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61" r:id="rId7"/>
    <p:sldId id="263" r:id="rId8"/>
    <p:sldId id="262" r:id="rId9"/>
    <p:sldId id="264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BE2"/>
    <a:srgbClr val="CAF6CA"/>
    <a:srgbClr val="BAF4BA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41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6740-9CEF-4FB0-8D12-1C2A0154EF2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C9A3-E568-4F88-ADC6-7358FBA1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Tale for hurtigt = nervøsitet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5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r>
              <a:rPr lang="da-DK" dirty="0"/>
              <a:t>0 punkter = dårlig data</a:t>
            </a:r>
          </a:p>
          <a:p>
            <a:endParaRPr lang="da-DK" dirty="0"/>
          </a:p>
          <a:p>
            <a:r>
              <a:rPr lang="da-DK" dirty="0"/>
              <a:t>Runstats DTO: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Distance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Varighed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Gennemsnitsfart</a:t>
            </a:r>
            <a:endParaRPr lang="en-GB" sz="18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Gennemsnitsfart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pr.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minut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0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[CODE OMITTED]</a:t>
            </a:r>
          </a:p>
          <a:p>
            <a:r>
              <a:rPr lang="da-DK" dirty="0"/>
              <a:t>Formatering af</a:t>
            </a:r>
          </a:p>
          <a:p>
            <a:r>
              <a:rPr lang="da-DK" dirty="0"/>
              <a:t>Varighed</a:t>
            </a:r>
          </a:p>
          <a:p>
            <a:r>
              <a:rPr lang="da-DK" dirty="0"/>
              <a:t>Distance</a:t>
            </a:r>
          </a:p>
          <a:p>
            <a:r>
              <a:rPr lang="da-DK" dirty="0"/>
              <a:t>Gennemsnitshastighed</a:t>
            </a:r>
          </a:p>
          <a:p>
            <a:endParaRPr lang="da-DK" dirty="0"/>
          </a:p>
          <a:p>
            <a:r>
              <a:rPr lang="da-DK" dirty="0"/>
              <a:t>Formatering af diagrammer</a:t>
            </a:r>
          </a:p>
          <a:p>
            <a:r>
              <a:rPr lang="da-DK" dirty="0"/>
              <a:t>Højdekurve</a:t>
            </a:r>
          </a:p>
          <a:p>
            <a:r>
              <a:rPr lang="da-DK" dirty="0"/>
              <a:t>Gennemsnitshastighed pr. minut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6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Instruktioner gives undervejs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0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 funktioner:</a:t>
            </a:r>
          </a:p>
          <a:p>
            <a:r>
              <a:rPr lang="da-DK" dirty="0"/>
              <a:t>Login system (og registrering)</a:t>
            </a:r>
          </a:p>
          <a:p>
            <a:r>
              <a:rPr lang="da-DK" dirty="0"/>
              <a:t>Resultatfiltrering af tidligere ture</a:t>
            </a:r>
          </a:p>
          <a:p>
            <a:endParaRPr lang="da-DK" dirty="0"/>
          </a:p>
          <a:p>
            <a:r>
              <a:rPr lang="da-DK" dirty="0"/>
              <a:t>Dette er HOVEDFUNKTIONEN</a:t>
            </a:r>
          </a:p>
          <a:p>
            <a:endParaRPr lang="da-DK" dirty="0"/>
          </a:p>
          <a:p>
            <a:r>
              <a:rPr lang="da-DK" dirty="0"/>
              <a:t>Systemer der gør dette muligt:</a:t>
            </a:r>
          </a:p>
          <a:p>
            <a:r>
              <a:rPr lang="da-DK" dirty="0"/>
              <a:t>PWA – Vue.js (logik i JavaScript)</a:t>
            </a:r>
          </a:p>
          <a:p>
            <a:r>
              <a:rPr lang="da-DK" dirty="0"/>
              <a:t>API – ASP.NET (C#)</a:t>
            </a:r>
          </a:p>
          <a:p>
            <a:r>
              <a:rPr lang="da-DK" dirty="0"/>
              <a:t>Database – MS-SQL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9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Naviger til ”Ny </a:t>
            </a:r>
            <a:r>
              <a:rPr lang="da-DK" dirty="0" err="1"/>
              <a:t>løbetur”-side</a:t>
            </a:r>
            <a:endParaRPr lang="da-DK" dirty="0"/>
          </a:p>
          <a:p>
            <a:endParaRPr lang="da-DK" dirty="0"/>
          </a:p>
          <a:p>
            <a:r>
              <a:rPr lang="da-DK" dirty="0"/>
              <a:t>Hvis de er på ny telefon, naviger da en side tilbage og frem igen, efter at give tilladelse.</a:t>
            </a:r>
          </a:p>
          <a:p>
            <a:endParaRPr lang="da-DK" dirty="0"/>
          </a:p>
          <a:p>
            <a:r>
              <a:rPr lang="da-DK" dirty="0"/>
              <a:t>Bevægelse af kort skulle gerne kunne ses selv ved bevægelse inden for rummet.</a:t>
            </a:r>
          </a:p>
          <a:p>
            <a:endParaRPr lang="da-DK" dirty="0"/>
          </a:p>
          <a:p>
            <a:r>
              <a:rPr lang="da-DK" dirty="0"/>
              <a:t>Nævn:</a:t>
            </a:r>
          </a:p>
          <a:p>
            <a:r>
              <a:rPr lang="da-DK" dirty="0"/>
              <a:t>Console.log() bliver udeladt af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builds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5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Tryk på ”Start løbetur”</a:t>
            </a:r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Bevægelse opfordret.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0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Ingen data fra PWA, udover </a:t>
            </a:r>
            <a:r>
              <a:rPr lang="da-DK" dirty="0" err="1"/>
              <a:t>token</a:t>
            </a:r>
            <a:endParaRPr lang="da-DK" dirty="0"/>
          </a:p>
          <a:p>
            <a:r>
              <a:rPr lang="da-DK" dirty="0"/>
              <a:t>Alt genereres af 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9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Hver gang:</a:t>
            </a:r>
          </a:p>
          <a:p>
            <a:r>
              <a:rPr lang="da-DK" dirty="0"/>
              <a:t>Punkt til database (med </a:t>
            </a:r>
            <a:r>
              <a:rPr lang="da-DK" dirty="0" err="1"/>
              <a:t>runId</a:t>
            </a:r>
            <a:r>
              <a:rPr lang="da-DK" dirty="0"/>
              <a:t> UDEN </a:t>
            </a:r>
            <a:r>
              <a:rPr lang="da-DK" dirty="0" err="1"/>
              <a:t>await</a:t>
            </a:r>
            <a:r>
              <a:rPr lang="da-DK" dirty="0"/>
              <a:t> og .</a:t>
            </a:r>
            <a:r>
              <a:rPr lang="da-DK" dirty="0" err="1"/>
              <a:t>then</a:t>
            </a:r>
            <a:r>
              <a:rPr lang="da-DK" dirty="0"/>
              <a:t>)</a:t>
            </a:r>
          </a:p>
          <a:p>
            <a:r>
              <a:rPr lang="da-DK" dirty="0"/>
              <a:t>Punkt til polyline</a:t>
            </a:r>
          </a:p>
          <a:p>
            <a:endParaRPr lang="da-DK" dirty="0"/>
          </a:p>
          <a:p>
            <a:r>
              <a:rPr lang="da-DK" dirty="0"/>
              <a:t>Første gang:</a:t>
            </a:r>
          </a:p>
          <a:p>
            <a:r>
              <a:rPr lang="da-DK" dirty="0"/>
              <a:t>Timer startes</a:t>
            </a:r>
          </a:p>
          <a:p>
            <a:r>
              <a:rPr lang="da-DK" dirty="0"/>
              <a:t>Knap opdateres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5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bliver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fundet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context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run,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ikke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alene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6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EF:</a:t>
            </a:r>
          </a:p>
          <a:p>
            <a:r>
              <a:rPr lang="da-DK" dirty="0"/>
              <a:t>Objekter &gt; tabeller</a:t>
            </a:r>
          </a:p>
          <a:p>
            <a:endParaRPr lang="da-DK" dirty="0"/>
          </a:p>
          <a:p>
            <a:r>
              <a:rPr lang="da-DK" noProof="0" dirty="0"/>
              <a:t>CF:</a:t>
            </a:r>
          </a:p>
          <a:p>
            <a:r>
              <a:rPr lang="da-DK" noProof="0" dirty="0"/>
              <a:t>Undgår fejl,</a:t>
            </a:r>
          </a:p>
          <a:p>
            <a:r>
              <a:rPr lang="da-DK" noProof="0" dirty="0"/>
              <a:t>Nemt at sætte op igen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7AC-A109-4F63-9F16-A858F50E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E19F9-9E33-4E75-B58E-9053A65C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DEED-E6A4-459B-98B1-AD54DCD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7E51-D1EC-4E4D-BB86-B248EA3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E075-2AA6-4519-AF1D-C2386A95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357-826D-406E-B2C2-7F0F30F4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8FB1-9BD4-4E71-B821-50107223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E157-B6BA-45A0-A533-6CE953AE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21D2-9842-4E56-AF7A-DBB61431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B2A-BCD7-47DB-983D-4F82863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C1BBD-F454-4C10-9820-471BF818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136C-3D36-4CA5-B8EF-9E226905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AE16-DC69-4DFC-AD56-D5042F01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8BD1-475E-4FE7-B694-093FEF92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018F-8523-4A6E-AD70-5103F9B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69DB-149E-41E3-B07A-782F78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C78C-C2DD-43D3-A79E-BE8AE463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63B-4B5B-4383-A5A6-5BE982E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2AC8-C40C-48A3-B053-2194076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C25E-7760-4F54-8224-5EA3270B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B46-2248-435A-A69D-4C2E6536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5A38-8E90-44C6-A73C-F7A6A5C2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DDA0-B2CB-4BC4-92CB-E4538F4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895-52B8-428E-ADBC-4876DB5E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DE55-45DC-4D21-A6FB-5E72335E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93A8-3994-4958-BD96-FA2D6456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FC0-D87E-453D-BF02-03FA4EE7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BCBC-E9C5-4E0C-92E7-39D14E09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AABA-3AB7-452F-8D5B-13C1B2C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DA9D-F31A-42A9-8AE9-8335F2D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D9A8-09A6-4533-8011-722C4F0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94D-B05E-4162-A605-12C8CC8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AE07-F65B-41F7-92C0-4400678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2DB3-2A4D-4994-B7FC-99337462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BB86-15F0-4168-90A3-1E09BAA1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D4C9-89B0-43A7-9B6B-CAC77E52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CCABA-3118-4ED2-8FC8-D16CFD3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564B-5204-4557-9454-45192575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624B-82C3-4638-9C6E-F838BBC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F7B2-EA7A-4AEC-988E-D37C6E1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5AF7-3823-46AE-8DAD-8BDFF37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09CB-E7F6-4DCF-AFF8-90A32BF8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93D02-6312-4719-87A7-D302C3D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A88E-B607-4848-A2A6-5B8A5B1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B876-30EC-410E-A164-20E8141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8FEC0-17F1-43E6-B257-C92A870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FF3-857C-4B46-ACCE-431EF302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EF71-944D-483B-BCEB-76340D98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046D-E8FD-4E97-85B1-02454DEA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562D2-2817-4BBE-9465-64520D4D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1924-FAF2-4CF6-A3E0-B79A6EC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3193-F8C3-436B-8664-7005D56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576E-CBE5-47AB-B6A1-F4654C7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125A7-995C-416C-9AF7-8C6A556A0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813A-2BC9-47E1-B95B-A9B11AC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BC7C-60B7-43A6-ABE6-0434F61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6B5F5-49BD-4F6F-A328-D4CD7F0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83F8E-6E87-4067-AAE0-795A62F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3F7D-E817-477C-987F-623A3202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7A2B-0675-4FAF-BAD1-CF3AFB1E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9103-C26E-4478-9198-679EFAA45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5F26-F31F-4AEC-9FC9-66097B98E5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4E88-E612-49B0-8C50-DA064ACC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FD53-58B0-419E-936C-5A7638A4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C7543-F0BB-421E-8162-C3F216A88835}"/>
              </a:ext>
            </a:extLst>
          </p:cNvPr>
          <p:cNvSpPr/>
          <p:nvPr/>
        </p:nvSpPr>
        <p:spPr>
          <a:xfrm>
            <a:off x="3763927" y="3602037"/>
            <a:ext cx="4664148" cy="856947"/>
          </a:xfrm>
          <a:prstGeom prst="roundRect">
            <a:avLst>
              <a:gd name="adj" fmla="val 3615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2D12-BF8E-4BEE-AF10-1769FD390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r>
              <a:rPr lang="da-DK" b="1" i="1" dirty="0">
                <a:solidFill>
                  <a:srgbClr val="E2FBE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’’’’’</a:t>
            </a:r>
            <a:b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da-DK" sz="2800" b="1" i="1" dirty="0">
                <a:solidFill>
                  <a:srgbClr val="22C55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9E6C-6128-4500-969A-473806BE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800" dirty="0"/>
              <a:t> </a:t>
            </a:r>
          </a:p>
          <a:p>
            <a:r>
              <a:rPr lang="da-DK" dirty="0"/>
              <a:t>Af Mathias Frederik Græsholt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9F33A17-E465-4EAF-A706-23C16BD9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705" y="1808149"/>
            <a:ext cx="1784560" cy="17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Database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Entity</a:t>
            </a:r>
            <a:r>
              <a:rPr lang="da-DK" dirty="0"/>
              <a:t> Framework</a:t>
            </a:r>
          </a:p>
          <a:p>
            <a:r>
              <a:rPr lang="da-DK" dirty="0"/>
              <a:t>Code-First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ECDC77-D9B3-4396-BF38-34334BE91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825625"/>
            <a:ext cx="8333333" cy="180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8AF3E1-F43F-4E04-A199-A24D25255171}"/>
              </a:ext>
            </a:extLst>
          </p:cNvPr>
          <p:cNvSpPr/>
          <p:nvPr/>
        </p:nvSpPr>
        <p:spPr>
          <a:xfrm>
            <a:off x="4007893" y="1770900"/>
            <a:ext cx="1054800" cy="1465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DAAD6-768B-46E7-A50F-A6FC02005881}"/>
              </a:ext>
            </a:extLst>
          </p:cNvPr>
          <p:cNvSpPr/>
          <p:nvPr/>
        </p:nvSpPr>
        <p:spPr>
          <a:xfrm>
            <a:off x="7139354" y="1756013"/>
            <a:ext cx="1047600" cy="192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AE2C7-5ECF-4BA9-9834-B1BABA8AD867}"/>
              </a:ext>
            </a:extLst>
          </p:cNvPr>
          <p:cNvSpPr/>
          <p:nvPr/>
        </p:nvSpPr>
        <p:spPr>
          <a:xfrm>
            <a:off x="4992736" y="1765601"/>
            <a:ext cx="2204658" cy="14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BF185-E8EC-4D91-8BA4-CA097C9B56BC}"/>
              </a:ext>
            </a:extLst>
          </p:cNvPr>
          <p:cNvSpPr/>
          <p:nvPr/>
        </p:nvSpPr>
        <p:spPr>
          <a:xfrm>
            <a:off x="8126096" y="1756012"/>
            <a:ext cx="2204658" cy="192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2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5A07A9BE-C331-4C78-BDFB-270AB30965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DF9E770-EC83-47FA-8EF4-3DFB95B4AD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F87C226-C3C1-4911-9F74-A6A0B8FD7C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3B82F6D-4457-4899-8F2C-2E41D8154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F5882634-32C2-43C5-8E20-94B7859266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3CC312A-38D5-4868-A93A-8EFE937638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E6282751-AA87-4096-9355-3C38DBB63C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  <p:bldP spid="16" grpId="0"/>
      <p:bldP spid="16" grpId="1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4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4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4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4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4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45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4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4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4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smoothFactor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45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end tooltip configuration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endTooltip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"bottom"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4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4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45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"Slut"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4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[CODE OMITTED]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4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98E84B7C-D408-4D69-9E1B-9A2C556F73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solidFill>
                <a:srgbClr val="0070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B7C6B8A-5B51-4C76-B028-6D07A8A3A9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solidFill>
                <a:srgbClr val="0070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9FCD1C9-717A-4798-9FC5-FEAC1AFC26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632C27E8-16BB-4B4B-83AA-1373AB6407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B064D5BC-3A59-44F5-A7C6-ACE1E01260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2C67975-6B03-4EDD-BAE5-186E307340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3BC152F9-9EFE-40B9-B657-F58FB0CAFA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306043C3-7656-4953-B589-6AADEDFA40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35B1024B-2544-4513-86AB-1512D7B893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smoothFactor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F4760F2D-8423-4CE1-AFFE-D13B0ECE213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smoothFactor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7FB17709-7A68-470D-A123-8AFFAB2C5F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end tooltip configuration</a:t>
            </a:r>
            <a:endParaRPr lang="en-GB" sz="120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"bottom"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"Slut"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[CODE OMITTED]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87494F58-9BA5-4491-BF54-A90AC20E61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wrap="squar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solidFill>
                <a:srgbClr val="008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end tooltip configuration</a:t>
            </a:r>
            <a:endParaRPr lang="en-GB" sz="1200" dirty="0">
              <a:solidFill>
                <a:srgbClr val="008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"bottom"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"Slut"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[CODE OMITTED]</a:t>
            </a:r>
            <a:endParaRPr lang="en-GB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solidFill>
                <a:schemeClr val="tx1">
                  <a:alpha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99751-0221-452B-80DD-96D20EB79BB4}"/>
              </a:ext>
            </a:extLst>
          </p:cNvPr>
          <p:cNvSpPr/>
          <p:nvPr/>
        </p:nvSpPr>
        <p:spPr>
          <a:xfrm>
            <a:off x="838200" y="1825624"/>
            <a:ext cx="10515600" cy="97472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BAFE55-55ED-45CC-B357-FFD8C5ABB13F}"/>
              </a:ext>
            </a:extLst>
          </p:cNvPr>
          <p:cNvSpPr/>
          <p:nvPr/>
        </p:nvSpPr>
        <p:spPr>
          <a:xfrm rot="10800000">
            <a:off x="838200" y="5202237"/>
            <a:ext cx="10515600" cy="97472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3" grpId="0" animBg="1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Resultat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Brugeren kan logge deres position til en central database og efterfølgende få visualiseret deres bevægelse.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5E9FB48-D009-4BCD-BF38-49F990316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733495"/>
            <a:ext cx="2686050" cy="3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Fremlæggelsesplan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Fremlæggelse af projekt</a:t>
            </a:r>
          </a:p>
          <a:p>
            <a:pPr marL="0" indent="0">
              <a:buNone/>
            </a:pPr>
            <a:r>
              <a:rPr lang="da-DK" dirty="0"/>
              <a:t>	Gennemgang af projektets hovedfunktion + demo</a:t>
            </a:r>
          </a:p>
          <a:p>
            <a:r>
              <a:rPr lang="da-DK" dirty="0"/>
              <a:t>Fremlæggelse af selvvalgt emne</a:t>
            </a:r>
          </a:p>
          <a:p>
            <a:pPr marL="0" indent="0">
              <a:buNone/>
            </a:pPr>
            <a:r>
              <a:rPr lang="da-DK" dirty="0"/>
              <a:t>	(Undertitel til selvvalgt emne)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Spørgsmål besvares løbende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Sig til hvis der tales for hurtigt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Demo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App kan tilgås på link: </a:t>
            </a:r>
            <a:r>
              <a:rPr lang="da-DK" dirty="0">
                <a:solidFill>
                  <a:srgbClr val="FF0000"/>
                </a:solidFill>
              </a:rPr>
              <a:t>XXXXX</a:t>
            </a:r>
          </a:p>
          <a:p>
            <a:pPr marL="0" indent="0">
              <a:buNone/>
            </a:pPr>
            <a:r>
              <a:rPr lang="da-DK" dirty="0"/>
              <a:t>Eller via QR-kode.</a:t>
            </a:r>
          </a:p>
          <a:p>
            <a:pPr marL="0" indent="0">
              <a:buNone/>
            </a:pPr>
            <a:r>
              <a:rPr lang="da-DK" dirty="0"/>
              <a:t>(Alternativt kan smartphone udlånes)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Opret ny bruger eller brug oplysningerne:</a:t>
            </a:r>
          </a:p>
          <a:p>
            <a:pPr marL="0" indent="0">
              <a:buNone/>
            </a:pPr>
            <a:r>
              <a:rPr lang="da-DK" dirty="0"/>
              <a:t>Brugernavn: Mathias4real</a:t>
            </a:r>
          </a:p>
          <a:p>
            <a:pPr marL="0" indent="0">
              <a:buNone/>
            </a:pPr>
            <a:r>
              <a:rPr lang="da-DK" dirty="0"/>
              <a:t>Kodeord: Qwe123qwe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C3237-D26F-4F75-95D2-5DD9D7B1373E}"/>
              </a:ext>
            </a:extLst>
          </p:cNvPr>
          <p:cNvSpPr/>
          <p:nvPr/>
        </p:nvSpPr>
        <p:spPr>
          <a:xfrm>
            <a:off x="9347333" y="1005443"/>
            <a:ext cx="1603375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QR KODE</a:t>
            </a:r>
          </a:p>
          <a:p>
            <a:pPr algn="ctr"/>
            <a:r>
              <a:rPr lang="da-DK" dirty="0"/>
              <a:t>PLACEHOLDER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Projektets hovedfunktion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At logge brugerens position til en central database</a:t>
            </a:r>
          </a:p>
          <a:p>
            <a:r>
              <a:rPr lang="da-DK" dirty="0"/>
              <a:t>At visualisere brugerens bevægelse efterfølgende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576EF0-52BA-47F7-B364-9AB6014D4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742987"/>
            <a:ext cx="7886700" cy="11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side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</a:rPr>
              <a:t>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0A5BE1F-026D-42AC-9255-F9EB3DC40DC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</a:rPr>
              <a:t>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D1EF30E6-7EAB-4786-BA35-36C0639AE85F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6BFACF73-2CDB-494F-A462-823D2175D726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E3A68C9-5C55-4F5E-936C-AEE3E7B1E370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DF9DB17-7EAC-488C-9DBD-1954E106C740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826236A-79B2-462B-AB4D-2AD0F5E109DE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F3A2BEA6-D076-4DA4-BDF7-FE41403F8074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   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= </a:t>
            </a:r>
            <a:r>
              <a:rPr lang="en-GB" sz="11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new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11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</a:rPr>
              <a:t>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latitude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longitude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[CODE OMITTED]</a:t>
            </a:r>
            <a:endParaRPr lang="en-GB" sz="1150" dirty="0">
              <a:solidFill>
                <a:srgbClr val="FF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1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1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1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1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1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1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1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E78A598-10B3-46AC-8866-3BC8673A97F6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76432E1-534D-4C04-82DD-9A1979A70B1C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BA5754D6-FDC1-43CF-BEA1-9E3D9474488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49F4F2A5-67E7-4376-9285-7941C46901B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953294CF-BB5D-4C59-A225-3D55D890D3BA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B404C921-3E7D-4BB2-8827-C7B62B3F9EFD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63A29A4C-132B-4871-BB87-5211A6A0ED73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1" grpId="0"/>
      <p:bldP spid="21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CA695DA-021B-4E77-A018-461A252293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247BBF7-32C6-4BB4-B5E6-404EA2275B1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FBB7B8E7-F58F-448F-B14E-C691D06F69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05F1447-ADF4-425D-A200-3B3ABC1B35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CD1F3AA-3DF7-44C2-A04A-8C465CFAE7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7" grpId="1"/>
      <p:bldP spid="8" grpId="0"/>
      <p:bldP spid="8" grpId="1"/>
      <p:bldP spid="9" grpId="0"/>
      <p:bldP spid="9" grpId="1"/>
      <p:bldP spid="13" grpId="0"/>
      <p:bldP spid="13" grpId="1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</a:rPr>
              <a:t>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29EE72-105C-47DB-B0DA-664107D39B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= </a:t>
            </a:r>
            <a:r>
              <a:rPr lang="en-GB" sz="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</a:rPr>
              <a:t>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latitude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longitude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0AEDAEC-5209-430A-9171-9EE9F0F1F0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endParaRPr lang="en-GB" sz="138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395C2B4-50D0-4F78-AF09-A49D42F668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F8521BF9-9FA7-4944-B9EE-44F76E0215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EC49439-5F6B-45C7-B615-BEA268F5B6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460353E5-C7A8-4D4C-ACD8-30247B3C5D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B5472713-8990-402B-8544-D39CD464B7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F6A3671F-E643-42A9-9E26-8085D1C1C7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</a:rPr>
              <a:t>pointLatLng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7" grpId="1"/>
      <p:bldP spid="8" grpId="0"/>
      <p:bldP spid="8" grpId="1"/>
      <p:bldP spid="13" grpId="0"/>
      <p:bldP spid="13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9D5CC02D-0A08-43FA-82BF-4C6D97B1D5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6965BB1F-A68D-4105-951D-13EE7D27FF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11793C7-F581-45B3-999B-EC4243AA31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6C80041C-CDE0-4784-93EE-961DBAD8C2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9A33981E-1E1D-4899-A4A3-B79BCBD994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7E4F3E02-9E44-4C19-A1E1-521D020C9B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2911</TotalTime>
  <Words>10786</Words>
  <Application>Microsoft Office PowerPoint</Application>
  <PresentationFormat>Widescreen</PresentationFormat>
  <Paragraphs>1461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Consolas</vt:lpstr>
      <vt:lpstr>Segoe UI</vt:lpstr>
      <vt:lpstr>Office Theme</vt:lpstr>
      <vt:lpstr>FunRun’’’’’  </vt:lpstr>
      <vt:lpstr>Fremlæggelsesplan</vt:lpstr>
      <vt:lpstr>Demo</vt:lpstr>
      <vt:lpstr>Projektets hovedfunktion</vt:lpstr>
      <vt:lpstr>Ny løbetur side</vt:lpstr>
      <vt:lpstr>Ny løbetur - PWA</vt:lpstr>
      <vt:lpstr>Ny løbetur - API</vt:lpstr>
      <vt:lpstr>Nyt punkt - PWA</vt:lpstr>
      <vt:lpstr>Nyt punkt - API</vt:lpstr>
      <vt:lpstr>Database</vt:lpstr>
      <vt:lpstr>Vis løbetur - API</vt:lpstr>
      <vt:lpstr>Vis løbetur - PWA</vt:lpstr>
      <vt:lpstr>Resultat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FunRun’’’’’  </dc:title>
  <dc:creator>Mathias Frederik Græsholt</dc:creator>
  <cp:lastModifiedBy>Mathias Frederik Græsholt</cp:lastModifiedBy>
  <cp:revision>35</cp:revision>
  <dcterms:created xsi:type="dcterms:W3CDTF">2022-04-16T09:00:02Z</dcterms:created>
  <dcterms:modified xsi:type="dcterms:W3CDTF">2022-04-19T08:18:02Z</dcterms:modified>
</cp:coreProperties>
</file>