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86085" y="353684"/>
            <a:ext cx="8052580" cy="905773"/>
          </a:xfrm>
        </p:spPr>
        <p:txBody>
          <a:bodyPr>
            <a:normAutofit/>
          </a:bodyPr>
          <a:lstStyle/>
          <a:p>
            <a:r>
              <a:rPr lang="ru-RU" dirty="0" smtClean="0"/>
              <a:t>Создание игры на </a:t>
            </a:r>
            <a:r>
              <a:rPr lang="en-US" dirty="0" err="1" smtClean="0"/>
              <a:t>Pygame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78553" y="5819027"/>
            <a:ext cx="1522384" cy="797433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Голубев Михаил</a:t>
            </a:r>
            <a:endParaRPr lang="ru-RU" dirty="0"/>
          </a:p>
        </p:txBody>
      </p:sp>
      <p:pic>
        <p:nvPicPr>
          <p:cNvPr id="1026" name="Picture 2" descr="Pygame.or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4" y="1329216"/>
            <a:ext cx="8671902" cy="3432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471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109560"/>
            <a:ext cx="9905998" cy="1478570"/>
          </a:xfrm>
        </p:spPr>
        <p:txBody>
          <a:bodyPr/>
          <a:lstStyle/>
          <a:p>
            <a:r>
              <a:rPr lang="ru-RU" dirty="0" smtClean="0"/>
              <a:t>Описание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578483" y="5007611"/>
            <a:ext cx="90318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Rogue</a:t>
            </a:r>
            <a:r>
              <a:rPr lang="ru-RU" sz="2800" dirty="0" smtClean="0"/>
              <a:t>-</a:t>
            </a:r>
            <a:r>
              <a:rPr lang="en-US" sz="2800" dirty="0" smtClean="0"/>
              <a:t>like</a:t>
            </a:r>
            <a:r>
              <a:rPr lang="ru-RU" sz="2800" dirty="0" smtClean="0"/>
              <a:t> подобная игра    2-х мерная   вид сверху</a:t>
            </a:r>
          </a:p>
          <a:p>
            <a:endParaRPr lang="ru-RU" sz="28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250" y="838044"/>
            <a:ext cx="3983426" cy="416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698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0611" y="163902"/>
            <a:ext cx="3303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Враги</a:t>
            </a:r>
            <a:endParaRPr lang="ru-RU" sz="3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611" y="1064067"/>
            <a:ext cx="2018581" cy="403716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68" r="61101" b="75189"/>
          <a:stretch/>
        </p:blipFill>
        <p:spPr>
          <a:xfrm>
            <a:off x="5201728" y="1086280"/>
            <a:ext cx="1354347" cy="161314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49" r="25012" b="74923"/>
          <a:stretch/>
        </p:blipFill>
        <p:spPr>
          <a:xfrm>
            <a:off x="7792185" y="1064067"/>
            <a:ext cx="1250830" cy="163039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82"/>
          <a:stretch/>
        </p:blipFill>
        <p:spPr>
          <a:xfrm>
            <a:off x="5267939" y="2803262"/>
            <a:ext cx="1221923" cy="243809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18"/>
          <a:stretch/>
        </p:blipFill>
        <p:spPr>
          <a:xfrm>
            <a:off x="7944929" y="2803262"/>
            <a:ext cx="1216171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89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83743" y="232914"/>
            <a:ext cx="6866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Главный герой и карта</a:t>
            </a:r>
            <a:endParaRPr lang="ru-RU" sz="3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474" y="2051648"/>
            <a:ext cx="1458583" cy="259303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727" y="1073988"/>
            <a:ext cx="4672911" cy="486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747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57864" y="215661"/>
            <a:ext cx="6116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Начало и конец уровня</a:t>
            </a:r>
            <a:endParaRPr lang="ru-RU" sz="3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25026" t="22002" r="23933" b="28930"/>
          <a:stretch/>
        </p:blipFill>
        <p:spPr>
          <a:xfrm>
            <a:off x="6730311" y="1616812"/>
            <a:ext cx="3096883" cy="313138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37289" t="6491" r="12521" b="44681"/>
          <a:stretch/>
        </p:blipFill>
        <p:spPr>
          <a:xfrm>
            <a:off x="1975449" y="1475118"/>
            <a:ext cx="3338423" cy="34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433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99404" y="258793"/>
            <a:ext cx="4304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Заклинания</a:t>
            </a:r>
            <a:endParaRPr lang="ru-RU" sz="3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897" y="1092949"/>
            <a:ext cx="5543550" cy="389572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826" y="1640456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946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68082" y="189781"/>
            <a:ext cx="8850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Пользовательский интерфейс</a:t>
            </a:r>
            <a:endParaRPr lang="ru-RU" sz="3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405" y="1234025"/>
            <a:ext cx="5113774" cy="185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087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215661"/>
            <a:ext cx="5287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Технологии</a:t>
            </a:r>
            <a:endParaRPr lang="ru-RU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552754" y="1371600"/>
            <a:ext cx="17511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PyGame</a:t>
            </a:r>
            <a:endParaRPr lang="en-US" sz="3200" dirty="0" smtClean="0"/>
          </a:p>
          <a:p>
            <a:r>
              <a:rPr lang="en-US" sz="3200" dirty="0" err="1" smtClean="0"/>
              <a:t>Pytmx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786997" y="1371600"/>
            <a:ext cx="23032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</a:t>
            </a:r>
            <a:r>
              <a:rPr lang="en-US" sz="3200" dirty="0" smtClean="0"/>
              <a:t>ime</a:t>
            </a:r>
          </a:p>
          <a:p>
            <a:r>
              <a:rPr lang="en-US" sz="3200" dirty="0"/>
              <a:t>s</a:t>
            </a:r>
            <a:r>
              <a:rPr lang="en-US" sz="3200" dirty="0" smtClean="0"/>
              <a:t>ys</a:t>
            </a:r>
          </a:p>
          <a:p>
            <a:r>
              <a:rPr lang="en-US" sz="3200" dirty="0" err="1" smtClean="0"/>
              <a:t>os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779698" y="1440611"/>
            <a:ext cx="2078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Tiled</a:t>
            </a:r>
            <a:endParaRPr lang="ru-RU" sz="3200" dirty="0"/>
          </a:p>
        </p:txBody>
      </p:sp>
      <p:pic>
        <p:nvPicPr>
          <p:cNvPr id="2050" name="Picture 2" descr="Open Game Art - free game content - BlenderN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243" y="1599478"/>
            <a:ext cx="3476970" cy="621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iled | Flexible level edi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794" y="2682185"/>
            <a:ext cx="3743325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804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29133" y="2122099"/>
            <a:ext cx="7660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/>
              <a:t>Готов ответить на ваши вопросы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7995339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53</TotalTime>
  <Words>40</Words>
  <Application>Microsoft Office PowerPoint</Application>
  <PresentationFormat>Широкоэкранный</PresentationFormat>
  <Paragraphs>17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Контур</vt:lpstr>
      <vt:lpstr>Создание игры на Pygame</vt:lpstr>
      <vt:lpstr>Описание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игры на Pygame</dc:title>
  <dc:creator>mgol2104@outlook.com</dc:creator>
  <cp:lastModifiedBy>mgol2104@outlook.com</cp:lastModifiedBy>
  <cp:revision>6</cp:revision>
  <dcterms:created xsi:type="dcterms:W3CDTF">2023-01-26T12:42:36Z</dcterms:created>
  <dcterms:modified xsi:type="dcterms:W3CDTF">2023-01-26T13:35:55Z</dcterms:modified>
</cp:coreProperties>
</file>