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57" r:id="rId5"/>
    <p:sldId id="260" r:id="rId6"/>
    <p:sldId id="264" r:id="rId7"/>
    <p:sldId id="261" r:id="rId8"/>
    <p:sldId id="268" r:id="rId9"/>
    <p:sldId id="262" r:id="rId10"/>
    <p:sldId id="266" r:id="rId11"/>
    <p:sldId id="263" r:id="rId12"/>
    <p:sldId id="269"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A167CB-F9B3-4B89-BA90-7DAD4031B6F5}"/>
              </a:ext>
            </a:extLst>
          </p:cNvPr>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a:extLst>
              <a:ext uri="{FF2B5EF4-FFF2-40B4-BE49-F238E27FC236}">
                <a16:creationId xmlns:a16="http://schemas.microsoft.com/office/drawing/2014/main" id="{BB51BB07-4799-4328-9429-37A5BC38E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id="{179FD8DD-B70E-4CE1-B086-A052C097FFD8}"/>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5" name="Fußzeilenplatzhalter 4">
            <a:extLst>
              <a:ext uri="{FF2B5EF4-FFF2-40B4-BE49-F238E27FC236}">
                <a16:creationId xmlns:a16="http://schemas.microsoft.com/office/drawing/2014/main" id="{F1FAADB2-6D1B-4198-BD90-ECAC2DAF978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3D6E56D-AC98-4B4F-ABB4-982AB62768CC}"/>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180096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CB666-F670-4E8B-B8B1-875887FB5DE3}"/>
              </a:ext>
            </a:extLst>
          </p:cNvPr>
          <p:cNvSpPr>
            <a:spLocks noGrp="1"/>
          </p:cNvSpPr>
          <p:nvPr>
            <p:ph type="title"/>
          </p:nvPr>
        </p:nvSpPr>
        <p:spPr/>
        <p:txBody>
          <a:bodyPr/>
          <a:lstStyle/>
          <a:p>
            <a:r>
              <a:rPr lang="de-DE"/>
              <a:t>Titelmasterformat durch Klicken bearbeiten</a:t>
            </a:r>
          </a:p>
        </p:txBody>
      </p:sp>
      <p:sp>
        <p:nvSpPr>
          <p:cNvPr id="3" name="Vertikaler Textplatzhalter 2">
            <a:extLst>
              <a:ext uri="{FF2B5EF4-FFF2-40B4-BE49-F238E27FC236}">
                <a16:creationId xmlns:a16="http://schemas.microsoft.com/office/drawing/2014/main" id="{3C7BD1FA-901F-4C19-B26A-FDA7E2A35CAC}"/>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F2495F-9FBE-47EB-8634-31A4CA296127}"/>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5" name="Fußzeilenplatzhalter 4">
            <a:extLst>
              <a:ext uri="{FF2B5EF4-FFF2-40B4-BE49-F238E27FC236}">
                <a16:creationId xmlns:a16="http://schemas.microsoft.com/office/drawing/2014/main" id="{EF2B5B48-7908-44C6-B93A-D14985DCB5E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1A2EA49-1DC1-4B56-98B1-062A054222D7}"/>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144662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F006354-6605-47C2-8A82-A3B6A8E0CAAA}"/>
              </a:ext>
            </a:extLst>
          </p:cNvPr>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a:extLst>
              <a:ext uri="{FF2B5EF4-FFF2-40B4-BE49-F238E27FC236}">
                <a16:creationId xmlns:a16="http://schemas.microsoft.com/office/drawing/2014/main" id="{2A91FF7E-8515-448C-BF50-0BAE8DE9378E}"/>
              </a:ext>
            </a:extLst>
          </p:cNvPr>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FEA8FD-1976-4FDA-9237-B502021D5219}"/>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5" name="Fußzeilenplatzhalter 4">
            <a:extLst>
              <a:ext uri="{FF2B5EF4-FFF2-40B4-BE49-F238E27FC236}">
                <a16:creationId xmlns:a16="http://schemas.microsoft.com/office/drawing/2014/main" id="{7FF868D5-84FD-4E16-88A2-866440C458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612238-F3E9-446F-A0A5-6850661B9CF1}"/>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172079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BCCB65-6D04-4403-AEFA-4C2607D8790B}"/>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543C6E62-9D15-45D1-B924-16D0311D3E6E}"/>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87B96C8-7876-4BE5-A8B4-EA6762AF741D}"/>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5" name="Fußzeilenplatzhalter 4">
            <a:extLst>
              <a:ext uri="{FF2B5EF4-FFF2-40B4-BE49-F238E27FC236}">
                <a16:creationId xmlns:a16="http://schemas.microsoft.com/office/drawing/2014/main" id="{641FD6AF-5AB8-40CD-9092-053431FE323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5C2381D-FCC9-4DEB-B9A1-F12C687132D2}"/>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215579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194E3E-D9DC-4144-B37D-9DEE42F8C47D}"/>
              </a:ext>
            </a:extLst>
          </p:cNvPr>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a:extLst>
              <a:ext uri="{FF2B5EF4-FFF2-40B4-BE49-F238E27FC236}">
                <a16:creationId xmlns:a16="http://schemas.microsoft.com/office/drawing/2014/main" id="{6C90AB59-78EC-4A47-99DE-030E985C2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a:extLst>
              <a:ext uri="{FF2B5EF4-FFF2-40B4-BE49-F238E27FC236}">
                <a16:creationId xmlns:a16="http://schemas.microsoft.com/office/drawing/2014/main" id="{BD8ADC89-ECCD-4CC0-BC4F-25B3EFFD755C}"/>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5" name="Fußzeilenplatzhalter 4">
            <a:extLst>
              <a:ext uri="{FF2B5EF4-FFF2-40B4-BE49-F238E27FC236}">
                <a16:creationId xmlns:a16="http://schemas.microsoft.com/office/drawing/2014/main" id="{E6920112-3047-48CB-85A5-52A257AE99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BFD56ED-6D85-4DE8-96A9-C4103FDE3AD3}"/>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216451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FA13F-D550-4B56-A921-26056C92AE47}"/>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86FB5C27-B7C5-4DA6-A51A-82082D56B64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261FF2B-2A81-435D-8D85-E0D844A4FBD4}"/>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02CF1A4-9CA0-4ABD-8253-F4D15ECE6EBA}"/>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6" name="Fußzeilenplatzhalter 5">
            <a:extLst>
              <a:ext uri="{FF2B5EF4-FFF2-40B4-BE49-F238E27FC236}">
                <a16:creationId xmlns:a16="http://schemas.microsoft.com/office/drawing/2014/main" id="{AA1F672E-58D4-4967-AFF9-9866F4371E9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45B21C-F343-42C7-A44D-B4CF1B41F800}"/>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398553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1D40A-91A5-4D4C-89D0-A50C7E0A0A61}"/>
              </a:ext>
            </a:extLst>
          </p:cNvPr>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a:extLst>
              <a:ext uri="{FF2B5EF4-FFF2-40B4-BE49-F238E27FC236}">
                <a16:creationId xmlns:a16="http://schemas.microsoft.com/office/drawing/2014/main" id="{28DA2860-E819-474B-807A-BE85ABC04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70CDB2DB-884C-45A6-915C-AA050EF586FF}"/>
              </a:ext>
            </a:extLst>
          </p:cNvPr>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BACD42D-D5C4-4F84-8029-D14842243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DD77C837-3F0A-49F0-9659-FC7B41510362}"/>
              </a:ext>
            </a:extLst>
          </p:cNvPr>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4CD84C4-9024-46C9-A1E3-11498B1B03E2}"/>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8" name="Fußzeilenplatzhalter 7">
            <a:extLst>
              <a:ext uri="{FF2B5EF4-FFF2-40B4-BE49-F238E27FC236}">
                <a16:creationId xmlns:a16="http://schemas.microsoft.com/office/drawing/2014/main" id="{C623516E-54B8-4ABA-BECD-E0CB8704AE8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7DE11FF-2F3D-42B4-9F0D-DC73E121F2CA}"/>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394138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3904A-DB49-44F7-9AF9-CD9D0001426D}"/>
              </a:ext>
            </a:extLst>
          </p:cNvPr>
          <p:cNvSpPr>
            <a:spLocks noGrp="1"/>
          </p:cNvSpPr>
          <p:nvPr>
            <p:ph type="title"/>
          </p:nvPr>
        </p:nvSpPr>
        <p:spPr/>
        <p:txBody>
          <a:bodyPr/>
          <a:lstStyle/>
          <a:p>
            <a:r>
              <a:rPr lang="de-DE"/>
              <a:t>Titelmasterformat durch Klicken bearbeiten</a:t>
            </a:r>
          </a:p>
        </p:txBody>
      </p:sp>
      <p:sp>
        <p:nvSpPr>
          <p:cNvPr id="3" name="Datumsplatzhalter 2">
            <a:extLst>
              <a:ext uri="{FF2B5EF4-FFF2-40B4-BE49-F238E27FC236}">
                <a16:creationId xmlns:a16="http://schemas.microsoft.com/office/drawing/2014/main" id="{EA358CD9-1D39-485E-9FB1-76CD480B3D28}"/>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4" name="Fußzeilenplatzhalter 3">
            <a:extLst>
              <a:ext uri="{FF2B5EF4-FFF2-40B4-BE49-F238E27FC236}">
                <a16:creationId xmlns:a16="http://schemas.microsoft.com/office/drawing/2014/main" id="{A7445E51-53A0-4289-9050-2594CC3CA26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1337718-9788-4A75-BFEF-E7B90C8FD4D1}"/>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29302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1FD8489-C7BE-4BBC-8B90-35C7111F2908}"/>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3" name="Fußzeilenplatzhalter 2">
            <a:extLst>
              <a:ext uri="{FF2B5EF4-FFF2-40B4-BE49-F238E27FC236}">
                <a16:creationId xmlns:a16="http://schemas.microsoft.com/office/drawing/2014/main" id="{4B795D76-6508-4F64-843B-FBB844AF55B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065FF7E-BB0F-435E-AE5C-36DF2A2B590B}"/>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33328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36A7D-2927-4C62-BDF4-C929525B4842}"/>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a:extLst>
              <a:ext uri="{FF2B5EF4-FFF2-40B4-BE49-F238E27FC236}">
                <a16:creationId xmlns:a16="http://schemas.microsoft.com/office/drawing/2014/main" id="{0F9012F8-398D-4486-B8D4-30C23BB0C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29857D3-0A40-4F71-B6ED-1E90F3F33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A0CE35ED-B03F-4BAA-9367-C3AEB24054BE}"/>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6" name="Fußzeilenplatzhalter 5">
            <a:extLst>
              <a:ext uri="{FF2B5EF4-FFF2-40B4-BE49-F238E27FC236}">
                <a16:creationId xmlns:a16="http://schemas.microsoft.com/office/drawing/2014/main" id="{8FF66DFC-5680-453A-B0DB-8EF5E97A39C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DF00C3-9734-46AC-83FD-E0B8F11A6C18}"/>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401410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FD193C-3587-4099-905E-8562A2A3C962}"/>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a:extLst>
              <a:ext uri="{FF2B5EF4-FFF2-40B4-BE49-F238E27FC236}">
                <a16:creationId xmlns:a16="http://schemas.microsoft.com/office/drawing/2014/main" id="{DA5E0954-828D-4FF3-8106-50A2228642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51637D8-2753-4B57-B127-5D15C95E5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C92CF380-5E2F-49F0-96F2-D4DFBEB39C3D}"/>
              </a:ext>
            </a:extLst>
          </p:cNvPr>
          <p:cNvSpPr>
            <a:spLocks noGrp="1"/>
          </p:cNvSpPr>
          <p:nvPr>
            <p:ph type="dt" sz="half" idx="10"/>
          </p:nvPr>
        </p:nvSpPr>
        <p:spPr/>
        <p:txBody>
          <a:bodyPr/>
          <a:lstStyle/>
          <a:p>
            <a:fld id="{11D3C8E7-A123-4DE1-AB42-E48F51FDCAEC}" type="datetimeFigureOut">
              <a:rPr lang="de-DE" smtClean="0"/>
              <a:t>19.12.2017</a:t>
            </a:fld>
            <a:endParaRPr lang="de-DE"/>
          </a:p>
        </p:txBody>
      </p:sp>
      <p:sp>
        <p:nvSpPr>
          <p:cNvPr id="6" name="Fußzeilenplatzhalter 5">
            <a:extLst>
              <a:ext uri="{FF2B5EF4-FFF2-40B4-BE49-F238E27FC236}">
                <a16:creationId xmlns:a16="http://schemas.microsoft.com/office/drawing/2014/main" id="{EA660996-AB55-46BA-89D8-B499DB4302E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12F7E1A-17D7-4B37-B13B-3CE3E2C6B102}"/>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54416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838610E-9A40-4CF6-BE67-548752E67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a:extLst>
              <a:ext uri="{FF2B5EF4-FFF2-40B4-BE49-F238E27FC236}">
                <a16:creationId xmlns:a16="http://schemas.microsoft.com/office/drawing/2014/main" id="{B3146D0D-5860-48E3-99C5-22A18FE1A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C74807-9D2B-4639-86D5-700D7D353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3C8E7-A123-4DE1-AB42-E48F51FDCAEC}" type="datetimeFigureOut">
              <a:rPr lang="de-DE" smtClean="0"/>
              <a:t>19.12.2017</a:t>
            </a:fld>
            <a:endParaRPr lang="de-DE"/>
          </a:p>
        </p:txBody>
      </p:sp>
      <p:sp>
        <p:nvSpPr>
          <p:cNvPr id="5" name="Fußzeilenplatzhalter 4">
            <a:extLst>
              <a:ext uri="{FF2B5EF4-FFF2-40B4-BE49-F238E27FC236}">
                <a16:creationId xmlns:a16="http://schemas.microsoft.com/office/drawing/2014/main" id="{9ACB2D59-7A8F-41EB-9E8F-9521EDF50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0F89FB4-29FA-43EE-B25B-5AF4BBDD4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09B97-0909-4218-88FC-93F10CDDC7A8}" type="slidenum">
              <a:rPr lang="de-DE" smtClean="0"/>
              <a:t>‹Nr.›</a:t>
            </a:fld>
            <a:endParaRPr lang="de-DE"/>
          </a:p>
        </p:txBody>
      </p:sp>
    </p:spTree>
    <p:extLst>
      <p:ext uri="{BB962C8B-B14F-4D97-AF65-F5344CB8AC3E}">
        <p14:creationId xmlns:p14="http://schemas.microsoft.com/office/powerpoint/2010/main" val="2277005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lstStyle/>
          <a:p>
            <a:pPr algn="ctr"/>
            <a:r>
              <a:rPr lang="de-DE" b="1" dirty="0"/>
              <a:t>Secure </a:t>
            </a:r>
            <a:r>
              <a:rPr lang="de-DE" b="1" dirty="0" err="1"/>
              <a:t>Social</a:t>
            </a:r>
            <a:r>
              <a:rPr lang="de-DE" b="1" dirty="0"/>
              <a:t> Network</a:t>
            </a:r>
          </a:p>
        </p:txBody>
      </p:sp>
    </p:spTree>
    <p:extLst>
      <p:ext uri="{BB962C8B-B14F-4D97-AF65-F5344CB8AC3E}">
        <p14:creationId xmlns:p14="http://schemas.microsoft.com/office/powerpoint/2010/main" val="179690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Grafik 71">
            <a:extLst>
              <a:ext uri="{FF2B5EF4-FFF2-40B4-BE49-F238E27FC236}">
                <a16:creationId xmlns:a16="http://schemas.microsoft.com/office/drawing/2014/main" id="{7F6117B8-F71B-4E84-B936-B29641D47EFA}"/>
              </a:ext>
            </a:extLst>
          </p:cNvPr>
          <p:cNvPicPr>
            <a:picLocks noChangeAspect="1"/>
          </p:cNvPicPr>
          <p:nvPr/>
        </p:nvPicPr>
        <p:blipFill>
          <a:blip r:embed="rId2"/>
          <a:stretch>
            <a:fillRect/>
          </a:stretch>
        </p:blipFill>
        <p:spPr>
          <a:xfrm rot="20399700">
            <a:off x="8207418" y="4405676"/>
            <a:ext cx="1631211" cy="1251233"/>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3" y="301341"/>
            <a:ext cx="8587409" cy="461665"/>
          </a:xfrm>
          <a:prstGeom prst="rect">
            <a:avLst/>
          </a:prstGeom>
          <a:noFill/>
        </p:spPr>
        <p:txBody>
          <a:bodyPr wrap="square" rtlCol="0">
            <a:spAutoFit/>
          </a:bodyPr>
          <a:lstStyle/>
          <a:p>
            <a:r>
              <a:rPr lang="de-DE" sz="2400" b="1" dirty="0"/>
              <a:t>Registrierung</a:t>
            </a:r>
          </a:p>
        </p:txBody>
      </p:sp>
      <p:sp>
        <p:nvSpPr>
          <p:cNvPr id="26" name="Rechteck: abgerundete Ecken 25">
            <a:extLst>
              <a:ext uri="{FF2B5EF4-FFF2-40B4-BE49-F238E27FC236}">
                <a16:creationId xmlns:a16="http://schemas.microsoft.com/office/drawing/2014/main" id="{2B9C7162-D1EC-4A48-BFB2-9F5346A58446}"/>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a:extLst>
              <a:ext uri="{FF2B5EF4-FFF2-40B4-BE49-F238E27FC236}">
                <a16:creationId xmlns:a16="http://schemas.microsoft.com/office/drawing/2014/main" id="{5FCE2A65-5327-44AA-80C1-11FBF2225D14}"/>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9" name="Rechteck 28">
            <a:extLst>
              <a:ext uri="{FF2B5EF4-FFF2-40B4-BE49-F238E27FC236}">
                <a16:creationId xmlns:a16="http://schemas.microsoft.com/office/drawing/2014/main" id="{4ADD0453-BD90-4A78-A2F3-840DED594071}"/>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30" name="Rechteck 29">
            <a:extLst>
              <a:ext uri="{FF2B5EF4-FFF2-40B4-BE49-F238E27FC236}">
                <a16:creationId xmlns:a16="http://schemas.microsoft.com/office/drawing/2014/main" id="{5644A359-5FBB-4640-8F6C-5471BE5CAAE5}"/>
              </a:ext>
            </a:extLst>
          </p:cNvPr>
          <p:cNvSpPr/>
          <p:nvPr/>
        </p:nvSpPr>
        <p:spPr>
          <a:xfrm>
            <a:off x="1795668"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25</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31" name="Textfeld 30">
            <a:extLst>
              <a:ext uri="{FF2B5EF4-FFF2-40B4-BE49-F238E27FC236}">
                <a16:creationId xmlns:a16="http://schemas.microsoft.com/office/drawing/2014/main" id="{B61BFD14-E258-404D-BDA0-B75BE87A2CD0}"/>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32" name="Grafik 31">
            <a:extLst>
              <a:ext uri="{FF2B5EF4-FFF2-40B4-BE49-F238E27FC236}">
                <a16:creationId xmlns:a16="http://schemas.microsoft.com/office/drawing/2014/main" id="{186C6674-549D-4589-AD7E-E1BD6E955EF5}"/>
              </a:ext>
            </a:extLst>
          </p:cNvPr>
          <p:cNvPicPr>
            <a:picLocks noChangeAspect="1"/>
          </p:cNvPicPr>
          <p:nvPr/>
        </p:nvPicPr>
        <p:blipFill>
          <a:blip r:embed="rId3"/>
          <a:stretch>
            <a:fillRect/>
          </a:stretch>
        </p:blipFill>
        <p:spPr>
          <a:xfrm>
            <a:off x="1507849" y="1319906"/>
            <a:ext cx="960421" cy="1276585"/>
          </a:xfrm>
          <a:prstGeom prst="rect">
            <a:avLst/>
          </a:prstGeom>
          <a:ln w="28575">
            <a:solidFill>
              <a:schemeClr val="accent6">
                <a:lumMod val="60000"/>
                <a:lumOff val="40000"/>
              </a:schemeClr>
            </a:solidFill>
          </a:ln>
        </p:spPr>
      </p:pic>
      <p:sp>
        <p:nvSpPr>
          <p:cNvPr id="33" name="Rechteck 32">
            <a:extLst>
              <a:ext uri="{FF2B5EF4-FFF2-40B4-BE49-F238E27FC236}">
                <a16:creationId xmlns:a16="http://schemas.microsoft.com/office/drawing/2014/main" id="{7A2E7BA6-C278-463E-8943-9D336AAECBA4}"/>
              </a:ext>
            </a:extLst>
          </p:cNvPr>
          <p:cNvSpPr/>
          <p:nvPr/>
        </p:nvSpPr>
        <p:spPr>
          <a:xfrm>
            <a:off x="1775790"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es ist kompliziert </a:t>
            </a:r>
          </a:p>
        </p:txBody>
      </p:sp>
      <p:sp>
        <p:nvSpPr>
          <p:cNvPr id="34" name="Rechteck 33">
            <a:extLst>
              <a:ext uri="{FF2B5EF4-FFF2-40B4-BE49-F238E27FC236}">
                <a16:creationId xmlns:a16="http://schemas.microsoft.com/office/drawing/2014/main" id="{71068B12-C622-4501-82A4-B796DEAAC467}"/>
              </a:ext>
            </a:extLst>
          </p:cNvPr>
          <p:cNvSpPr/>
          <p:nvPr/>
        </p:nvSpPr>
        <p:spPr>
          <a:xfrm>
            <a:off x="1775790"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Gärtner</a:t>
            </a:r>
          </a:p>
        </p:txBody>
      </p:sp>
      <p:sp>
        <p:nvSpPr>
          <p:cNvPr id="35" name="Rechteck: abgerundete Ecken 34">
            <a:extLst>
              <a:ext uri="{FF2B5EF4-FFF2-40B4-BE49-F238E27FC236}">
                <a16:creationId xmlns:a16="http://schemas.microsoft.com/office/drawing/2014/main" id="{A0D15FE4-BD95-460B-BD9C-ACC2F5BDE110}"/>
              </a:ext>
            </a:extLst>
          </p:cNvPr>
          <p:cNvSpPr/>
          <p:nvPr/>
        </p:nvSpPr>
        <p:spPr>
          <a:xfrm>
            <a:off x="9223512" y="18666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9" name="Grafik 38">
            <a:extLst>
              <a:ext uri="{FF2B5EF4-FFF2-40B4-BE49-F238E27FC236}">
                <a16:creationId xmlns:a16="http://schemas.microsoft.com/office/drawing/2014/main" id="{8AAC21BB-25C3-45FC-A910-B8BBB9100186}"/>
              </a:ext>
            </a:extLst>
          </p:cNvPr>
          <p:cNvPicPr>
            <a:picLocks noChangeAspect="1"/>
          </p:cNvPicPr>
          <p:nvPr/>
        </p:nvPicPr>
        <p:blipFill>
          <a:blip r:embed="rId4"/>
          <a:stretch>
            <a:fillRect/>
          </a:stretch>
        </p:blipFill>
        <p:spPr>
          <a:xfrm>
            <a:off x="9390287" y="2067685"/>
            <a:ext cx="359999" cy="479250"/>
          </a:xfrm>
          <a:prstGeom prst="rect">
            <a:avLst/>
          </a:prstGeom>
          <a:ln w="28575">
            <a:solidFill>
              <a:schemeClr val="accent6">
                <a:lumMod val="60000"/>
                <a:lumOff val="40000"/>
              </a:schemeClr>
            </a:solidFill>
          </a:ln>
        </p:spPr>
      </p:pic>
      <p:sp>
        <p:nvSpPr>
          <p:cNvPr id="53" name="Rechteck: abgerundete Ecken 52">
            <a:extLst>
              <a:ext uri="{FF2B5EF4-FFF2-40B4-BE49-F238E27FC236}">
                <a16:creationId xmlns:a16="http://schemas.microsoft.com/office/drawing/2014/main" id="{FE2C855E-A1F4-4104-8C31-15D6D36502CC}"/>
              </a:ext>
            </a:extLst>
          </p:cNvPr>
          <p:cNvSpPr/>
          <p:nvPr/>
        </p:nvSpPr>
        <p:spPr>
          <a:xfrm>
            <a:off x="9375912" y="20190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4" name="Grafik 53">
            <a:extLst>
              <a:ext uri="{FF2B5EF4-FFF2-40B4-BE49-F238E27FC236}">
                <a16:creationId xmlns:a16="http://schemas.microsoft.com/office/drawing/2014/main" id="{AE5AE262-6121-4DC5-AA5E-28F287102DEB}"/>
              </a:ext>
            </a:extLst>
          </p:cNvPr>
          <p:cNvPicPr>
            <a:picLocks noChangeAspect="1"/>
          </p:cNvPicPr>
          <p:nvPr/>
        </p:nvPicPr>
        <p:blipFill>
          <a:blip r:embed="rId4"/>
          <a:stretch>
            <a:fillRect/>
          </a:stretch>
        </p:blipFill>
        <p:spPr>
          <a:xfrm>
            <a:off x="9542687" y="2220085"/>
            <a:ext cx="359999" cy="479250"/>
          </a:xfrm>
          <a:prstGeom prst="rect">
            <a:avLst/>
          </a:prstGeom>
          <a:ln w="28575">
            <a:solidFill>
              <a:schemeClr val="accent6">
                <a:lumMod val="60000"/>
                <a:lumOff val="40000"/>
              </a:schemeClr>
            </a:solidFill>
          </a:ln>
        </p:spPr>
      </p:pic>
      <p:sp>
        <p:nvSpPr>
          <p:cNvPr id="57" name="Rechteck: abgerundete Ecken 56">
            <a:extLst>
              <a:ext uri="{FF2B5EF4-FFF2-40B4-BE49-F238E27FC236}">
                <a16:creationId xmlns:a16="http://schemas.microsoft.com/office/drawing/2014/main" id="{6203845C-1997-4845-9E66-D36C5EB4BD1A}"/>
              </a:ext>
            </a:extLst>
          </p:cNvPr>
          <p:cNvSpPr/>
          <p:nvPr/>
        </p:nvSpPr>
        <p:spPr>
          <a:xfrm>
            <a:off x="9528312" y="21714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8" name="Grafik 57">
            <a:extLst>
              <a:ext uri="{FF2B5EF4-FFF2-40B4-BE49-F238E27FC236}">
                <a16:creationId xmlns:a16="http://schemas.microsoft.com/office/drawing/2014/main" id="{25A62840-E6EB-498D-84B5-38B86789C01C}"/>
              </a:ext>
            </a:extLst>
          </p:cNvPr>
          <p:cNvPicPr>
            <a:picLocks noChangeAspect="1"/>
          </p:cNvPicPr>
          <p:nvPr/>
        </p:nvPicPr>
        <p:blipFill>
          <a:blip r:embed="rId4"/>
          <a:stretch>
            <a:fillRect/>
          </a:stretch>
        </p:blipFill>
        <p:spPr>
          <a:xfrm>
            <a:off x="9695087" y="2372485"/>
            <a:ext cx="359999" cy="479250"/>
          </a:xfrm>
          <a:prstGeom prst="rect">
            <a:avLst/>
          </a:prstGeom>
          <a:ln w="28575">
            <a:solidFill>
              <a:schemeClr val="accent6">
                <a:lumMod val="60000"/>
                <a:lumOff val="40000"/>
              </a:schemeClr>
            </a:solidFill>
          </a:ln>
        </p:spPr>
      </p:pic>
      <p:sp>
        <p:nvSpPr>
          <p:cNvPr id="59" name="Rechteck: abgerundete Ecken 58">
            <a:extLst>
              <a:ext uri="{FF2B5EF4-FFF2-40B4-BE49-F238E27FC236}">
                <a16:creationId xmlns:a16="http://schemas.microsoft.com/office/drawing/2014/main" id="{42AF2936-C447-4205-AB12-9E9EF7159B59}"/>
              </a:ext>
            </a:extLst>
          </p:cNvPr>
          <p:cNvSpPr/>
          <p:nvPr/>
        </p:nvSpPr>
        <p:spPr>
          <a:xfrm>
            <a:off x="9680712" y="23238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0" name="Grafik 59">
            <a:extLst>
              <a:ext uri="{FF2B5EF4-FFF2-40B4-BE49-F238E27FC236}">
                <a16:creationId xmlns:a16="http://schemas.microsoft.com/office/drawing/2014/main" id="{9854FA0D-D115-4BF8-802C-8A15D10BF50F}"/>
              </a:ext>
            </a:extLst>
          </p:cNvPr>
          <p:cNvPicPr>
            <a:picLocks noChangeAspect="1"/>
          </p:cNvPicPr>
          <p:nvPr/>
        </p:nvPicPr>
        <p:blipFill>
          <a:blip r:embed="rId4"/>
          <a:stretch>
            <a:fillRect/>
          </a:stretch>
        </p:blipFill>
        <p:spPr>
          <a:xfrm>
            <a:off x="9847487" y="2524885"/>
            <a:ext cx="359999" cy="479250"/>
          </a:xfrm>
          <a:prstGeom prst="rect">
            <a:avLst/>
          </a:prstGeom>
          <a:ln w="28575">
            <a:solidFill>
              <a:schemeClr val="accent6">
                <a:lumMod val="60000"/>
                <a:lumOff val="40000"/>
              </a:schemeClr>
            </a:solidFill>
          </a:ln>
        </p:spPr>
      </p:pic>
      <p:sp>
        <p:nvSpPr>
          <p:cNvPr id="61" name="Rechteck: abgerundete Ecken 60">
            <a:extLst>
              <a:ext uri="{FF2B5EF4-FFF2-40B4-BE49-F238E27FC236}">
                <a16:creationId xmlns:a16="http://schemas.microsoft.com/office/drawing/2014/main" id="{EDE34BB3-6CA7-4329-AFD5-1ED0E9D38C40}"/>
              </a:ext>
            </a:extLst>
          </p:cNvPr>
          <p:cNvSpPr/>
          <p:nvPr/>
        </p:nvSpPr>
        <p:spPr>
          <a:xfrm>
            <a:off x="9833112" y="24762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2" name="Grafik 61">
            <a:extLst>
              <a:ext uri="{FF2B5EF4-FFF2-40B4-BE49-F238E27FC236}">
                <a16:creationId xmlns:a16="http://schemas.microsoft.com/office/drawing/2014/main" id="{DAA4B1D9-C6C2-4C61-80A0-DAE3DD6610CE}"/>
              </a:ext>
            </a:extLst>
          </p:cNvPr>
          <p:cNvPicPr>
            <a:picLocks noChangeAspect="1"/>
          </p:cNvPicPr>
          <p:nvPr/>
        </p:nvPicPr>
        <p:blipFill>
          <a:blip r:embed="rId4"/>
          <a:stretch>
            <a:fillRect/>
          </a:stretch>
        </p:blipFill>
        <p:spPr>
          <a:xfrm>
            <a:off x="9999887" y="2677285"/>
            <a:ext cx="359999" cy="479250"/>
          </a:xfrm>
          <a:prstGeom prst="rect">
            <a:avLst/>
          </a:prstGeom>
          <a:ln w="28575">
            <a:solidFill>
              <a:schemeClr val="accent6">
                <a:lumMod val="60000"/>
                <a:lumOff val="40000"/>
              </a:schemeClr>
            </a:solidFill>
          </a:ln>
        </p:spPr>
      </p:pic>
      <p:sp>
        <p:nvSpPr>
          <p:cNvPr id="63" name="Rechteck: abgerundete Ecken 62">
            <a:extLst>
              <a:ext uri="{FF2B5EF4-FFF2-40B4-BE49-F238E27FC236}">
                <a16:creationId xmlns:a16="http://schemas.microsoft.com/office/drawing/2014/main" id="{BFF21877-4208-4650-ACD2-93B76028BABB}"/>
              </a:ext>
            </a:extLst>
          </p:cNvPr>
          <p:cNvSpPr/>
          <p:nvPr/>
        </p:nvSpPr>
        <p:spPr>
          <a:xfrm>
            <a:off x="9985512" y="26286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4" name="Grafik 63">
            <a:extLst>
              <a:ext uri="{FF2B5EF4-FFF2-40B4-BE49-F238E27FC236}">
                <a16:creationId xmlns:a16="http://schemas.microsoft.com/office/drawing/2014/main" id="{83710DDE-9D52-47C9-92C9-58A724E903F3}"/>
              </a:ext>
            </a:extLst>
          </p:cNvPr>
          <p:cNvPicPr>
            <a:picLocks noChangeAspect="1"/>
          </p:cNvPicPr>
          <p:nvPr/>
        </p:nvPicPr>
        <p:blipFill>
          <a:blip r:embed="rId4"/>
          <a:stretch>
            <a:fillRect/>
          </a:stretch>
        </p:blipFill>
        <p:spPr>
          <a:xfrm>
            <a:off x="10152287" y="2829685"/>
            <a:ext cx="359999" cy="479250"/>
          </a:xfrm>
          <a:prstGeom prst="rect">
            <a:avLst/>
          </a:prstGeom>
          <a:ln w="28575">
            <a:solidFill>
              <a:schemeClr val="accent6">
                <a:lumMod val="60000"/>
                <a:lumOff val="40000"/>
              </a:schemeClr>
            </a:solidFill>
          </a:ln>
        </p:spPr>
      </p:pic>
      <p:sp>
        <p:nvSpPr>
          <p:cNvPr id="65" name="Rechteck: abgerundete Ecken 64">
            <a:extLst>
              <a:ext uri="{FF2B5EF4-FFF2-40B4-BE49-F238E27FC236}">
                <a16:creationId xmlns:a16="http://schemas.microsoft.com/office/drawing/2014/main" id="{083C165A-5781-4C64-A2F6-E9E525399285}"/>
              </a:ext>
            </a:extLst>
          </p:cNvPr>
          <p:cNvSpPr/>
          <p:nvPr/>
        </p:nvSpPr>
        <p:spPr>
          <a:xfrm>
            <a:off x="10137912" y="27810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6" name="Grafik 65">
            <a:extLst>
              <a:ext uri="{FF2B5EF4-FFF2-40B4-BE49-F238E27FC236}">
                <a16:creationId xmlns:a16="http://schemas.microsoft.com/office/drawing/2014/main" id="{C6FC1054-6A26-4B25-B2B6-A81069D77F66}"/>
              </a:ext>
            </a:extLst>
          </p:cNvPr>
          <p:cNvPicPr>
            <a:picLocks noChangeAspect="1"/>
          </p:cNvPicPr>
          <p:nvPr/>
        </p:nvPicPr>
        <p:blipFill>
          <a:blip r:embed="rId4"/>
          <a:stretch>
            <a:fillRect/>
          </a:stretch>
        </p:blipFill>
        <p:spPr>
          <a:xfrm>
            <a:off x="10304687" y="2982085"/>
            <a:ext cx="359999" cy="479250"/>
          </a:xfrm>
          <a:prstGeom prst="rect">
            <a:avLst/>
          </a:prstGeom>
          <a:ln w="28575">
            <a:solidFill>
              <a:schemeClr val="accent6">
                <a:lumMod val="60000"/>
                <a:lumOff val="40000"/>
              </a:schemeClr>
            </a:solidFill>
          </a:ln>
        </p:spPr>
      </p:pic>
      <p:sp>
        <p:nvSpPr>
          <p:cNvPr id="67" name="Rechteck: abgerundete Ecken 66">
            <a:extLst>
              <a:ext uri="{FF2B5EF4-FFF2-40B4-BE49-F238E27FC236}">
                <a16:creationId xmlns:a16="http://schemas.microsoft.com/office/drawing/2014/main" id="{D4692D9A-7522-49A0-85C5-1585E198E182}"/>
              </a:ext>
            </a:extLst>
          </p:cNvPr>
          <p:cNvSpPr/>
          <p:nvPr/>
        </p:nvSpPr>
        <p:spPr>
          <a:xfrm>
            <a:off x="10290312" y="29334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8" name="Grafik 67">
            <a:extLst>
              <a:ext uri="{FF2B5EF4-FFF2-40B4-BE49-F238E27FC236}">
                <a16:creationId xmlns:a16="http://schemas.microsoft.com/office/drawing/2014/main" id="{8E2CDD69-5281-423D-ACEC-F4E71FCF376E}"/>
              </a:ext>
            </a:extLst>
          </p:cNvPr>
          <p:cNvPicPr>
            <a:picLocks noChangeAspect="1"/>
          </p:cNvPicPr>
          <p:nvPr/>
        </p:nvPicPr>
        <p:blipFill>
          <a:blip r:embed="rId4"/>
          <a:stretch>
            <a:fillRect/>
          </a:stretch>
        </p:blipFill>
        <p:spPr>
          <a:xfrm>
            <a:off x="10457087" y="3134485"/>
            <a:ext cx="359999" cy="479250"/>
          </a:xfrm>
          <a:prstGeom prst="rect">
            <a:avLst/>
          </a:prstGeom>
          <a:ln w="28575">
            <a:solidFill>
              <a:schemeClr val="accent6">
                <a:lumMod val="60000"/>
                <a:lumOff val="40000"/>
              </a:schemeClr>
            </a:solidFill>
          </a:ln>
        </p:spPr>
      </p:pic>
      <p:sp>
        <p:nvSpPr>
          <p:cNvPr id="69" name="Rechteck: abgerundete Ecken 68">
            <a:extLst>
              <a:ext uri="{FF2B5EF4-FFF2-40B4-BE49-F238E27FC236}">
                <a16:creationId xmlns:a16="http://schemas.microsoft.com/office/drawing/2014/main" id="{9DD8F643-4821-4F86-8E86-0AEF2E9DEB22}"/>
              </a:ext>
            </a:extLst>
          </p:cNvPr>
          <p:cNvSpPr/>
          <p:nvPr/>
        </p:nvSpPr>
        <p:spPr>
          <a:xfrm>
            <a:off x="10442712" y="30858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0" name="Grafik 69">
            <a:extLst>
              <a:ext uri="{FF2B5EF4-FFF2-40B4-BE49-F238E27FC236}">
                <a16:creationId xmlns:a16="http://schemas.microsoft.com/office/drawing/2014/main" id="{19C85947-D99E-4CB9-83E4-CB47DE22A24A}"/>
              </a:ext>
            </a:extLst>
          </p:cNvPr>
          <p:cNvPicPr>
            <a:picLocks noChangeAspect="1"/>
          </p:cNvPicPr>
          <p:nvPr/>
        </p:nvPicPr>
        <p:blipFill>
          <a:blip r:embed="rId4"/>
          <a:stretch>
            <a:fillRect/>
          </a:stretch>
        </p:blipFill>
        <p:spPr>
          <a:xfrm>
            <a:off x="10609487" y="3286885"/>
            <a:ext cx="359999" cy="479250"/>
          </a:xfrm>
          <a:prstGeom prst="rect">
            <a:avLst/>
          </a:prstGeom>
          <a:ln w="28575">
            <a:solidFill>
              <a:schemeClr val="accent6">
                <a:lumMod val="60000"/>
                <a:lumOff val="40000"/>
              </a:schemeClr>
            </a:solidFill>
          </a:ln>
        </p:spPr>
      </p:pic>
      <p:pic>
        <p:nvPicPr>
          <p:cNvPr id="71" name="Grafik 70">
            <a:extLst>
              <a:ext uri="{FF2B5EF4-FFF2-40B4-BE49-F238E27FC236}">
                <a16:creationId xmlns:a16="http://schemas.microsoft.com/office/drawing/2014/main" id="{79DA13E3-5985-4796-9D9A-50F8B22D92FE}"/>
              </a:ext>
            </a:extLst>
          </p:cNvPr>
          <p:cNvPicPr>
            <a:picLocks noChangeAspect="1"/>
          </p:cNvPicPr>
          <p:nvPr/>
        </p:nvPicPr>
        <p:blipFill>
          <a:blip r:embed="rId2"/>
          <a:stretch>
            <a:fillRect/>
          </a:stretch>
        </p:blipFill>
        <p:spPr>
          <a:xfrm rot="18434704">
            <a:off x="7503186" y="3561828"/>
            <a:ext cx="1631211" cy="1251233"/>
          </a:xfrm>
          <a:prstGeom prst="rect">
            <a:avLst/>
          </a:prstGeom>
        </p:spPr>
      </p:pic>
      <p:sp>
        <p:nvSpPr>
          <p:cNvPr id="2" name="Textfeld 1">
            <a:extLst>
              <a:ext uri="{FF2B5EF4-FFF2-40B4-BE49-F238E27FC236}">
                <a16:creationId xmlns:a16="http://schemas.microsoft.com/office/drawing/2014/main" id="{57086665-E6A8-47A9-A4B7-ADAE6457ADDE}"/>
              </a:ext>
            </a:extLst>
          </p:cNvPr>
          <p:cNvSpPr txBox="1"/>
          <p:nvPr/>
        </p:nvSpPr>
        <p:spPr>
          <a:xfrm>
            <a:off x="6141821" y="3743255"/>
            <a:ext cx="2146852" cy="923330"/>
          </a:xfrm>
          <a:prstGeom prst="rect">
            <a:avLst/>
          </a:prstGeom>
          <a:noFill/>
        </p:spPr>
        <p:txBody>
          <a:bodyPr wrap="square" rtlCol="0">
            <a:spAutoFit/>
          </a:bodyPr>
          <a:lstStyle/>
          <a:p>
            <a:r>
              <a:rPr lang="de-DE" dirty="0"/>
              <a:t>Generierung vom System im Hintergrund</a:t>
            </a:r>
          </a:p>
        </p:txBody>
      </p:sp>
      <p:pic>
        <p:nvPicPr>
          <p:cNvPr id="6" name="Grafik 5" descr="Computer">
            <a:extLst>
              <a:ext uri="{FF2B5EF4-FFF2-40B4-BE49-F238E27FC236}">
                <a16:creationId xmlns:a16="http://schemas.microsoft.com/office/drawing/2014/main" id="{D4E17DA2-6B76-4BF5-B16F-A3BBA06718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92525" y="4698350"/>
            <a:ext cx="1716832" cy="1716832"/>
          </a:xfrm>
          <a:prstGeom prst="rect">
            <a:avLst/>
          </a:prstGeom>
        </p:spPr>
      </p:pic>
    </p:spTree>
    <p:extLst>
      <p:ext uri="{BB962C8B-B14F-4D97-AF65-F5344CB8AC3E}">
        <p14:creationId xmlns:p14="http://schemas.microsoft.com/office/powerpoint/2010/main" val="194897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normAutofit fontScale="90000"/>
          </a:bodyPr>
          <a:lstStyle/>
          <a:p>
            <a:pPr algn="ctr"/>
            <a:r>
              <a:rPr lang="de-DE" b="1" dirty="0"/>
              <a:t>Umsetzung 4</a:t>
            </a:r>
            <a:br>
              <a:rPr lang="de-DE" dirty="0"/>
            </a:br>
            <a:br>
              <a:rPr lang="de-DE" dirty="0"/>
            </a:br>
            <a:r>
              <a:rPr lang="de-DE" dirty="0"/>
              <a:t>User wird bei der Registrierung gefragt, ob er für eine Erhöhung der Sicherheit seines Kontos Bilder für die Generierung des Fake Profils hochladen möchte. </a:t>
            </a:r>
          </a:p>
        </p:txBody>
      </p:sp>
    </p:spTree>
    <p:extLst>
      <p:ext uri="{BB962C8B-B14F-4D97-AF65-F5344CB8AC3E}">
        <p14:creationId xmlns:p14="http://schemas.microsoft.com/office/powerpoint/2010/main" val="262559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Grafik 71">
            <a:extLst>
              <a:ext uri="{FF2B5EF4-FFF2-40B4-BE49-F238E27FC236}">
                <a16:creationId xmlns:a16="http://schemas.microsoft.com/office/drawing/2014/main" id="{7F6117B8-F71B-4E84-B936-B29641D47EFA}"/>
              </a:ext>
            </a:extLst>
          </p:cNvPr>
          <p:cNvPicPr>
            <a:picLocks noChangeAspect="1"/>
          </p:cNvPicPr>
          <p:nvPr/>
        </p:nvPicPr>
        <p:blipFill>
          <a:blip r:embed="rId2"/>
          <a:stretch>
            <a:fillRect/>
          </a:stretch>
        </p:blipFill>
        <p:spPr>
          <a:xfrm rot="20399700">
            <a:off x="8207418" y="4405676"/>
            <a:ext cx="1631211" cy="1251233"/>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3" y="301341"/>
            <a:ext cx="8587409" cy="461665"/>
          </a:xfrm>
          <a:prstGeom prst="rect">
            <a:avLst/>
          </a:prstGeom>
          <a:noFill/>
        </p:spPr>
        <p:txBody>
          <a:bodyPr wrap="square" rtlCol="0">
            <a:spAutoFit/>
          </a:bodyPr>
          <a:lstStyle/>
          <a:p>
            <a:r>
              <a:rPr lang="de-DE" sz="2400" b="1" dirty="0"/>
              <a:t>Registrierung</a:t>
            </a:r>
          </a:p>
        </p:txBody>
      </p:sp>
      <p:sp>
        <p:nvSpPr>
          <p:cNvPr id="26" name="Rechteck: abgerundete Ecken 25">
            <a:extLst>
              <a:ext uri="{FF2B5EF4-FFF2-40B4-BE49-F238E27FC236}">
                <a16:creationId xmlns:a16="http://schemas.microsoft.com/office/drawing/2014/main" id="{2B9C7162-D1EC-4A48-BFB2-9F5346A58446}"/>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5FCE2A65-5327-44AA-80C1-11FBF2225D14}"/>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9" name="Rechteck 28">
            <a:extLst>
              <a:ext uri="{FF2B5EF4-FFF2-40B4-BE49-F238E27FC236}">
                <a16:creationId xmlns:a16="http://schemas.microsoft.com/office/drawing/2014/main" id="{4ADD0453-BD90-4A78-A2F3-840DED594071}"/>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31" name="Textfeld 30">
            <a:extLst>
              <a:ext uri="{FF2B5EF4-FFF2-40B4-BE49-F238E27FC236}">
                <a16:creationId xmlns:a16="http://schemas.microsoft.com/office/drawing/2014/main" id="{B61BFD14-E258-404D-BDA0-B75BE87A2CD0}"/>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32" name="Grafik 31">
            <a:extLst>
              <a:ext uri="{FF2B5EF4-FFF2-40B4-BE49-F238E27FC236}">
                <a16:creationId xmlns:a16="http://schemas.microsoft.com/office/drawing/2014/main" id="{186C6674-549D-4589-AD7E-E1BD6E955EF5}"/>
              </a:ext>
            </a:extLst>
          </p:cNvPr>
          <p:cNvPicPr>
            <a:picLocks noChangeAspect="1"/>
          </p:cNvPicPr>
          <p:nvPr/>
        </p:nvPicPr>
        <p:blipFill>
          <a:blip r:embed="rId3"/>
          <a:stretch>
            <a:fillRect/>
          </a:stretch>
        </p:blipFill>
        <p:spPr>
          <a:xfrm>
            <a:off x="1507849" y="1319906"/>
            <a:ext cx="960421" cy="1276585"/>
          </a:xfrm>
          <a:prstGeom prst="rect">
            <a:avLst/>
          </a:prstGeom>
          <a:ln w="28575">
            <a:solidFill>
              <a:schemeClr val="accent6">
                <a:lumMod val="60000"/>
                <a:lumOff val="40000"/>
              </a:schemeClr>
            </a:solidFill>
          </a:ln>
        </p:spPr>
      </p:pic>
      <p:sp>
        <p:nvSpPr>
          <p:cNvPr id="35" name="Rechteck: abgerundete Ecken 34">
            <a:extLst>
              <a:ext uri="{FF2B5EF4-FFF2-40B4-BE49-F238E27FC236}">
                <a16:creationId xmlns:a16="http://schemas.microsoft.com/office/drawing/2014/main" id="{A0D15FE4-BD95-460B-BD9C-ACC2F5BDE110}"/>
              </a:ext>
            </a:extLst>
          </p:cNvPr>
          <p:cNvSpPr/>
          <p:nvPr/>
        </p:nvSpPr>
        <p:spPr>
          <a:xfrm>
            <a:off x="9223512" y="18666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9" name="Grafik 38">
            <a:extLst>
              <a:ext uri="{FF2B5EF4-FFF2-40B4-BE49-F238E27FC236}">
                <a16:creationId xmlns:a16="http://schemas.microsoft.com/office/drawing/2014/main" id="{8AAC21BB-25C3-45FC-A910-B8BBB9100186}"/>
              </a:ext>
            </a:extLst>
          </p:cNvPr>
          <p:cNvPicPr>
            <a:picLocks noChangeAspect="1"/>
          </p:cNvPicPr>
          <p:nvPr/>
        </p:nvPicPr>
        <p:blipFill>
          <a:blip r:embed="rId4"/>
          <a:stretch>
            <a:fillRect/>
          </a:stretch>
        </p:blipFill>
        <p:spPr>
          <a:xfrm>
            <a:off x="9390287" y="2067685"/>
            <a:ext cx="359999" cy="479250"/>
          </a:xfrm>
          <a:prstGeom prst="rect">
            <a:avLst/>
          </a:prstGeom>
          <a:ln w="28575">
            <a:solidFill>
              <a:schemeClr val="accent6">
                <a:lumMod val="60000"/>
                <a:lumOff val="40000"/>
              </a:schemeClr>
            </a:solidFill>
          </a:ln>
        </p:spPr>
      </p:pic>
      <p:sp>
        <p:nvSpPr>
          <p:cNvPr id="53" name="Rechteck: abgerundete Ecken 52">
            <a:extLst>
              <a:ext uri="{FF2B5EF4-FFF2-40B4-BE49-F238E27FC236}">
                <a16:creationId xmlns:a16="http://schemas.microsoft.com/office/drawing/2014/main" id="{FE2C855E-A1F4-4104-8C31-15D6D36502CC}"/>
              </a:ext>
            </a:extLst>
          </p:cNvPr>
          <p:cNvSpPr/>
          <p:nvPr/>
        </p:nvSpPr>
        <p:spPr>
          <a:xfrm>
            <a:off x="9375912" y="20190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4" name="Grafik 53">
            <a:extLst>
              <a:ext uri="{FF2B5EF4-FFF2-40B4-BE49-F238E27FC236}">
                <a16:creationId xmlns:a16="http://schemas.microsoft.com/office/drawing/2014/main" id="{AE5AE262-6121-4DC5-AA5E-28F287102DEB}"/>
              </a:ext>
            </a:extLst>
          </p:cNvPr>
          <p:cNvPicPr>
            <a:picLocks noChangeAspect="1"/>
          </p:cNvPicPr>
          <p:nvPr/>
        </p:nvPicPr>
        <p:blipFill>
          <a:blip r:embed="rId4"/>
          <a:stretch>
            <a:fillRect/>
          </a:stretch>
        </p:blipFill>
        <p:spPr>
          <a:xfrm>
            <a:off x="9542687" y="2220085"/>
            <a:ext cx="359999" cy="479250"/>
          </a:xfrm>
          <a:prstGeom prst="rect">
            <a:avLst/>
          </a:prstGeom>
          <a:ln w="28575">
            <a:solidFill>
              <a:schemeClr val="accent6">
                <a:lumMod val="60000"/>
                <a:lumOff val="40000"/>
              </a:schemeClr>
            </a:solidFill>
          </a:ln>
        </p:spPr>
      </p:pic>
      <p:sp>
        <p:nvSpPr>
          <p:cNvPr id="57" name="Rechteck: abgerundete Ecken 56">
            <a:extLst>
              <a:ext uri="{FF2B5EF4-FFF2-40B4-BE49-F238E27FC236}">
                <a16:creationId xmlns:a16="http://schemas.microsoft.com/office/drawing/2014/main" id="{6203845C-1997-4845-9E66-D36C5EB4BD1A}"/>
              </a:ext>
            </a:extLst>
          </p:cNvPr>
          <p:cNvSpPr/>
          <p:nvPr/>
        </p:nvSpPr>
        <p:spPr>
          <a:xfrm>
            <a:off x="9528312" y="21714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8" name="Grafik 57">
            <a:extLst>
              <a:ext uri="{FF2B5EF4-FFF2-40B4-BE49-F238E27FC236}">
                <a16:creationId xmlns:a16="http://schemas.microsoft.com/office/drawing/2014/main" id="{25A62840-E6EB-498D-84B5-38B86789C01C}"/>
              </a:ext>
            </a:extLst>
          </p:cNvPr>
          <p:cNvPicPr>
            <a:picLocks noChangeAspect="1"/>
          </p:cNvPicPr>
          <p:nvPr/>
        </p:nvPicPr>
        <p:blipFill>
          <a:blip r:embed="rId4"/>
          <a:stretch>
            <a:fillRect/>
          </a:stretch>
        </p:blipFill>
        <p:spPr>
          <a:xfrm>
            <a:off x="9695087" y="2372485"/>
            <a:ext cx="359999" cy="479250"/>
          </a:xfrm>
          <a:prstGeom prst="rect">
            <a:avLst/>
          </a:prstGeom>
          <a:ln w="28575">
            <a:solidFill>
              <a:schemeClr val="accent6">
                <a:lumMod val="60000"/>
                <a:lumOff val="40000"/>
              </a:schemeClr>
            </a:solidFill>
          </a:ln>
        </p:spPr>
      </p:pic>
      <p:sp>
        <p:nvSpPr>
          <p:cNvPr id="59" name="Rechteck: abgerundete Ecken 58">
            <a:extLst>
              <a:ext uri="{FF2B5EF4-FFF2-40B4-BE49-F238E27FC236}">
                <a16:creationId xmlns:a16="http://schemas.microsoft.com/office/drawing/2014/main" id="{42AF2936-C447-4205-AB12-9E9EF7159B59}"/>
              </a:ext>
            </a:extLst>
          </p:cNvPr>
          <p:cNvSpPr/>
          <p:nvPr/>
        </p:nvSpPr>
        <p:spPr>
          <a:xfrm>
            <a:off x="9680712" y="23238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0" name="Grafik 59">
            <a:extLst>
              <a:ext uri="{FF2B5EF4-FFF2-40B4-BE49-F238E27FC236}">
                <a16:creationId xmlns:a16="http://schemas.microsoft.com/office/drawing/2014/main" id="{9854FA0D-D115-4BF8-802C-8A15D10BF50F}"/>
              </a:ext>
            </a:extLst>
          </p:cNvPr>
          <p:cNvPicPr>
            <a:picLocks noChangeAspect="1"/>
          </p:cNvPicPr>
          <p:nvPr/>
        </p:nvPicPr>
        <p:blipFill>
          <a:blip r:embed="rId4"/>
          <a:stretch>
            <a:fillRect/>
          </a:stretch>
        </p:blipFill>
        <p:spPr>
          <a:xfrm>
            <a:off x="9847487" y="2524885"/>
            <a:ext cx="359999" cy="479250"/>
          </a:xfrm>
          <a:prstGeom prst="rect">
            <a:avLst/>
          </a:prstGeom>
          <a:ln w="28575">
            <a:solidFill>
              <a:schemeClr val="accent6">
                <a:lumMod val="60000"/>
                <a:lumOff val="40000"/>
              </a:schemeClr>
            </a:solidFill>
          </a:ln>
        </p:spPr>
      </p:pic>
      <p:sp>
        <p:nvSpPr>
          <p:cNvPr id="61" name="Rechteck: abgerundete Ecken 60">
            <a:extLst>
              <a:ext uri="{FF2B5EF4-FFF2-40B4-BE49-F238E27FC236}">
                <a16:creationId xmlns:a16="http://schemas.microsoft.com/office/drawing/2014/main" id="{EDE34BB3-6CA7-4329-AFD5-1ED0E9D38C40}"/>
              </a:ext>
            </a:extLst>
          </p:cNvPr>
          <p:cNvSpPr/>
          <p:nvPr/>
        </p:nvSpPr>
        <p:spPr>
          <a:xfrm>
            <a:off x="9833112" y="24762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2" name="Grafik 61">
            <a:extLst>
              <a:ext uri="{FF2B5EF4-FFF2-40B4-BE49-F238E27FC236}">
                <a16:creationId xmlns:a16="http://schemas.microsoft.com/office/drawing/2014/main" id="{DAA4B1D9-C6C2-4C61-80A0-DAE3DD6610CE}"/>
              </a:ext>
            </a:extLst>
          </p:cNvPr>
          <p:cNvPicPr>
            <a:picLocks noChangeAspect="1"/>
          </p:cNvPicPr>
          <p:nvPr/>
        </p:nvPicPr>
        <p:blipFill>
          <a:blip r:embed="rId4"/>
          <a:stretch>
            <a:fillRect/>
          </a:stretch>
        </p:blipFill>
        <p:spPr>
          <a:xfrm>
            <a:off x="9999887" y="2677285"/>
            <a:ext cx="359999" cy="479250"/>
          </a:xfrm>
          <a:prstGeom prst="rect">
            <a:avLst/>
          </a:prstGeom>
          <a:ln w="28575">
            <a:solidFill>
              <a:schemeClr val="accent6">
                <a:lumMod val="60000"/>
                <a:lumOff val="40000"/>
              </a:schemeClr>
            </a:solidFill>
          </a:ln>
        </p:spPr>
      </p:pic>
      <p:sp>
        <p:nvSpPr>
          <p:cNvPr id="63" name="Rechteck: abgerundete Ecken 62">
            <a:extLst>
              <a:ext uri="{FF2B5EF4-FFF2-40B4-BE49-F238E27FC236}">
                <a16:creationId xmlns:a16="http://schemas.microsoft.com/office/drawing/2014/main" id="{BFF21877-4208-4650-ACD2-93B76028BABB}"/>
              </a:ext>
            </a:extLst>
          </p:cNvPr>
          <p:cNvSpPr/>
          <p:nvPr/>
        </p:nvSpPr>
        <p:spPr>
          <a:xfrm>
            <a:off x="9985512" y="26286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4" name="Grafik 63">
            <a:extLst>
              <a:ext uri="{FF2B5EF4-FFF2-40B4-BE49-F238E27FC236}">
                <a16:creationId xmlns:a16="http://schemas.microsoft.com/office/drawing/2014/main" id="{83710DDE-9D52-47C9-92C9-58A724E903F3}"/>
              </a:ext>
            </a:extLst>
          </p:cNvPr>
          <p:cNvPicPr>
            <a:picLocks noChangeAspect="1"/>
          </p:cNvPicPr>
          <p:nvPr/>
        </p:nvPicPr>
        <p:blipFill>
          <a:blip r:embed="rId4"/>
          <a:stretch>
            <a:fillRect/>
          </a:stretch>
        </p:blipFill>
        <p:spPr>
          <a:xfrm>
            <a:off x="10152287" y="2829685"/>
            <a:ext cx="359999" cy="479250"/>
          </a:xfrm>
          <a:prstGeom prst="rect">
            <a:avLst/>
          </a:prstGeom>
          <a:ln w="28575">
            <a:solidFill>
              <a:schemeClr val="accent6">
                <a:lumMod val="60000"/>
                <a:lumOff val="40000"/>
              </a:schemeClr>
            </a:solidFill>
          </a:ln>
        </p:spPr>
      </p:pic>
      <p:sp>
        <p:nvSpPr>
          <p:cNvPr id="65" name="Rechteck: abgerundete Ecken 64">
            <a:extLst>
              <a:ext uri="{FF2B5EF4-FFF2-40B4-BE49-F238E27FC236}">
                <a16:creationId xmlns:a16="http://schemas.microsoft.com/office/drawing/2014/main" id="{083C165A-5781-4C64-A2F6-E9E525399285}"/>
              </a:ext>
            </a:extLst>
          </p:cNvPr>
          <p:cNvSpPr/>
          <p:nvPr/>
        </p:nvSpPr>
        <p:spPr>
          <a:xfrm>
            <a:off x="10137912" y="27810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6" name="Grafik 65">
            <a:extLst>
              <a:ext uri="{FF2B5EF4-FFF2-40B4-BE49-F238E27FC236}">
                <a16:creationId xmlns:a16="http://schemas.microsoft.com/office/drawing/2014/main" id="{C6FC1054-6A26-4B25-B2B6-A81069D77F66}"/>
              </a:ext>
            </a:extLst>
          </p:cNvPr>
          <p:cNvPicPr>
            <a:picLocks noChangeAspect="1"/>
          </p:cNvPicPr>
          <p:nvPr/>
        </p:nvPicPr>
        <p:blipFill>
          <a:blip r:embed="rId4"/>
          <a:stretch>
            <a:fillRect/>
          </a:stretch>
        </p:blipFill>
        <p:spPr>
          <a:xfrm>
            <a:off x="10304687" y="2982085"/>
            <a:ext cx="359999" cy="479250"/>
          </a:xfrm>
          <a:prstGeom prst="rect">
            <a:avLst/>
          </a:prstGeom>
          <a:ln w="28575">
            <a:solidFill>
              <a:schemeClr val="accent6">
                <a:lumMod val="60000"/>
                <a:lumOff val="40000"/>
              </a:schemeClr>
            </a:solidFill>
          </a:ln>
        </p:spPr>
      </p:pic>
      <p:sp>
        <p:nvSpPr>
          <p:cNvPr id="67" name="Rechteck: abgerundete Ecken 66">
            <a:extLst>
              <a:ext uri="{FF2B5EF4-FFF2-40B4-BE49-F238E27FC236}">
                <a16:creationId xmlns:a16="http://schemas.microsoft.com/office/drawing/2014/main" id="{D4692D9A-7522-49A0-85C5-1585E198E182}"/>
              </a:ext>
            </a:extLst>
          </p:cNvPr>
          <p:cNvSpPr/>
          <p:nvPr/>
        </p:nvSpPr>
        <p:spPr>
          <a:xfrm>
            <a:off x="10290312" y="29334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8" name="Grafik 67">
            <a:extLst>
              <a:ext uri="{FF2B5EF4-FFF2-40B4-BE49-F238E27FC236}">
                <a16:creationId xmlns:a16="http://schemas.microsoft.com/office/drawing/2014/main" id="{8E2CDD69-5281-423D-ACEC-F4E71FCF376E}"/>
              </a:ext>
            </a:extLst>
          </p:cNvPr>
          <p:cNvPicPr>
            <a:picLocks noChangeAspect="1"/>
          </p:cNvPicPr>
          <p:nvPr/>
        </p:nvPicPr>
        <p:blipFill>
          <a:blip r:embed="rId4"/>
          <a:stretch>
            <a:fillRect/>
          </a:stretch>
        </p:blipFill>
        <p:spPr>
          <a:xfrm>
            <a:off x="10457087" y="3134485"/>
            <a:ext cx="359999" cy="479250"/>
          </a:xfrm>
          <a:prstGeom prst="rect">
            <a:avLst/>
          </a:prstGeom>
          <a:ln w="28575">
            <a:solidFill>
              <a:schemeClr val="accent6">
                <a:lumMod val="60000"/>
                <a:lumOff val="40000"/>
              </a:schemeClr>
            </a:solidFill>
          </a:ln>
        </p:spPr>
      </p:pic>
      <p:sp>
        <p:nvSpPr>
          <p:cNvPr id="69" name="Rechteck: abgerundete Ecken 68">
            <a:extLst>
              <a:ext uri="{FF2B5EF4-FFF2-40B4-BE49-F238E27FC236}">
                <a16:creationId xmlns:a16="http://schemas.microsoft.com/office/drawing/2014/main" id="{9DD8F643-4821-4F86-8E86-0AEF2E9DEB22}"/>
              </a:ext>
            </a:extLst>
          </p:cNvPr>
          <p:cNvSpPr/>
          <p:nvPr/>
        </p:nvSpPr>
        <p:spPr>
          <a:xfrm>
            <a:off x="10442712" y="3085858"/>
            <a:ext cx="1053548" cy="1863587"/>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0" name="Grafik 69">
            <a:extLst>
              <a:ext uri="{FF2B5EF4-FFF2-40B4-BE49-F238E27FC236}">
                <a16:creationId xmlns:a16="http://schemas.microsoft.com/office/drawing/2014/main" id="{19C85947-D99E-4CB9-83E4-CB47DE22A24A}"/>
              </a:ext>
            </a:extLst>
          </p:cNvPr>
          <p:cNvPicPr>
            <a:picLocks noChangeAspect="1"/>
          </p:cNvPicPr>
          <p:nvPr/>
        </p:nvPicPr>
        <p:blipFill>
          <a:blip r:embed="rId4"/>
          <a:stretch>
            <a:fillRect/>
          </a:stretch>
        </p:blipFill>
        <p:spPr>
          <a:xfrm>
            <a:off x="10609487" y="3286885"/>
            <a:ext cx="359999" cy="479250"/>
          </a:xfrm>
          <a:prstGeom prst="rect">
            <a:avLst/>
          </a:prstGeom>
          <a:ln w="28575">
            <a:solidFill>
              <a:schemeClr val="accent6">
                <a:lumMod val="60000"/>
                <a:lumOff val="40000"/>
              </a:schemeClr>
            </a:solidFill>
          </a:ln>
        </p:spPr>
      </p:pic>
      <p:pic>
        <p:nvPicPr>
          <p:cNvPr id="71" name="Grafik 70">
            <a:extLst>
              <a:ext uri="{FF2B5EF4-FFF2-40B4-BE49-F238E27FC236}">
                <a16:creationId xmlns:a16="http://schemas.microsoft.com/office/drawing/2014/main" id="{79DA13E3-5985-4796-9D9A-50F8B22D92FE}"/>
              </a:ext>
            </a:extLst>
          </p:cNvPr>
          <p:cNvPicPr>
            <a:picLocks noChangeAspect="1"/>
          </p:cNvPicPr>
          <p:nvPr/>
        </p:nvPicPr>
        <p:blipFill>
          <a:blip r:embed="rId2"/>
          <a:stretch>
            <a:fillRect/>
          </a:stretch>
        </p:blipFill>
        <p:spPr>
          <a:xfrm rot="18434704">
            <a:off x="7503186" y="3561828"/>
            <a:ext cx="1631211" cy="1251233"/>
          </a:xfrm>
          <a:prstGeom prst="rect">
            <a:avLst/>
          </a:prstGeom>
        </p:spPr>
      </p:pic>
      <p:sp>
        <p:nvSpPr>
          <p:cNvPr id="2" name="Textfeld 1">
            <a:extLst>
              <a:ext uri="{FF2B5EF4-FFF2-40B4-BE49-F238E27FC236}">
                <a16:creationId xmlns:a16="http://schemas.microsoft.com/office/drawing/2014/main" id="{57086665-E6A8-47A9-A4B7-ADAE6457ADDE}"/>
              </a:ext>
            </a:extLst>
          </p:cNvPr>
          <p:cNvSpPr txBox="1"/>
          <p:nvPr/>
        </p:nvSpPr>
        <p:spPr>
          <a:xfrm>
            <a:off x="6141821" y="3743255"/>
            <a:ext cx="2146852" cy="923330"/>
          </a:xfrm>
          <a:prstGeom prst="rect">
            <a:avLst/>
          </a:prstGeom>
          <a:noFill/>
        </p:spPr>
        <p:txBody>
          <a:bodyPr wrap="square" rtlCol="0">
            <a:spAutoFit/>
          </a:bodyPr>
          <a:lstStyle/>
          <a:p>
            <a:r>
              <a:rPr lang="de-DE" dirty="0"/>
              <a:t>Generierung vom System im Hintergrund</a:t>
            </a:r>
          </a:p>
        </p:txBody>
      </p:sp>
      <p:pic>
        <p:nvPicPr>
          <p:cNvPr id="6" name="Grafik 5" descr="Computer">
            <a:extLst>
              <a:ext uri="{FF2B5EF4-FFF2-40B4-BE49-F238E27FC236}">
                <a16:creationId xmlns:a16="http://schemas.microsoft.com/office/drawing/2014/main" id="{D4E17DA2-6B76-4BF5-B16F-A3BBA06718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92525" y="4698350"/>
            <a:ext cx="1716832" cy="1716832"/>
          </a:xfrm>
          <a:prstGeom prst="rect">
            <a:avLst/>
          </a:prstGeom>
        </p:spPr>
      </p:pic>
      <p:pic>
        <p:nvPicPr>
          <p:cNvPr id="41" name="Grafik 40">
            <a:extLst>
              <a:ext uri="{FF2B5EF4-FFF2-40B4-BE49-F238E27FC236}">
                <a16:creationId xmlns:a16="http://schemas.microsoft.com/office/drawing/2014/main" id="{A56EAFAA-9B49-4868-9078-EEAAC63C9C77}"/>
              </a:ext>
            </a:extLst>
          </p:cNvPr>
          <p:cNvPicPr>
            <a:picLocks noChangeAspect="1"/>
          </p:cNvPicPr>
          <p:nvPr/>
        </p:nvPicPr>
        <p:blipFill>
          <a:blip r:embed="rId4"/>
          <a:stretch>
            <a:fillRect/>
          </a:stretch>
        </p:blipFill>
        <p:spPr>
          <a:xfrm>
            <a:off x="2717476" y="2810153"/>
            <a:ext cx="959998" cy="1278000"/>
          </a:xfrm>
          <a:prstGeom prst="rect">
            <a:avLst/>
          </a:prstGeom>
          <a:ln w="28575">
            <a:solidFill>
              <a:schemeClr val="accent6">
                <a:lumMod val="60000"/>
                <a:lumOff val="40000"/>
              </a:schemeClr>
            </a:solidFill>
          </a:ln>
        </p:spPr>
      </p:pic>
      <p:pic>
        <p:nvPicPr>
          <p:cNvPr id="7" name="Grafik 6">
            <a:extLst>
              <a:ext uri="{FF2B5EF4-FFF2-40B4-BE49-F238E27FC236}">
                <a16:creationId xmlns:a16="http://schemas.microsoft.com/office/drawing/2014/main" id="{6BFA0BFA-6673-4341-B2CA-A7985BED7CED}"/>
              </a:ext>
            </a:extLst>
          </p:cNvPr>
          <p:cNvPicPr>
            <a:picLocks noChangeAspect="1"/>
          </p:cNvPicPr>
          <p:nvPr/>
        </p:nvPicPr>
        <p:blipFill rotWithShape="1">
          <a:blip r:embed="rId7">
            <a:extLst>
              <a:ext uri="{28A0092B-C50C-407E-A947-70E740481C1C}">
                <a14:useLocalDpi xmlns:a14="http://schemas.microsoft.com/office/drawing/2010/main" val="0"/>
              </a:ext>
            </a:extLst>
          </a:blip>
          <a:srcRect l="1" r="47606" b="35898"/>
          <a:stretch/>
        </p:blipFill>
        <p:spPr>
          <a:xfrm>
            <a:off x="1504770" y="4288581"/>
            <a:ext cx="967288" cy="1321724"/>
          </a:xfrm>
          <a:prstGeom prst="rect">
            <a:avLst/>
          </a:prstGeom>
          <a:ln w="28575">
            <a:solidFill>
              <a:schemeClr val="accent6">
                <a:lumMod val="60000"/>
                <a:lumOff val="40000"/>
              </a:schemeClr>
            </a:solidFill>
          </a:ln>
        </p:spPr>
      </p:pic>
      <p:pic>
        <p:nvPicPr>
          <p:cNvPr id="9" name="Grafik 8">
            <a:extLst>
              <a:ext uri="{FF2B5EF4-FFF2-40B4-BE49-F238E27FC236}">
                <a16:creationId xmlns:a16="http://schemas.microsoft.com/office/drawing/2014/main" id="{E08319A2-6A84-4121-A25E-D7CE0CF91CB2}"/>
              </a:ext>
            </a:extLst>
          </p:cNvPr>
          <p:cNvPicPr>
            <a:picLocks noChangeAspect="1"/>
          </p:cNvPicPr>
          <p:nvPr/>
        </p:nvPicPr>
        <p:blipFill rotWithShape="1">
          <a:blip r:embed="rId8">
            <a:extLst>
              <a:ext uri="{28A0092B-C50C-407E-A947-70E740481C1C}">
                <a14:useLocalDpi xmlns:a14="http://schemas.microsoft.com/office/drawing/2010/main" val="0"/>
              </a:ext>
            </a:extLst>
          </a:blip>
          <a:srcRect r="69393" b="54262"/>
          <a:stretch/>
        </p:blipFill>
        <p:spPr>
          <a:xfrm>
            <a:off x="1504770" y="2807870"/>
            <a:ext cx="963500" cy="1328771"/>
          </a:xfrm>
          <a:prstGeom prst="rect">
            <a:avLst/>
          </a:prstGeom>
          <a:ln w="28575">
            <a:solidFill>
              <a:schemeClr val="accent6">
                <a:lumMod val="60000"/>
                <a:lumOff val="40000"/>
              </a:schemeClr>
            </a:solidFill>
          </a:ln>
        </p:spPr>
      </p:pic>
      <p:sp>
        <p:nvSpPr>
          <p:cNvPr id="44" name="Rechteck: abgerundete Ecken 43">
            <a:extLst>
              <a:ext uri="{FF2B5EF4-FFF2-40B4-BE49-F238E27FC236}">
                <a16:creationId xmlns:a16="http://schemas.microsoft.com/office/drawing/2014/main" id="{9CD3D6EB-1DFF-4518-8B38-7DB44ED92429}"/>
              </a:ext>
            </a:extLst>
          </p:cNvPr>
          <p:cNvSpPr/>
          <p:nvPr/>
        </p:nvSpPr>
        <p:spPr>
          <a:xfrm>
            <a:off x="2163472" y="1322837"/>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46" name="Rechteck: abgerundete Ecken 45">
            <a:extLst>
              <a:ext uri="{FF2B5EF4-FFF2-40B4-BE49-F238E27FC236}">
                <a16:creationId xmlns:a16="http://schemas.microsoft.com/office/drawing/2014/main" id="{DF5FECDD-067B-44CA-924D-8469E4111D42}"/>
              </a:ext>
            </a:extLst>
          </p:cNvPr>
          <p:cNvSpPr/>
          <p:nvPr/>
        </p:nvSpPr>
        <p:spPr>
          <a:xfrm>
            <a:off x="2176724" y="2796515"/>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47" name="Rechteck: abgerundete Ecken 46">
            <a:extLst>
              <a:ext uri="{FF2B5EF4-FFF2-40B4-BE49-F238E27FC236}">
                <a16:creationId xmlns:a16="http://schemas.microsoft.com/office/drawing/2014/main" id="{3C194A4E-ACC4-4187-8CDB-F968E558394C}"/>
              </a:ext>
            </a:extLst>
          </p:cNvPr>
          <p:cNvSpPr/>
          <p:nvPr/>
        </p:nvSpPr>
        <p:spPr>
          <a:xfrm>
            <a:off x="3390821" y="2798453"/>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
        <p:nvSpPr>
          <p:cNvPr id="48" name="Rechteck: abgerundete Ecken 47">
            <a:extLst>
              <a:ext uri="{FF2B5EF4-FFF2-40B4-BE49-F238E27FC236}">
                <a16:creationId xmlns:a16="http://schemas.microsoft.com/office/drawing/2014/main" id="{B602EE16-072B-447D-9F44-22A7EACA647C}"/>
              </a:ext>
            </a:extLst>
          </p:cNvPr>
          <p:cNvSpPr/>
          <p:nvPr/>
        </p:nvSpPr>
        <p:spPr>
          <a:xfrm>
            <a:off x="2180512" y="4288582"/>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cxnSp>
        <p:nvCxnSpPr>
          <p:cNvPr id="11" name="Verbinder: gekrümmt 10">
            <a:extLst>
              <a:ext uri="{FF2B5EF4-FFF2-40B4-BE49-F238E27FC236}">
                <a16:creationId xmlns:a16="http://schemas.microsoft.com/office/drawing/2014/main" id="{989F0B92-C32F-42E1-9178-3FBBE66BD627}"/>
              </a:ext>
            </a:extLst>
          </p:cNvPr>
          <p:cNvCxnSpPr>
            <a:cxnSpLocks/>
            <a:stCxn id="41" idx="3"/>
            <a:endCxn id="6" idx="1"/>
          </p:cNvCxnSpPr>
          <p:nvPr/>
        </p:nvCxnSpPr>
        <p:spPr>
          <a:xfrm>
            <a:off x="3677474" y="3449153"/>
            <a:ext cx="2715051" cy="2107613"/>
          </a:xfrm>
          <a:prstGeom prst="curvedConnector3">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Verbinder: gekrümmt 54">
            <a:extLst>
              <a:ext uri="{FF2B5EF4-FFF2-40B4-BE49-F238E27FC236}">
                <a16:creationId xmlns:a16="http://schemas.microsoft.com/office/drawing/2014/main" id="{425EEA57-226C-4C5A-A2D0-C5A511C5790D}"/>
              </a:ext>
            </a:extLst>
          </p:cNvPr>
          <p:cNvCxnSpPr>
            <a:cxnSpLocks/>
            <a:endCxn id="6" idx="1"/>
          </p:cNvCxnSpPr>
          <p:nvPr/>
        </p:nvCxnSpPr>
        <p:spPr>
          <a:xfrm>
            <a:off x="3723860" y="4949443"/>
            <a:ext cx="2668665" cy="607323"/>
          </a:xfrm>
          <a:prstGeom prst="curvedConnector3">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20A6E14D-018D-4BE8-BCF7-3A17FAD4E9CB}"/>
              </a:ext>
            </a:extLst>
          </p:cNvPr>
          <p:cNvCxnSpPr>
            <a:cxnSpLocks/>
            <a:endCxn id="6" idx="1"/>
          </p:cNvCxnSpPr>
          <p:nvPr/>
        </p:nvCxnSpPr>
        <p:spPr>
          <a:xfrm>
            <a:off x="2495383" y="4946292"/>
            <a:ext cx="3897142" cy="610474"/>
          </a:xfrm>
          <a:prstGeom prst="curvedConnector3">
            <a:avLst>
              <a:gd name="adj1" fmla="val 36058"/>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9CB1BADA-0A9C-474A-BBC7-9B4AAEA67C08}"/>
              </a:ext>
            </a:extLst>
          </p:cNvPr>
          <p:cNvPicPr>
            <a:picLocks noChangeAspect="1"/>
          </p:cNvPicPr>
          <p:nvPr/>
        </p:nvPicPr>
        <p:blipFill rotWithShape="1">
          <a:blip r:embed="rId9">
            <a:extLst>
              <a:ext uri="{28A0092B-C50C-407E-A947-70E740481C1C}">
                <a14:useLocalDpi xmlns:a14="http://schemas.microsoft.com/office/drawing/2010/main" val="0"/>
              </a:ext>
            </a:extLst>
          </a:blip>
          <a:srcRect r="5026" b="11897"/>
          <a:stretch/>
        </p:blipFill>
        <p:spPr>
          <a:xfrm>
            <a:off x="2733393" y="4311151"/>
            <a:ext cx="967142" cy="1276585"/>
          </a:xfrm>
          <a:prstGeom prst="rect">
            <a:avLst/>
          </a:prstGeom>
          <a:ln w="28575">
            <a:solidFill>
              <a:schemeClr val="accent6">
                <a:lumMod val="60000"/>
                <a:lumOff val="40000"/>
              </a:schemeClr>
            </a:solidFill>
          </a:ln>
        </p:spPr>
      </p:pic>
      <p:sp>
        <p:nvSpPr>
          <p:cNvPr id="49" name="Rechteck: abgerundete Ecken 48">
            <a:extLst>
              <a:ext uri="{FF2B5EF4-FFF2-40B4-BE49-F238E27FC236}">
                <a16:creationId xmlns:a16="http://schemas.microsoft.com/office/drawing/2014/main" id="{983F1CD5-CFF5-4AFC-961D-223F6D121699}"/>
              </a:ext>
            </a:extLst>
          </p:cNvPr>
          <p:cNvSpPr/>
          <p:nvPr/>
        </p:nvSpPr>
        <p:spPr>
          <a:xfrm>
            <a:off x="3407400" y="4288581"/>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Tree>
    <p:extLst>
      <p:ext uri="{BB962C8B-B14F-4D97-AF65-F5344CB8AC3E}">
        <p14:creationId xmlns:p14="http://schemas.microsoft.com/office/powerpoint/2010/main" val="275291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lstStyle/>
          <a:p>
            <a:pPr algn="ctr"/>
            <a:r>
              <a:rPr lang="de-DE" b="1" dirty="0"/>
              <a:t>Allgemeines Konzept</a:t>
            </a:r>
          </a:p>
        </p:txBody>
      </p:sp>
    </p:spTree>
    <p:extLst>
      <p:ext uri="{BB962C8B-B14F-4D97-AF65-F5344CB8AC3E}">
        <p14:creationId xmlns:p14="http://schemas.microsoft.com/office/powerpoint/2010/main" val="269072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90EA8A6C-604A-4411-8722-1346842DC483}"/>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76B79493-3AFB-463E-80EC-29426F1DD056}"/>
              </a:ext>
            </a:extLst>
          </p:cNvPr>
          <p:cNvSpPr txBox="1"/>
          <p:nvPr/>
        </p:nvSpPr>
        <p:spPr>
          <a:xfrm>
            <a:off x="1550504" y="1457739"/>
            <a:ext cx="2186609" cy="1107996"/>
          </a:xfrm>
          <a:prstGeom prst="rect">
            <a:avLst/>
          </a:prstGeom>
          <a:noFill/>
        </p:spPr>
        <p:txBody>
          <a:bodyPr wrap="square" rtlCol="0">
            <a:spAutoFit/>
          </a:bodyPr>
          <a:lstStyle/>
          <a:p>
            <a:pPr algn="ctr"/>
            <a:r>
              <a:rPr lang="de-DE" sz="6600"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8" name="Rechteck: abgerundete Ecken 7">
            <a:extLst>
              <a:ext uri="{FF2B5EF4-FFF2-40B4-BE49-F238E27FC236}">
                <a16:creationId xmlns:a16="http://schemas.microsoft.com/office/drawing/2014/main" id="{D32740C9-F6DB-40D5-8B80-6D6A0B283FD8}"/>
              </a:ext>
            </a:extLst>
          </p:cNvPr>
          <p:cNvSpPr/>
          <p:nvPr/>
        </p:nvSpPr>
        <p:spPr>
          <a:xfrm>
            <a:off x="683149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8ECF7E96-66D2-44A1-A95A-5CE72973D9F8}"/>
              </a:ext>
            </a:extLst>
          </p:cNvPr>
          <p:cNvSpPr txBox="1"/>
          <p:nvPr/>
        </p:nvSpPr>
        <p:spPr>
          <a:xfrm>
            <a:off x="7136297" y="1457739"/>
            <a:ext cx="2186609" cy="1107996"/>
          </a:xfrm>
          <a:prstGeom prst="rect">
            <a:avLst/>
          </a:prstGeom>
          <a:noFill/>
        </p:spPr>
        <p:txBody>
          <a:bodyPr wrap="square" rtlCol="0">
            <a:spAutoFit/>
          </a:bodyPr>
          <a:lstStyle/>
          <a:p>
            <a:pPr algn="ctr"/>
            <a:r>
              <a:rPr lang="de-DE" sz="6600"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12" name="Textfeld 11">
            <a:extLst>
              <a:ext uri="{FF2B5EF4-FFF2-40B4-BE49-F238E27FC236}">
                <a16:creationId xmlns:a16="http://schemas.microsoft.com/office/drawing/2014/main" id="{5B367180-EE29-4147-BD2F-E61A0DC5B73E}"/>
              </a:ext>
            </a:extLst>
          </p:cNvPr>
          <p:cNvSpPr txBox="1"/>
          <p:nvPr/>
        </p:nvSpPr>
        <p:spPr>
          <a:xfrm>
            <a:off x="1431235" y="2955235"/>
            <a:ext cx="2411895" cy="1200329"/>
          </a:xfrm>
          <a:prstGeom prst="rect">
            <a:avLst/>
          </a:prstGeom>
          <a:noFill/>
        </p:spPr>
        <p:txBody>
          <a:bodyPr wrap="square" rtlCol="0">
            <a:spAutoFit/>
          </a:bodyPr>
          <a:lstStyle/>
          <a:p>
            <a:r>
              <a:rPr lang="de-DE" dirty="0"/>
              <a:t>E-Mail:</a:t>
            </a:r>
          </a:p>
          <a:p>
            <a:endParaRPr lang="de-DE" dirty="0"/>
          </a:p>
          <a:p>
            <a:r>
              <a:rPr lang="de-DE" dirty="0"/>
              <a:t>Password:</a:t>
            </a:r>
          </a:p>
          <a:p>
            <a:pPr marL="285750" indent="-285750">
              <a:buFont typeface="Arial" panose="020B0604020202020204" pitchFamily="34" charset="0"/>
              <a:buChar char="•"/>
            </a:pPr>
            <a:endParaRPr lang="de-DE" dirty="0"/>
          </a:p>
        </p:txBody>
      </p:sp>
      <p:sp>
        <p:nvSpPr>
          <p:cNvPr id="15" name="Rechteck 14">
            <a:extLst>
              <a:ext uri="{FF2B5EF4-FFF2-40B4-BE49-F238E27FC236}">
                <a16:creationId xmlns:a16="http://schemas.microsoft.com/office/drawing/2014/main" id="{D8BD545F-2D81-4046-A6B3-81B3F685890A}"/>
              </a:ext>
            </a:extLst>
          </p:cNvPr>
          <p:cNvSpPr/>
          <p:nvPr/>
        </p:nvSpPr>
        <p:spPr>
          <a:xfrm>
            <a:off x="1974574" y="4625009"/>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Next</a:t>
            </a:r>
          </a:p>
        </p:txBody>
      </p:sp>
      <p:sp>
        <p:nvSpPr>
          <p:cNvPr id="17" name="Rechteck 16">
            <a:extLst>
              <a:ext uri="{FF2B5EF4-FFF2-40B4-BE49-F238E27FC236}">
                <a16:creationId xmlns:a16="http://schemas.microsoft.com/office/drawing/2014/main" id="{1367FDD8-D8A7-47C2-ADEF-EB4B9AB1CA82}"/>
              </a:ext>
            </a:extLst>
          </p:cNvPr>
          <p:cNvSpPr/>
          <p:nvPr/>
        </p:nvSpPr>
        <p:spPr>
          <a:xfrm>
            <a:off x="7507357" y="2596491"/>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SMS</a:t>
            </a:r>
          </a:p>
        </p:txBody>
      </p:sp>
      <p:sp>
        <p:nvSpPr>
          <p:cNvPr id="18" name="Rechteck 17">
            <a:extLst>
              <a:ext uri="{FF2B5EF4-FFF2-40B4-BE49-F238E27FC236}">
                <a16:creationId xmlns:a16="http://schemas.microsoft.com/office/drawing/2014/main" id="{48B6001F-EAF4-4F70-8DFE-9D497EB8C76E}"/>
              </a:ext>
            </a:extLst>
          </p:cNvPr>
          <p:cNvSpPr/>
          <p:nvPr/>
        </p:nvSpPr>
        <p:spPr>
          <a:xfrm>
            <a:off x="7507357" y="3352801"/>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Push</a:t>
            </a:r>
          </a:p>
        </p:txBody>
      </p:sp>
      <p:sp>
        <p:nvSpPr>
          <p:cNvPr id="20" name="Rechteck 19">
            <a:extLst>
              <a:ext uri="{FF2B5EF4-FFF2-40B4-BE49-F238E27FC236}">
                <a16:creationId xmlns:a16="http://schemas.microsoft.com/office/drawing/2014/main" id="{7AF868C8-D370-45FC-8409-F06C26253FD2}"/>
              </a:ext>
            </a:extLst>
          </p:cNvPr>
          <p:cNvSpPr/>
          <p:nvPr/>
        </p:nvSpPr>
        <p:spPr>
          <a:xfrm>
            <a:off x="7507357" y="4118113"/>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Code-Gen</a:t>
            </a:r>
          </a:p>
        </p:txBody>
      </p:sp>
      <p:sp>
        <p:nvSpPr>
          <p:cNvPr id="21" name="Rechteck 20">
            <a:extLst>
              <a:ext uri="{FF2B5EF4-FFF2-40B4-BE49-F238E27FC236}">
                <a16:creationId xmlns:a16="http://schemas.microsoft.com/office/drawing/2014/main" id="{D5D7CB32-BC2A-4B3F-B83E-8BB31A4D0732}"/>
              </a:ext>
            </a:extLst>
          </p:cNvPr>
          <p:cNvSpPr/>
          <p:nvPr/>
        </p:nvSpPr>
        <p:spPr>
          <a:xfrm>
            <a:off x="7507357" y="4916556"/>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effectLst>
                  <a:outerShdw blurRad="38100" dist="38100" dir="2700000" algn="tl">
                    <a:srgbClr val="000000">
                      <a:alpha val="43137"/>
                    </a:srgbClr>
                  </a:outerShdw>
                </a:effectLst>
              </a:rPr>
              <a:t>Biometric</a:t>
            </a:r>
            <a:endParaRPr lang="de-DE" dirty="0">
              <a:effectLst>
                <a:outerShdw blurRad="38100" dist="38100" dir="2700000" algn="tl">
                  <a:srgbClr val="000000">
                    <a:alpha val="43137"/>
                  </a:srgbClr>
                </a:outerShdw>
              </a:effectLst>
            </a:endParaRPr>
          </a:p>
        </p:txBody>
      </p:sp>
      <p:pic>
        <p:nvPicPr>
          <p:cNvPr id="23" name="Grafik 22">
            <a:extLst>
              <a:ext uri="{FF2B5EF4-FFF2-40B4-BE49-F238E27FC236}">
                <a16:creationId xmlns:a16="http://schemas.microsoft.com/office/drawing/2014/main" id="{DE2E1267-1685-407D-8ACA-1251A266A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195" y="4545064"/>
            <a:ext cx="3221229" cy="4902149"/>
          </a:xfrm>
          <a:prstGeom prst="rect">
            <a:avLst/>
          </a:prstGeom>
        </p:spPr>
      </p:pic>
      <p:pic>
        <p:nvPicPr>
          <p:cNvPr id="24" name="Grafik 23">
            <a:extLst>
              <a:ext uri="{FF2B5EF4-FFF2-40B4-BE49-F238E27FC236}">
                <a16:creationId xmlns:a16="http://schemas.microsoft.com/office/drawing/2014/main" id="{66041D8E-9C35-4426-9B5E-F764DA824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447" y="2743777"/>
            <a:ext cx="3221229" cy="4902149"/>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4" y="301341"/>
            <a:ext cx="3167268" cy="461665"/>
          </a:xfrm>
          <a:prstGeom prst="rect">
            <a:avLst/>
          </a:prstGeom>
          <a:noFill/>
        </p:spPr>
        <p:txBody>
          <a:bodyPr wrap="square" rtlCol="0">
            <a:spAutoFit/>
          </a:bodyPr>
          <a:lstStyle/>
          <a:p>
            <a:r>
              <a:rPr lang="de-DE" sz="2400" b="1" dirty="0"/>
              <a:t>Startpage</a:t>
            </a:r>
          </a:p>
        </p:txBody>
      </p:sp>
      <p:sp>
        <p:nvSpPr>
          <p:cNvPr id="26" name="Textfeld 25">
            <a:extLst>
              <a:ext uri="{FF2B5EF4-FFF2-40B4-BE49-F238E27FC236}">
                <a16:creationId xmlns:a16="http://schemas.microsoft.com/office/drawing/2014/main" id="{2602F08C-8B06-4696-9015-2D3A671FD46A}"/>
              </a:ext>
            </a:extLst>
          </p:cNvPr>
          <p:cNvSpPr txBox="1"/>
          <p:nvPr/>
        </p:nvSpPr>
        <p:spPr>
          <a:xfrm>
            <a:off x="6831496" y="330152"/>
            <a:ext cx="3809999" cy="461665"/>
          </a:xfrm>
          <a:prstGeom prst="rect">
            <a:avLst/>
          </a:prstGeom>
          <a:noFill/>
        </p:spPr>
        <p:txBody>
          <a:bodyPr wrap="square" rtlCol="0">
            <a:spAutoFit/>
          </a:bodyPr>
          <a:lstStyle/>
          <a:p>
            <a:r>
              <a:rPr lang="de-DE" sz="2400" b="1" dirty="0" err="1"/>
              <a:t>Authentification</a:t>
            </a:r>
            <a:r>
              <a:rPr lang="de-DE" sz="2400" b="1" dirty="0"/>
              <a:t> Method</a:t>
            </a:r>
          </a:p>
        </p:txBody>
      </p:sp>
      <p:pic>
        <p:nvPicPr>
          <p:cNvPr id="28" name="Grafik 27">
            <a:extLst>
              <a:ext uri="{FF2B5EF4-FFF2-40B4-BE49-F238E27FC236}">
                <a16:creationId xmlns:a16="http://schemas.microsoft.com/office/drawing/2014/main" id="{AA52288C-488C-4668-A9B5-C26F699244F1}"/>
              </a:ext>
            </a:extLst>
          </p:cNvPr>
          <p:cNvPicPr>
            <a:picLocks noChangeAspect="1"/>
          </p:cNvPicPr>
          <p:nvPr/>
        </p:nvPicPr>
        <p:blipFill>
          <a:blip r:embed="rId3"/>
          <a:stretch>
            <a:fillRect/>
          </a:stretch>
        </p:blipFill>
        <p:spPr>
          <a:xfrm>
            <a:off x="4412973" y="2505075"/>
            <a:ext cx="1848060" cy="1417569"/>
          </a:xfrm>
          <a:prstGeom prst="rect">
            <a:avLst/>
          </a:prstGeom>
        </p:spPr>
      </p:pic>
    </p:spTree>
    <p:extLst>
      <p:ext uri="{BB962C8B-B14F-4D97-AF65-F5344CB8AC3E}">
        <p14:creationId xmlns:p14="http://schemas.microsoft.com/office/powerpoint/2010/main" val="96753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Grafik 34">
            <a:extLst>
              <a:ext uri="{FF2B5EF4-FFF2-40B4-BE49-F238E27FC236}">
                <a16:creationId xmlns:a16="http://schemas.microsoft.com/office/drawing/2014/main" id="{25AB3E3C-42F9-4C33-83CE-7603C064867B}"/>
              </a:ext>
            </a:extLst>
          </p:cNvPr>
          <p:cNvPicPr>
            <a:picLocks noChangeAspect="1"/>
          </p:cNvPicPr>
          <p:nvPr/>
        </p:nvPicPr>
        <p:blipFill>
          <a:blip r:embed="rId2"/>
          <a:stretch>
            <a:fillRect/>
          </a:stretch>
        </p:blipFill>
        <p:spPr>
          <a:xfrm rot="3383921">
            <a:off x="5673157" y="890411"/>
            <a:ext cx="1631211" cy="1251233"/>
          </a:xfrm>
          <a:prstGeom prst="rect">
            <a:avLst/>
          </a:prstGeom>
        </p:spPr>
      </p:pic>
      <p:sp>
        <p:nvSpPr>
          <p:cNvPr id="4" name="Rechteck: abgerundete Ecken 3">
            <a:extLst>
              <a:ext uri="{FF2B5EF4-FFF2-40B4-BE49-F238E27FC236}">
                <a16:creationId xmlns:a16="http://schemas.microsoft.com/office/drawing/2014/main" id="{90EA8A6C-604A-4411-8722-1346842DC483}"/>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76B79493-3AFB-463E-80EC-29426F1DD056}"/>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15" name="Rechteck 14">
            <a:extLst>
              <a:ext uri="{FF2B5EF4-FFF2-40B4-BE49-F238E27FC236}">
                <a16:creationId xmlns:a16="http://schemas.microsoft.com/office/drawing/2014/main" id="{D8BD545F-2D81-4046-A6B3-81B3F685890A}"/>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18" name="Rechteck 17">
            <a:extLst>
              <a:ext uri="{FF2B5EF4-FFF2-40B4-BE49-F238E27FC236}">
                <a16:creationId xmlns:a16="http://schemas.microsoft.com/office/drawing/2014/main" id="{48B6001F-EAF4-4F70-8DFE-9D497EB8C76E}"/>
              </a:ext>
            </a:extLst>
          </p:cNvPr>
          <p:cNvSpPr/>
          <p:nvPr/>
        </p:nvSpPr>
        <p:spPr>
          <a:xfrm>
            <a:off x="1795668"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 name="Textfeld 1">
            <a:extLst>
              <a:ext uri="{FF2B5EF4-FFF2-40B4-BE49-F238E27FC236}">
                <a16:creationId xmlns:a16="http://schemas.microsoft.com/office/drawing/2014/main" id="{1B06CA9D-EC1D-4081-87A0-4F73E600F0D5}"/>
              </a:ext>
            </a:extLst>
          </p:cNvPr>
          <p:cNvSpPr txBox="1"/>
          <p:nvPr/>
        </p:nvSpPr>
        <p:spPr>
          <a:xfrm>
            <a:off x="1550504" y="301341"/>
            <a:ext cx="3167268" cy="461665"/>
          </a:xfrm>
          <a:prstGeom prst="rect">
            <a:avLst/>
          </a:prstGeom>
          <a:noFill/>
        </p:spPr>
        <p:txBody>
          <a:bodyPr wrap="square" rtlCol="0">
            <a:spAutoFit/>
          </a:bodyPr>
          <a:lstStyle/>
          <a:p>
            <a:r>
              <a:rPr lang="de-DE" sz="2400" b="1" dirty="0"/>
              <a:t>Login </a:t>
            </a:r>
            <a:r>
              <a:rPr lang="de-DE" sz="2400" b="1" dirty="0" err="1"/>
              <a:t>Successful</a:t>
            </a:r>
            <a:endParaRPr lang="de-DE" sz="2400" b="1" dirty="0"/>
          </a:p>
        </p:txBody>
      </p:sp>
      <p:sp>
        <p:nvSpPr>
          <p:cNvPr id="14" name="Textfeld 13">
            <a:extLst>
              <a:ext uri="{FF2B5EF4-FFF2-40B4-BE49-F238E27FC236}">
                <a16:creationId xmlns:a16="http://schemas.microsoft.com/office/drawing/2014/main" id="{75093899-0C7D-49CD-9920-6AD86F2B06CC}"/>
              </a:ext>
            </a:extLst>
          </p:cNvPr>
          <p:cNvSpPr txBox="1"/>
          <p:nvPr/>
        </p:nvSpPr>
        <p:spPr>
          <a:xfrm>
            <a:off x="7381462" y="301341"/>
            <a:ext cx="3167268" cy="461665"/>
          </a:xfrm>
          <a:prstGeom prst="rect">
            <a:avLst/>
          </a:prstGeom>
          <a:noFill/>
        </p:spPr>
        <p:txBody>
          <a:bodyPr wrap="square" rtlCol="0">
            <a:spAutoFit/>
          </a:bodyPr>
          <a:lstStyle/>
          <a:p>
            <a:r>
              <a:rPr lang="de-DE" sz="2400" b="1" dirty="0"/>
              <a:t>Login NOT </a:t>
            </a:r>
            <a:r>
              <a:rPr lang="de-DE" sz="2400" b="1" dirty="0" err="1"/>
              <a:t>Successful</a:t>
            </a:r>
            <a:endParaRPr lang="de-DE" sz="2400" b="1" dirty="0"/>
          </a:p>
        </p:txBody>
      </p:sp>
      <p:sp>
        <p:nvSpPr>
          <p:cNvPr id="3" name="Textfeld 2">
            <a:extLst>
              <a:ext uri="{FF2B5EF4-FFF2-40B4-BE49-F238E27FC236}">
                <a16:creationId xmlns:a16="http://schemas.microsoft.com/office/drawing/2014/main" id="{FF9B1777-779C-41F9-9638-B6373623AC21}"/>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7" name="Grafik 6">
            <a:extLst>
              <a:ext uri="{FF2B5EF4-FFF2-40B4-BE49-F238E27FC236}">
                <a16:creationId xmlns:a16="http://schemas.microsoft.com/office/drawing/2014/main" id="{C3C72C36-9AA7-44D3-AF70-6EBDDF183F3E}"/>
              </a:ext>
            </a:extLst>
          </p:cNvPr>
          <p:cNvPicPr>
            <a:picLocks noChangeAspect="1"/>
          </p:cNvPicPr>
          <p:nvPr/>
        </p:nvPicPr>
        <p:blipFill>
          <a:blip r:embed="rId3"/>
          <a:stretch>
            <a:fillRect/>
          </a:stretch>
        </p:blipFill>
        <p:spPr>
          <a:xfrm>
            <a:off x="1507849" y="1319906"/>
            <a:ext cx="960421" cy="1276585"/>
          </a:xfrm>
          <a:prstGeom prst="rect">
            <a:avLst/>
          </a:prstGeom>
          <a:ln w="28575">
            <a:solidFill>
              <a:schemeClr val="accent6">
                <a:lumMod val="60000"/>
                <a:lumOff val="40000"/>
              </a:schemeClr>
            </a:solidFill>
          </a:ln>
        </p:spPr>
      </p:pic>
      <p:sp>
        <p:nvSpPr>
          <p:cNvPr id="22" name="Rechteck 21">
            <a:extLst>
              <a:ext uri="{FF2B5EF4-FFF2-40B4-BE49-F238E27FC236}">
                <a16:creationId xmlns:a16="http://schemas.microsoft.com/office/drawing/2014/main" id="{8F2CD9EF-EA04-46D1-9A2F-C21FB13801EE}"/>
              </a:ext>
            </a:extLst>
          </p:cNvPr>
          <p:cNvSpPr/>
          <p:nvPr/>
        </p:nvSpPr>
        <p:spPr>
          <a:xfrm>
            <a:off x="1775790"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3" name="Rechteck 22">
            <a:extLst>
              <a:ext uri="{FF2B5EF4-FFF2-40B4-BE49-F238E27FC236}">
                <a16:creationId xmlns:a16="http://schemas.microsoft.com/office/drawing/2014/main" id="{98CED917-4FEB-460A-BFBD-FA7471B6783B}"/>
              </a:ext>
            </a:extLst>
          </p:cNvPr>
          <p:cNvSpPr/>
          <p:nvPr/>
        </p:nvSpPr>
        <p:spPr>
          <a:xfrm>
            <a:off x="1775790"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4" name="Rechteck: abgerundete Ecken 23">
            <a:extLst>
              <a:ext uri="{FF2B5EF4-FFF2-40B4-BE49-F238E27FC236}">
                <a16:creationId xmlns:a16="http://schemas.microsoft.com/office/drawing/2014/main" id="{021FE5D0-62AF-4974-9936-775768E4FDF7}"/>
              </a:ext>
            </a:extLst>
          </p:cNvPr>
          <p:cNvSpPr/>
          <p:nvPr/>
        </p:nvSpPr>
        <p:spPr>
          <a:xfrm>
            <a:off x="7560365"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AE1403CE-DD40-4788-9990-809893BBAD74}"/>
              </a:ext>
            </a:extLst>
          </p:cNvPr>
          <p:cNvSpPr txBox="1"/>
          <p:nvPr/>
        </p:nvSpPr>
        <p:spPr>
          <a:xfrm>
            <a:off x="9428922"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6" name="Rechteck 25">
            <a:extLst>
              <a:ext uri="{FF2B5EF4-FFF2-40B4-BE49-F238E27FC236}">
                <a16:creationId xmlns:a16="http://schemas.microsoft.com/office/drawing/2014/main" id="{49BDCCC4-DD38-4A69-B35C-B8A2CDC76CF3}"/>
              </a:ext>
            </a:extLst>
          </p:cNvPr>
          <p:cNvSpPr/>
          <p:nvPr/>
        </p:nvSpPr>
        <p:spPr>
          <a:xfrm>
            <a:off x="9044609"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27" name="Rechteck 26">
            <a:extLst>
              <a:ext uri="{FF2B5EF4-FFF2-40B4-BE49-F238E27FC236}">
                <a16:creationId xmlns:a16="http://schemas.microsoft.com/office/drawing/2014/main" id="{6DB2D780-385A-4201-8CB7-3B98989E0C94}"/>
              </a:ext>
            </a:extLst>
          </p:cNvPr>
          <p:cNvSpPr/>
          <p:nvPr/>
        </p:nvSpPr>
        <p:spPr>
          <a:xfrm>
            <a:off x="8116956"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8" name="Textfeld 27">
            <a:extLst>
              <a:ext uri="{FF2B5EF4-FFF2-40B4-BE49-F238E27FC236}">
                <a16:creationId xmlns:a16="http://schemas.microsoft.com/office/drawing/2014/main" id="{816EEFC0-E6FC-43C3-9847-A06528FB5210}"/>
              </a:ext>
            </a:extLst>
          </p:cNvPr>
          <p:cNvSpPr txBox="1"/>
          <p:nvPr/>
        </p:nvSpPr>
        <p:spPr>
          <a:xfrm>
            <a:off x="9117495" y="1700694"/>
            <a:ext cx="940905" cy="646331"/>
          </a:xfrm>
          <a:prstGeom prst="rect">
            <a:avLst/>
          </a:prstGeom>
          <a:noFill/>
        </p:spPr>
        <p:txBody>
          <a:bodyPr wrap="square" rtlCol="0">
            <a:spAutoFit/>
          </a:bodyPr>
          <a:lstStyle/>
          <a:p>
            <a:r>
              <a:rPr lang="de-DE" dirty="0">
                <a:solidFill>
                  <a:schemeClr val="lt1"/>
                </a:solidFill>
                <a:effectLst>
                  <a:outerShdw blurRad="38100" dist="38100" dir="2700000" algn="tl">
                    <a:srgbClr val="000000">
                      <a:alpha val="43137"/>
                    </a:srgbClr>
                  </a:outerShdw>
                </a:effectLst>
              </a:rPr>
              <a:t>Hood</a:t>
            </a:r>
          </a:p>
          <a:p>
            <a:r>
              <a:rPr lang="de-DE" dirty="0">
                <a:solidFill>
                  <a:schemeClr val="lt1"/>
                </a:solidFill>
                <a:effectLst>
                  <a:outerShdw blurRad="38100" dist="38100" dir="2700000" algn="tl">
                    <a:srgbClr val="000000">
                      <a:alpha val="43137"/>
                    </a:srgbClr>
                  </a:outerShdw>
                </a:effectLst>
              </a:rPr>
              <a:t>Robin</a:t>
            </a:r>
          </a:p>
        </p:txBody>
      </p:sp>
      <p:sp>
        <p:nvSpPr>
          <p:cNvPr id="30" name="Rechteck 29">
            <a:extLst>
              <a:ext uri="{FF2B5EF4-FFF2-40B4-BE49-F238E27FC236}">
                <a16:creationId xmlns:a16="http://schemas.microsoft.com/office/drawing/2014/main" id="{3F46D59B-C7A2-454B-A13E-41B4148DF5C8}"/>
              </a:ext>
            </a:extLst>
          </p:cNvPr>
          <p:cNvSpPr/>
          <p:nvPr/>
        </p:nvSpPr>
        <p:spPr>
          <a:xfrm>
            <a:off x="8097078"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31" name="Rechteck 30">
            <a:extLst>
              <a:ext uri="{FF2B5EF4-FFF2-40B4-BE49-F238E27FC236}">
                <a16:creationId xmlns:a16="http://schemas.microsoft.com/office/drawing/2014/main" id="{81A09622-95E1-41D5-8F93-660A2B4AD359}"/>
              </a:ext>
            </a:extLst>
          </p:cNvPr>
          <p:cNvSpPr/>
          <p:nvPr/>
        </p:nvSpPr>
        <p:spPr>
          <a:xfrm>
            <a:off x="8097078"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pic>
        <p:nvPicPr>
          <p:cNvPr id="13" name="Grafik 12">
            <a:extLst>
              <a:ext uri="{FF2B5EF4-FFF2-40B4-BE49-F238E27FC236}">
                <a16:creationId xmlns:a16="http://schemas.microsoft.com/office/drawing/2014/main" id="{BCDAF94B-C825-4B09-98E4-1CEDBACE6FB7}"/>
              </a:ext>
            </a:extLst>
          </p:cNvPr>
          <p:cNvPicPr>
            <a:picLocks noChangeAspect="1"/>
          </p:cNvPicPr>
          <p:nvPr/>
        </p:nvPicPr>
        <p:blipFill>
          <a:blip r:embed="rId4"/>
          <a:stretch>
            <a:fillRect/>
          </a:stretch>
        </p:blipFill>
        <p:spPr>
          <a:xfrm>
            <a:off x="7852697" y="1318491"/>
            <a:ext cx="959998" cy="1278000"/>
          </a:xfrm>
          <a:prstGeom prst="rect">
            <a:avLst/>
          </a:prstGeom>
          <a:ln w="28575">
            <a:solidFill>
              <a:schemeClr val="accent6">
                <a:lumMod val="60000"/>
                <a:lumOff val="40000"/>
              </a:schemeClr>
            </a:solidFill>
          </a:ln>
        </p:spPr>
      </p:pic>
      <p:pic>
        <p:nvPicPr>
          <p:cNvPr id="32" name="Grafik 31">
            <a:extLst>
              <a:ext uri="{FF2B5EF4-FFF2-40B4-BE49-F238E27FC236}">
                <a16:creationId xmlns:a16="http://schemas.microsoft.com/office/drawing/2014/main" id="{594A041B-F2B4-42FB-BF7C-5E78538799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7325" y="2193570"/>
            <a:ext cx="3221229" cy="4902149"/>
          </a:xfrm>
          <a:prstGeom prst="rect">
            <a:avLst/>
          </a:prstGeom>
        </p:spPr>
      </p:pic>
      <p:pic>
        <p:nvPicPr>
          <p:cNvPr id="33" name="Grafik 32">
            <a:extLst>
              <a:ext uri="{FF2B5EF4-FFF2-40B4-BE49-F238E27FC236}">
                <a16:creationId xmlns:a16="http://schemas.microsoft.com/office/drawing/2014/main" id="{869E6F90-AC41-4DE0-9913-79D0F59BE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8868" y="2193569"/>
            <a:ext cx="3221229" cy="4902149"/>
          </a:xfrm>
          <a:prstGeom prst="rect">
            <a:avLst/>
          </a:prstGeom>
        </p:spPr>
      </p:pic>
      <p:pic>
        <p:nvPicPr>
          <p:cNvPr id="34" name="Grafik 33">
            <a:extLst>
              <a:ext uri="{FF2B5EF4-FFF2-40B4-BE49-F238E27FC236}">
                <a16:creationId xmlns:a16="http://schemas.microsoft.com/office/drawing/2014/main" id="{AA25592E-3F36-45D0-8732-BEB20056973A}"/>
              </a:ext>
            </a:extLst>
          </p:cNvPr>
          <p:cNvPicPr>
            <a:picLocks noChangeAspect="1"/>
          </p:cNvPicPr>
          <p:nvPr/>
        </p:nvPicPr>
        <p:blipFill>
          <a:blip r:embed="rId2"/>
          <a:stretch>
            <a:fillRect/>
          </a:stretch>
        </p:blipFill>
        <p:spPr>
          <a:xfrm rot="7221360">
            <a:off x="4186614" y="926513"/>
            <a:ext cx="1631211" cy="1251233"/>
          </a:xfrm>
          <a:prstGeom prst="rect">
            <a:avLst/>
          </a:prstGeom>
        </p:spPr>
      </p:pic>
    </p:spTree>
    <p:extLst>
      <p:ext uri="{BB962C8B-B14F-4D97-AF65-F5344CB8AC3E}">
        <p14:creationId xmlns:p14="http://schemas.microsoft.com/office/powerpoint/2010/main" val="283812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normAutofit fontScale="90000"/>
          </a:bodyPr>
          <a:lstStyle/>
          <a:p>
            <a:pPr algn="ctr"/>
            <a:r>
              <a:rPr lang="de-DE" b="1" dirty="0"/>
              <a:t>Umsetzung 1</a:t>
            </a:r>
            <a:br>
              <a:rPr lang="de-DE" b="1" dirty="0"/>
            </a:br>
            <a:br>
              <a:rPr lang="de-DE" b="1" dirty="0"/>
            </a:br>
            <a:r>
              <a:rPr lang="de-DE" dirty="0"/>
              <a:t>User legt das Fake Profil im Rahmen der Registrierung selbst an</a:t>
            </a:r>
          </a:p>
        </p:txBody>
      </p:sp>
    </p:spTree>
    <p:extLst>
      <p:ext uri="{BB962C8B-B14F-4D97-AF65-F5344CB8AC3E}">
        <p14:creationId xmlns:p14="http://schemas.microsoft.com/office/powerpoint/2010/main" val="304123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Grafik 44">
            <a:extLst>
              <a:ext uri="{FF2B5EF4-FFF2-40B4-BE49-F238E27FC236}">
                <a16:creationId xmlns:a16="http://schemas.microsoft.com/office/drawing/2014/main" id="{8FB8286C-5C83-47CD-BCA2-C4A8DB7DDF60}"/>
              </a:ext>
            </a:extLst>
          </p:cNvPr>
          <p:cNvPicPr>
            <a:picLocks noChangeAspect="1"/>
          </p:cNvPicPr>
          <p:nvPr/>
        </p:nvPicPr>
        <p:blipFill>
          <a:blip r:embed="rId2"/>
          <a:stretch>
            <a:fillRect/>
          </a:stretch>
        </p:blipFill>
        <p:spPr>
          <a:xfrm rot="7221360">
            <a:off x="4186614" y="926513"/>
            <a:ext cx="1631211" cy="1251233"/>
          </a:xfrm>
          <a:prstGeom prst="rect">
            <a:avLst/>
          </a:prstGeom>
        </p:spPr>
      </p:pic>
      <p:pic>
        <p:nvPicPr>
          <p:cNvPr id="44" name="Grafik 43">
            <a:extLst>
              <a:ext uri="{FF2B5EF4-FFF2-40B4-BE49-F238E27FC236}">
                <a16:creationId xmlns:a16="http://schemas.microsoft.com/office/drawing/2014/main" id="{38BC8034-2F7A-446D-B2DA-F24C69DB7FEC}"/>
              </a:ext>
            </a:extLst>
          </p:cNvPr>
          <p:cNvPicPr>
            <a:picLocks noChangeAspect="1"/>
          </p:cNvPicPr>
          <p:nvPr/>
        </p:nvPicPr>
        <p:blipFill>
          <a:blip r:embed="rId2"/>
          <a:stretch>
            <a:fillRect/>
          </a:stretch>
        </p:blipFill>
        <p:spPr>
          <a:xfrm rot="3383921">
            <a:off x="5673157" y="890411"/>
            <a:ext cx="1631211" cy="1251233"/>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3" y="301341"/>
            <a:ext cx="8587409" cy="461665"/>
          </a:xfrm>
          <a:prstGeom prst="rect">
            <a:avLst/>
          </a:prstGeom>
          <a:noFill/>
        </p:spPr>
        <p:txBody>
          <a:bodyPr wrap="square" rtlCol="0">
            <a:spAutoFit/>
          </a:bodyPr>
          <a:lstStyle/>
          <a:p>
            <a:r>
              <a:rPr lang="de-DE" sz="2400" b="1" dirty="0"/>
              <a:t>Echtes Profil                          Registrierung        	Fake Profil</a:t>
            </a:r>
          </a:p>
        </p:txBody>
      </p:sp>
      <p:sp>
        <p:nvSpPr>
          <p:cNvPr id="19" name="Rechteck: abgerundete Ecken 18">
            <a:extLst>
              <a:ext uri="{FF2B5EF4-FFF2-40B4-BE49-F238E27FC236}">
                <a16:creationId xmlns:a16="http://schemas.microsoft.com/office/drawing/2014/main" id="{6996FE2F-3A77-47FF-BC88-064A9B0F860F}"/>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5ABA51B3-0D14-421E-87B8-6D616B5334F4}"/>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7" name="Rechteck 26">
            <a:extLst>
              <a:ext uri="{FF2B5EF4-FFF2-40B4-BE49-F238E27FC236}">
                <a16:creationId xmlns:a16="http://schemas.microsoft.com/office/drawing/2014/main" id="{280E97E7-0784-405D-8536-385CAF11B6D3}"/>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29" name="Rechteck 28">
            <a:extLst>
              <a:ext uri="{FF2B5EF4-FFF2-40B4-BE49-F238E27FC236}">
                <a16:creationId xmlns:a16="http://schemas.microsoft.com/office/drawing/2014/main" id="{0F4DAEF4-B660-4B39-B5ED-F5479D8AE35C}"/>
              </a:ext>
            </a:extLst>
          </p:cNvPr>
          <p:cNvSpPr/>
          <p:nvPr/>
        </p:nvSpPr>
        <p:spPr>
          <a:xfrm>
            <a:off x="1795668"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25</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30" name="Textfeld 29">
            <a:extLst>
              <a:ext uri="{FF2B5EF4-FFF2-40B4-BE49-F238E27FC236}">
                <a16:creationId xmlns:a16="http://schemas.microsoft.com/office/drawing/2014/main" id="{A24D8562-40FB-4140-932D-451485510056}"/>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31" name="Grafik 30">
            <a:extLst>
              <a:ext uri="{FF2B5EF4-FFF2-40B4-BE49-F238E27FC236}">
                <a16:creationId xmlns:a16="http://schemas.microsoft.com/office/drawing/2014/main" id="{F5AEC6A1-ECB0-425B-97AA-0BFC545676AC}"/>
              </a:ext>
            </a:extLst>
          </p:cNvPr>
          <p:cNvPicPr>
            <a:picLocks noChangeAspect="1"/>
          </p:cNvPicPr>
          <p:nvPr/>
        </p:nvPicPr>
        <p:blipFill>
          <a:blip r:embed="rId3"/>
          <a:stretch>
            <a:fillRect/>
          </a:stretch>
        </p:blipFill>
        <p:spPr>
          <a:xfrm>
            <a:off x="1507849" y="1319906"/>
            <a:ext cx="960421" cy="1276585"/>
          </a:xfrm>
          <a:prstGeom prst="rect">
            <a:avLst/>
          </a:prstGeom>
          <a:ln w="28575">
            <a:solidFill>
              <a:schemeClr val="accent6">
                <a:lumMod val="60000"/>
                <a:lumOff val="40000"/>
              </a:schemeClr>
            </a:solidFill>
          </a:ln>
        </p:spPr>
      </p:pic>
      <p:sp>
        <p:nvSpPr>
          <p:cNvPr id="32" name="Rechteck 31">
            <a:extLst>
              <a:ext uri="{FF2B5EF4-FFF2-40B4-BE49-F238E27FC236}">
                <a16:creationId xmlns:a16="http://schemas.microsoft.com/office/drawing/2014/main" id="{3E815FE9-EE29-49CB-AD93-DA8984B46B01}"/>
              </a:ext>
            </a:extLst>
          </p:cNvPr>
          <p:cNvSpPr/>
          <p:nvPr/>
        </p:nvSpPr>
        <p:spPr>
          <a:xfrm>
            <a:off x="1775790"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es ist kompliziert </a:t>
            </a:r>
          </a:p>
        </p:txBody>
      </p:sp>
      <p:sp>
        <p:nvSpPr>
          <p:cNvPr id="33" name="Rechteck 32">
            <a:extLst>
              <a:ext uri="{FF2B5EF4-FFF2-40B4-BE49-F238E27FC236}">
                <a16:creationId xmlns:a16="http://schemas.microsoft.com/office/drawing/2014/main" id="{E05F9F3D-0182-40E5-8EEA-563A5AF91537}"/>
              </a:ext>
            </a:extLst>
          </p:cNvPr>
          <p:cNvSpPr/>
          <p:nvPr/>
        </p:nvSpPr>
        <p:spPr>
          <a:xfrm>
            <a:off x="1775790"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Gärtner</a:t>
            </a:r>
          </a:p>
        </p:txBody>
      </p:sp>
      <p:sp>
        <p:nvSpPr>
          <p:cNvPr id="34" name="Rechteck: abgerundete Ecken 33">
            <a:extLst>
              <a:ext uri="{FF2B5EF4-FFF2-40B4-BE49-F238E27FC236}">
                <a16:creationId xmlns:a16="http://schemas.microsoft.com/office/drawing/2014/main" id="{74E58D92-D224-41BD-85A8-D03D450E9ECF}"/>
              </a:ext>
            </a:extLst>
          </p:cNvPr>
          <p:cNvSpPr/>
          <p:nvPr/>
        </p:nvSpPr>
        <p:spPr>
          <a:xfrm>
            <a:off x="7560365"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Textfeld 34">
            <a:extLst>
              <a:ext uri="{FF2B5EF4-FFF2-40B4-BE49-F238E27FC236}">
                <a16:creationId xmlns:a16="http://schemas.microsoft.com/office/drawing/2014/main" id="{DD081EA5-5799-4A3D-AD88-998618CFBBB0}"/>
              </a:ext>
            </a:extLst>
          </p:cNvPr>
          <p:cNvSpPr txBox="1"/>
          <p:nvPr/>
        </p:nvSpPr>
        <p:spPr>
          <a:xfrm>
            <a:off x="9428922"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36" name="Rechteck 35">
            <a:extLst>
              <a:ext uri="{FF2B5EF4-FFF2-40B4-BE49-F238E27FC236}">
                <a16:creationId xmlns:a16="http://schemas.microsoft.com/office/drawing/2014/main" id="{BBE9DA38-FD14-4502-9B6F-FEFC865A652C}"/>
              </a:ext>
            </a:extLst>
          </p:cNvPr>
          <p:cNvSpPr/>
          <p:nvPr/>
        </p:nvSpPr>
        <p:spPr>
          <a:xfrm>
            <a:off x="9044609"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38" name="Textfeld 37">
            <a:extLst>
              <a:ext uri="{FF2B5EF4-FFF2-40B4-BE49-F238E27FC236}">
                <a16:creationId xmlns:a16="http://schemas.microsoft.com/office/drawing/2014/main" id="{835EE9FD-4FD1-4471-AABD-CC4CA9252FE7}"/>
              </a:ext>
            </a:extLst>
          </p:cNvPr>
          <p:cNvSpPr txBox="1"/>
          <p:nvPr/>
        </p:nvSpPr>
        <p:spPr>
          <a:xfrm>
            <a:off x="9117495" y="1700694"/>
            <a:ext cx="940905" cy="646331"/>
          </a:xfrm>
          <a:prstGeom prst="rect">
            <a:avLst/>
          </a:prstGeom>
          <a:noFill/>
        </p:spPr>
        <p:txBody>
          <a:bodyPr wrap="square" rtlCol="0">
            <a:spAutoFit/>
          </a:bodyPr>
          <a:lstStyle/>
          <a:p>
            <a:r>
              <a:rPr lang="de-DE" dirty="0">
                <a:solidFill>
                  <a:schemeClr val="lt1"/>
                </a:solidFill>
                <a:effectLst>
                  <a:outerShdw blurRad="38100" dist="38100" dir="2700000" algn="tl">
                    <a:srgbClr val="000000">
                      <a:alpha val="43137"/>
                    </a:srgbClr>
                  </a:outerShdw>
                </a:effectLst>
              </a:rPr>
              <a:t>Hood</a:t>
            </a:r>
          </a:p>
          <a:p>
            <a:r>
              <a:rPr lang="de-DE" dirty="0">
                <a:solidFill>
                  <a:schemeClr val="lt1"/>
                </a:solidFill>
                <a:effectLst>
                  <a:outerShdw blurRad="38100" dist="38100" dir="2700000" algn="tl">
                    <a:srgbClr val="000000">
                      <a:alpha val="43137"/>
                    </a:srgbClr>
                  </a:outerShdw>
                </a:effectLst>
              </a:rPr>
              <a:t>Robin</a:t>
            </a:r>
          </a:p>
        </p:txBody>
      </p:sp>
      <p:pic>
        <p:nvPicPr>
          <p:cNvPr id="41" name="Grafik 40">
            <a:extLst>
              <a:ext uri="{FF2B5EF4-FFF2-40B4-BE49-F238E27FC236}">
                <a16:creationId xmlns:a16="http://schemas.microsoft.com/office/drawing/2014/main" id="{54264D5C-AB64-4CEC-9932-4C9907F7D455}"/>
              </a:ext>
            </a:extLst>
          </p:cNvPr>
          <p:cNvPicPr>
            <a:picLocks noChangeAspect="1"/>
          </p:cNvPicPr>
          <p:nvPr/>
        </p:nvPicPr>
        <p:blipFill>
          <a:blip r:embed="rId4"/>
          <a:stretch>
            <a:fillRect/>
          </a:stretch>
        </p:blipFill>
        <p:spPr>
          <a:xfrm>
            <a:off x="7852697" y="1318491"/>
            <a:ext cx="959998" cy="1278000"/>
          </a:xfrm>
          <a:prstGeom prst="rect">
            <a:avLst/>
          </a:prstGeom>
          <a:ln w="28575">
            <a:solidFill>
              <a:schemeClr val="accent6">
                <a:lumMod val="60000"/>
                <a:lumOff val="40000"/>
              </a:schemeClr>
            </a:solidFill>
          </a:ln>
        </p:spPr>
      </p:pic>
      <p:sp>
        <p:nvSpPr>
          <p:cNvPr id="46" name="Rechteck 45">
            <a:extLst>
              <a:ext uri="{FF2B5EF4-FFF2-40B4-BE49-F238E27FC236}">
                <a16:creationId xmlns:a16="http://schemas.microsoft.com/office/drawing/2014/main" id="{48B01E3A-3928-4C86-ABAF-7C6B44296895}"/>
              </a:ext>
            </a:extLst>
          </p:cNvPr>
          <p:cNvSpPr/>
          <p:nvPr/>
        </p:nvSpPr>
        <p:spPr>
          <a:xfrm>
            <a:off x="8097077"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30</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47" name="Rechteck 46">
            <a:extLst>
              <a:ext uri="{FF2B5EF4-FFF2-40B4-BE49-F238E27FC236}">
                <a16:creationId xmlns:a16="http://schemas.microsoft.com/office/drawing/2014/main" id="{74B5441E-C4A3-449F-ACCB-5C649836A4D0}"/>
              </a:ext>
            </a:extLst>
          </p:cNvPr>
          <p:cNvSpPr/>
          <p:nvPr/>
        </p:nvSpPr>
        <p:spPr>
          <a:xfrm>
            <a:off x="8077199"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Polygam</a:t>
            </a:r>
          </a:p>
        </p:txBody>
      </p:sp>
      <p:sp>
        <p:nvSpPr>
          <p:cNvPr id="48" name="Rechteck 47">
            <a:extLst>
              <a:ext uri="{FF2B5EF4-FFF2-40B4-BE49-F238E27FC236}">
                <a16:creationId xmlns:a16="http://schemas.microsoft.com/office/drawing/2014/main" id="{7A29C72F-0549-4408-803C-305C33CA6F5F}"/>
              </a:ext>
            </a:extLst>
          </p:cNvPr>
          <p:cNvSpPr/>
          <p:nvPr/>
        </p:nvSpPr>
        <p:spPr>
          <a:xfrm>
            <a:off x="8077199"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Räuber</a:t>
            </a:r>
          </a:p>
        </p:txBody>
      </p:sp>
    </p:spTree>
    <p:extLst>
      <p:ext uri="{BB962C8B-B14F-4D97-AF65-F5344CB8AC3E}">
        <p14:creationId xmlns:p14="http://schemas.microsoft.com/office/powerpoint/2010/main" val="33550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normAutofit fontScale="90000"/>
          </a:bodyPr>
          <a:lstStyle/>
          <a:p>
            <a:pPr algn="ctr"/>
            <a:r>
              <a:rPr lang="de-DE" b="1" dirty="0"/>
              <a:t>Umsetzung 2</a:t>
            </a:r>
            <a:br>
              <a:rPr lang="de-DE" b="1" dirty="0"/>
            </a:br>
            <a:br>
              <a:rPr lang="de-DE" b="1" dirty="0"/>
            </a:br>
            <a:r>
              <a:rPr lang="de-DE" dirty="0"/>
              <a:t>User teilt durch setzen von Hacken bei der Registrierung mit, welche Informationen zu seiner Person für die Erstellung des Fake Profils verwendet werden dürfen. Das Fake Profil selbst wird vom System erzeugt</a:t>
            </a:r>
            <a:br>
              <a:rPr lang="de-DE" dirty="0"/>
            </a:br>
            <a:endParaRPr lang="de-DE" dirty="0"/>
          </a:p>
        </p:txBody>
      </p:sp>
    </p:spTree>
    <p:extLst>
      <p:ext uri="{BB962C8B-B14F-4D97-AF65-F5344CB8AC3E}">
        <p14:creationId xmlns:p14="http://schemas.microsoft.com/office/powerpoint/2010/main" val="110864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Grafik 44">
            <a:extLst>
              <a:ext uri="{FF2B5EF4-FFF2-40B4-BE49-F238E27FC236}">
                <a16:creationId xmlns:a16="http://schemas.microsoft.com/office/drawing/2014/main" id="{8FB8286C-5C83-47CD-BCA2-C4A8DB7DDF60}"/>
              </a:ext>
            </a:extLst>
          </p:cNvPr>
          <p:cNvPicPr>
            <a:picLocks noChangeAspect="1"/>
          </p:cNvPicPr>
          <p:nvPr/>
        </p:nvPicPr>
        <p:blipFill>
          <a:blip r:embed="rId2"/>
          <a:stretch>
            <a:fillRect/>
          </a:stretch>
        </p:blipFill>
        <p:spPr>
          <a:xfrm rot="7221360">
            <a:off x="4186614" y="926513"/>
            <a:ext cx="1631211" cy="1251233"/>
          </a:xfrm>
          <a:prstGeom prst="rect">
            <a:avLst/>
          </a:prstGeom>
        </p:spPr>
      </p:pic>
      <p:pic>
        <p:nvPicPr>
          <p:cNvPr id="44" name="Grafik 43">
            <a:extLst>
              <a:ext uri="{FF2B5EF4-FFF2-40B4-BE49-F238E27FC236}">
                <a16:creationId xmlns:a16="http://schemas.microsoft.com/office/drawing/2014/main" id="{38BC8034-2F7A-446D-B2DA-F24C69DB7FEC}"/>
              </a:ext>
            </a:extLst>
          </p:cNvPr>
          <p:cNvPicPr>
            <a:picLocks noChangeAspect="1"/>
          </p:cNvPicPr>
          <p:nvPr/>
        </p:nvPicPr>
        <p:blipFill>
          <a:blip r:embed="rId2"/>
          <a:stretch>
            <a:fillRect/>
          </a:stretch>
        </p:blipFill>
        <p:spPr>
          <a:xfrm rot="3383921">
            <a:off x="5673157" y="890411"/>
            <a:ext cx="1631211" cy="1251233"/>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3" y="301341"/>
            <a:ext cx="8587409" cy="461665"/>
          </a:xfrm>
          <a:prstGeom prst="rect">
            <a:avLst/>
          </a:prstGeom>
          <a:noFill/>
        </p:spPr>
        <p:txBody>
          <a:bodyPr wrap="square" rtlCol="0">
            <a:spAutoFit/>
          </a:bodyPr>
          <a:lstStyle/>
          <a:p>
            <a:r>
              <a:rPr lang="de-DE" sz="2400" b="1" dirty="0"/>
              <a:t>Echtes Profil                          Registrierung        	Fake Profil</a:t>
            </a:r>
          </a:p>
        </p:txBody>
      </p:sp>
      <p:sp>
        <p:nvSpPr>
          <p:cNvPr id="19" name="Rechteck: abgerundete Ecken 18">
            <a:extLst>
              <a:ext uri="{FF2B5EF4-FFF2-40B4-BE49-F238E27FC236}">
                <a16:creationId xmlns:a16="http://schemas.microsoft.com/office/drawing/2014/main" id="{6996FE2F-3A77-47FF-BC88-064A9B0F860F}"/>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5ABA51B3-0D14-421E-87B8-6D616B5334F4}"/>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7" name="Rechteck 26">
            <a:extLst>
              <a:ext uri="{FF2B5EF4-FFF2-40B4-BE49-F238E27FC236}">
                <a16:creationId xmlns:a16="http://schemas.microsoft.com/office/drawing/2014/main" id="{280E97E7-0784-405D-8536-385CAF11B6D3}"/>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29" name="Rechteck 28">
            <a:extLst>
              <a:ext uri="{FF2B5EF4-FFF2-40B4-BE49-F238E27FC236}">
                <a16:creationId xmlns:a16="http://schemas.microsoft.com/office/drawing/2014/main" id="{0F4DAEF4-B660-4B39-B5ED-F5479D8AE35C}"/>
              </a:ext>
            </a:extLst>
          </p:cNvPr>
          <p:cNvSpPr/>
          <p:nvPr/>
        </p:nvSpPr>
        <p:spPr>
          <a:xfrm>
            <a:off x="1795668"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25</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30" name="Textfeld 29">
            <a:extLst>
              <a:ext uri="{FF2B5EF4-FFF2-40B4-BE49-F238E27FC236}">
                <a16:creationId xmlns:a16="http://schemas.microsoft.com/office/drawing/2014/main" id="{A24D8562-40FB-4140-932D-451485510056}"/>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31" name="Grafik 30">
            <a:extLst>
              <a:ext uri="{FF2B5EF4-FFF2-40B4-BE49-F238E27FC236}">
                <a16:creationId xmlns:a16="http://schemas.microsoft.com/office/drawing/2014/main" id="{F5AEC6A1-ECB0-425B-97AA-0BFC545676AC}"/>
              </a:ext>
            </a:extLst>
          </p:cNvPr>
          <p:cNvPicPr>
            <a:picLocks noChangeAspect="1"/>
          </p:cNvPicPr>
          <p:nvPr/>
        </p:nvPicPr>
        <p:blipFill>
          <a:blip r:embed="rId3"/>
          <a:stretch>
            <a:fillRect/>
          </a:stretch>
        </p:blipFill>
        <p:spPr>
          <a:xfrm>
            <a:off x="1507849" y="1319906"/>
            <a:ext cx="960421" cy="1276585"/>
          </a:xfrm>
          <a:prstGeom prst="rect">
            <a:avLst/>
          </a:prstGeom>
          <a:ln w="28575">
            <a:solidFill>
              <a:schemeClr val="accent6">
                <a:lumMod val="60000"/>
                <a:lumOff val="40000"/>
              </a:schemeClr>
            </a:solidFill>
          </a:ln>
        </p:spPr>
      </p:pic>
      <p:sp>
        <p:nvSpPr>
          <p:cNvPr id="32" name="Rechteck 31">
            <a:extLst>
              <a:ext uri="{FF2B5EF4-FFF2-40B4-BE49-F238E27FC236}">
                <a16:creationId xmlns:a16="http://schemas.microsoft.com/office/drawing/2014/main" id="{3E815FE9-EE29-49CB-AD93-DA8984B46B01}"/>
              </a:ext>
            </a:extLst>
          </p:cNvPr>
          <p:cNvSpPr/>
          <p:nvPr/>
        </p:nvSpPr>
        <p:spPr>
          <a:xfrm>
            <a:off x="1775790"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es ist kompliziert </a:t>
            </a:r>
          </a:p>
        </p:txBody>
      </p:sp>
      <p:sp>
        <p:nvSpPr>
          <p:cNvPr id="33" name="Rechteck 32">
            <a:extLst>
              <a:ext uri="{FF2B5EF4-FFF2-40B4-BE49-F238E27FC236}">
                <a16:creationId xmlns:a16="http://schemas.microsoft.com/office/drawing/2014/main" id="{E05F9F3D-0182-40E5-8EEA-563A5AF91537}"/>
              </a:ext>
            </a:extLst>
          </p:cNvPr>
          <p:cNvSpPr/>
          <p:nvPr/>
        </p:nvSpPr>
        <p:spPr>
          <a:xfrm>
            <a:off x="1775790"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Gärtner</a:t>
            </a:r>
          </a:p>
        </p:txBody>
      </p:sp>
      <p:sp>
        <p:nvSpPr>
          <p:cNvPr id="34" name="Rechteck: abgerundete Ecken 33">
            <a:extLst>
              <a:ext uri="{FF2B5EF4-FFF2-40B4-BE49-F238E27FC236}">
                <a16:creationId xmlns:a16="http://schemas.microsoft.com/office/drawing/2014/main" id="{74E58D92-D224-41BD-85A8-D03D450E9ECF}"/>
              </a:ext>
            </a:extLst>
          </p:cNvPr>
          <p:cNvSpPr/>
          <p:nvPr/>
        </p:nvSpPr>
        <p:spPr>
          <a:xfrm>
            <a:off x="7560365"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Textfeld 34">
            <a:extLst>
              <a:ext uri="{FF2B5EF4-FFF2-40B4-BE49-F238E27FC236}">
                <a16:creationId xmlns:a16="http://schemas.microsoft.com/office/drawing/2014/main" id="{DD081EA5-5799-4A3D-AD88-998618CFBBB0}"/>
              </a:ext>
            </a:extLst>
          </p:cNvPr>
          <p:cNvSpPr txBox="1"/>
          <p:nvPr/>
        </p:nvSpPr>
        <p:spPr>
          <a:xfrm>
            <a:off x="9428922"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36" name="Rechteck 35">
            <a:extLst>
              <a:ext uri="{FF2B5EF4-FFF2-40B4-BE49-F238E27FC236}">
                <a16:creationId xmlns:a16="http://schemas.microsoft.com/office/drawing/2014/main" id="{BBE9DA38-FD14-4502-9B6F-FEFC865A652C}"/>
              </a:ext>
            </a:extLst>
          </p:cNvPr>
          <p:cNvSpPr/>
          <p:nvPr/>
        </p:nvSpPr>
        <p:spPr>
          <a:xfrm>
            <a:off x="9044609"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38" name="Textfeld 37">
            <a:extLst>
              <a:ext uri="{FF2B5EF4-FFF2-40B4-BE49-F238E27FC236}">
                <a16:creationId xmlns:a16="http://schemas.microsoft.com/office/drawing/2014/main" id="{835EE9FD-4FD1-4471-AABD-CC4CA9252FE7}"/>
              </a:ext>
            </a:extLst>
          </p:cNvPr>
          <p:cNvSpPr txBox="1"/>
          <p:nvPr/>
        </p:nvSpPr>
        <p:spPr>
          <a:xfrm>
            <a:off x="9117495"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41" name="Grafik 40">
            <a:extLst>
              <a:ext uri="{FF2B5EF4-FFF2-40B4-BE49-F238E27FC236}">
                <a16:creationId xmlns:a16="http://schemas.microsoft.com/office/drawing/2014/main" id="{54264D5C-AB64-4CEC-9932-4C9907F7D455}"/>
              </a:ext>
            </a:extLst>
          </p:cNvPr>
          <p:cNvPicPr>
            <a:picLocks noChangeAspect="1"/>
          </p:cNvPicPr>
          <p:nvPr/>
        </p:nvPicPr>
        <p:blipFill>
          <a:blip r:embed="rId4"/>
          <a:stretch>
            <a:fillRect/>
          </a:stretch>
        </p:blipFill>
        <p:spPr>
          <a:xfrm>
            <a:off x="7852697" y="1318491"/>
            <a:ext cx="959998" cy="1278000"/>
          </a:xfrm>
          <a:prstGeom prst="rect">
            <a:avLst/>
          </a:prstGeom>
          <a:ln w="28575">
            <a:solidFill>
              <a:schemeClr val="accent6">
                <a:lumMod val="60000"/>
                <a:lumOff val="40000"/>
              </a:schemeClr>
            </a:solidFill>
          </a:ln>
        </p:spPr>
      </p:pic>
      <p:sp>
        <p:nvSpPr>
          <p:cNvPr id="46" name="Rechteck 45">
            <a:extLst>
              <a:ext uri="{FF2B5EF4-FFF2-40B4-BE49-F238E27FC236}">
                <a16:creationId xmlns:a16="http://schemas.microsoft.com/office/drawing/2014/main" id="{48B01E3A-3928-4C86-ABAF-7C6B44296895}"/>
              </a:ext>
            </a:extLst>
          </p:cNvPr>
          <p:cNvSpPr/>
          <p:nvPr/>
        </p:nvSpPr>
        <p:spPr>
          <a:xfrm>
            <a:off x="8097077"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Alter:  </a:t>
            </a:r>
          </a:p>
          <a:p>
            <a:r>
              <a:rPr lang="de-DE" sz="1600" dirty="0">
                <a:solidFill>
                  <a:schemeClr val="tx1"/>
                </a:solidFill>
                <a:effectLst>
                  <a:outerShdw blurRad="38100" dist="38100" dir="2700000" algn="tl">
                    <a:srgbClr val="000000">
                      <a:alpha val="43137"/>
                    </a:srgbClr>
                  </a:outerShdw>
                </a:effectLst>
              </a:rPr>
              <a:t>25</a:t>
            </a:r>
            <a:r>
              <a:rPr lang="de-DE" sz="1600" dirty="0">
                <a:solidFill>
                  <a:schemeClr val="accent6">
                    <a:lumMod val="60000"/>
                    <a:lumOff val="40000"/>
                  </a:schemeClr>
                </a:solidFill>
                <a:effectLst>
                  <a:outerShdw blurRad="38100" dist="38100" dir="2700000" algn="tl">
                    <a:srgbClr val="000000">
                      <a:alpha val="43137"/>
                    </a:srgbClr>
                  </a:outerShdw>
                </a:effectLst>
              </a:rPr>
              <a:t>  </a:t>
            </a:r>
          </a:p>
        </p:txBody>
      </p:sp>
      <p:sp>
        <p:nvSpPr>
          <p:cNvPr id="47" name="Rechteck 46">
            <a:extLst>
              <a:ext uri="{FF2B5EF4-FFF2-40B4-BE49-F238E27FC236}">
                <a16:creationId xmlns:a16="http://schemas.microsoft.com/office/drawing/2014/main" id="{74B5441E-C4A3-449F-ACCB-5C649836A4D0}"/>
              </a:ext>
            </a:extLst>
          </p:cNvPr>
          <p:cNvSpPr/>
          <p:nvPr/>
        </p:nvSpPr>
        <p:spPr>
          <a:xfrm>
            <a:off x="8077199"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Beziehung: </a:t>
            </a:r>
          </a:p>
          <a:p>
            <a:r>
              <a:rPr lang="de-DE" sz="1600" dirty="0">
                <a:solidFill>
                  <a:schemeClr val="tx1"/>
                </a:solidFill>
                <a:effectLst>
                  <a:outerShdw blurRad="38100" dist="38100" dir="2700000" algn="tl">
                    <a:srgbClr val="000000">
                      <a:alpha val="43137"/>
                    </a:srgbClr>
                  </a:outerShdw>
                </a:effectLst>
              </a:rPr>
              <a:t>Polygam</a:t>
            </a:r>
          </a:p>
        </p:txBody>
      </p:sp>
      <p:sp>
        <p:nvSpPr>
          <p:cNvPr id="48" name="Rechteck 47">
            <a:extLst>
              <a:ext uri="{FF2B5EF4-FFF2-40B4-BE49-F238E27FC236}">
                <a16:creationId xmlns:a16="http://schemas.microsoft.com/office/drawing/2014/main" id="{7A29C72F-0549-4408-803C-305C33CA6F5F}"/>
              </a:ext>
            </a:extLst>
          </p:cNvPr>
          <p:cNvSpPr/>
          <p:nvPr/>
        </p:nvSpPr>
        <p:spPr>
          <a:xfrm>
            <a:off x="8077199"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accent6">
                    <a:lumMod val="60000"/>
                    <a:lumOff val="40000"/>
                  </a:schemeClr>
                </a:solidFill>
                <a:effectLst>
                  <a:outerShdw blurRad="38100" dist="38100" dir="2700000" algn="tl">
                    <a:srgbClr val="000000">
                      <a:alpha val="43137"/>
                    </a:srgbClr>
                  </a:outerShdw>
                </a:effectLst>
              </a:rPr>
              <a:t>Beruf: </a:t>
            </a:r>
          </a:p>
          <a:p>
            <a:r>
              <a:rPr lang="de-DE" sz="1600" dirty="0">
                <a:solidFill>
                  <a:schemeClr val="tx1"/>
                </a:solidFill>
                <a:effectLst>
                  <a:outerShdw blurRad="38100" dist="38100" dir="2700000" algn="tl">
                    <a:srgbClr val="000000">
                      <a:alpha val="43137"/>
                    </a:srgbClr>
                  </a:outerShdw>
                </a:effectLst>
              </a:rPr>
              <a:t>Gärtner</a:t>
            </a:r>
          </a:p>
        </p:txBody>
      </p:sp>
      <p:sp>
        <p:nvSpPr>
          <p:cNvPr id="2" name="Rechteck: abgerundete Ecken 1">
            <a:extLst>
              <a:ext uri="{FF2B5EF4-FFF2-40B4-BE49-F238E27FC236}">
                <a16:creationId xmlns:a16="http://schemas.microsoft.com/office/drawing/2014/main" id="{6AA841C1-8930-4A6A-84B7-0DFC1F817318}"/>
              </a:ext>
            </a:extLst>
          </p:cNvPr>
          <p:cNvSpPr/>
          <p:nvPr/>
        </p:nvSpPr>
        <p:spPr>
          <a:xfrm>
            <a:off x="3207026" y="2965823"/>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
        <p:nvSpPr>
          <p:cNvPr id="23" name="Rechteck: abgerundete Ecken 22">
            <a:extLst>
              <a:ext uri="{FF2B5EF4-FFF2-40B4-BE49-F238E27FC236}">
                <a16:creationId xmlns:a16="http://schemas.microsoft.com/office/drawing/2014/main" id="{C62927B5-DD36-4FBC-B1E4-9D97DA46432A}"/>
              </a:ext>
            </a:extLst>
          </p:cNvPr>
          <p:cNvSpPr/>
          <p:nvPr/>
        </p:nvSpPr>
        <p:spPr>
          <a:xfrm>
            <a:off x="3216964" y="3813395"/>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
        <p:nvSpPr>
          <p:cNvPr id="24" name="Rechteck: abgerundete Ecken 23">
            <a:extLst>
              <a:ext uri="{FF2B5EF4-FFF2-40B4-BE49-F238E27FC236}">
                <a16:creationId xmlns:a16="http://schemas.microsoft.com/office/drawing/2014/main" id="{B6BEF1ED-202B-4CD4-BAFF-4F294E31466D}"/>
              </a:ext>
            </a:extLst>
          </p:cNvPr>
          <p:cNvSpPr/>
          <p:nvPr/>
        </p:nvSpPr>
        <p:spPr>
          <a:xfrm>
            <a:off x="3226904" y="4644224"/>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6" name="Rechteck: abgerundete Ecken 25">
            <a:extLst>
              <a:ext uri="{FF2B5EF4-FFF2-40B4-BE49-F238E27FC236}">
                <a16:creationId xmlns:a16="http://schemas.microsoft.com/office/drawing/2014/main" id="{4938231D-7052-4EFE-B9FB-8A4859B128D1}"/>
              </a:ext>
            </a:extLst>
          </p:cNvPr>
          <p:cNvSpPr/>
          <p:nvPr/>
        </p:nvSpPr>
        <p:spPr>
          <a:xfrm>
            <a:off x="2163472" y="1318491"/>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8" name="Rechteck: abgerundete Ecken 27">
            <a:extLst>
              <a:ext uri="{FF2B5EF4-FFF2-40B4-BE49-F238E27FC236}">
                <a16:creationId xmlns:a16="http://schemas.microsoft.com/office/drawing/2014/main" id="{900C99DA-D497-4DBA-AC30-9872A0382BBC}"/>
              </a:ext>
            </a:extLst>
          </p:cNvPr>
          <p:cNvSpPr/>
          <p:nvPr/>
        </p:nvSpPr>
        <p:spPr>
          <a:xfrm>
            <a:off x="3395871" y="1698255"/>
            <a:ext cx="304798" cy="3047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X</a:t>
            </a:r>
          </a:p>
        </p:txBody>
      </p:sp>
    </p:spTree>
    <p:extLst>
      <p:ext uri="{BB962C8B-B14F-4D97-AF65-F5344CB8AC3E}">
        <p14:creationId xmlns:p14="http://schemas.microsoft.com/office/powerpoint/2010/main" val="325443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normAutofit fontScale="90000"/>
          </a:bodyPr>
          <a:lstStyle/>
          <a:p>
            <a:pPr algn="ctr"/>
            <a:r>
              <a:rPr lang="de-DE" b="1" dirty="0"/>
              <a:t>Umsetzung 3</a:t>
            </a:r>
            <a:br>
              <a:rPr lang="de-DE" b="1" dirty="0"/>
            </a:br>
            <a:br>
              <a:rPr lang="de-DE" b="1" dirty="0"/>
            </a:br>
            <a:r>
              <a:rPr lang="de-DE" dirty="0"/>
              <a:t>Fake Profile werden dynamisch generiert. Der User bekommt von der Erstellung nichts mit.</a:t>
            </a:r>
          </a:p>
        </p:txBody>
      </p:sp>
    </p:spTree>
    <p:extLst>
      <p:ext uri="{BB962C8B-B14F-4D97-AF65-F5344CB8AC3E}">
        <p14:creationId xmlns:p14="http://schemas.microsoft.com/office/powerpoint/2010/main" val="281896896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Words>
  <Application>Microsoft Office PowerPoint</Application>
  <PresentationFormat>Breitbild</PresentationFormat>
  <Paragraphs>92</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Calibri Light</vt:lpstr>
      <vt:lpstr>Office</vt:lpstr>
      <vt:lpstr>Secure Social Network</vt:lpstr>
      <vt:lpstr>Allgemeines Konzept</vt:lpstr>
      <vt:lpstr>PowerPoint-Präsentation</vt:lpstr>
      <vt:lpstr>PowerPoint-Präsentation</vt:lpstr>
      <vt:lpstr>Umsetzung 1  User legt das Fake Profil im Rahmen der Registrierung selbst an</vt:lpstr>
      <vt:lpstr>PowerPoint-Präsentation</vt:lpstr>
      <vt:lpstr>Umsetzung 2  User teilt durch setzen von Hacken bei der Registrierung mit, welche Informationen zu seiner Person für die Erstellung des Fake Profils verwendet werden dürfen. Das Fake Profil selbst wird vom System erzeugt </vt:lpstr>
      <vt:lpstr>PowerPoint-Präsentation</vt:lpstr>
      <vt:lpstr>Umsetzung 3  Fake Profile werden dynamisch generiert. Der User bekommt von der Erstellung nichts mit.</vt:lpstr>
      <vt:lpstr>PowerPoint-Präsentation</vt:lpstr>
      <vt:lpstr>Umsetzung 4  User wird bei der Registrierung gefragt, ob er für eine Erhöhung der Sicherheit seines Kontos Bilder für die Generierung des Fake Profils hochladen möchte.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Dani</dc:creator>
  <cp:lastModifiedBy>Dani</cp:lastModifiedBy>
  <cp:revision>15</cp:revision>
  <dcterms:created xsi:type="dcterms:W3CDTF">2017-12-03T14:46:58Z</dcterms:created>
  <dcterms:modified xsi:type="dcterms:W3CDTF">2017-12-19T13:32:37Z</dcterms:modified>
</cp:coreProperties>
</file>