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2FF"/>
    <a:srgbClr val="9E65B4"/>
    <a:srgbClr val="5770FA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17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4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9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8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5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9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ffotter/Be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D3F5E-3EE9-4739-96BD-DC6A4F04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17513"/>
            <a:ext cx="7766936" cy="1646302"/>
          </a:xfrm>
        </p:spPr>
        <p:txBody>
          <a:bodyPr/>
          <a:lstStyle/>
          <a:p>
            <a:r>
              <a:rPr lang="de-DE" dirty="0"/>
              <a:t>Abschlusspräsentation</a:t>
            </a:r>
            <a:br>
              <a:rPr lang="de-DE" dirty="0"/>
            </a:br>
            <a:r>
              <a:rPr lang="de-DE" dirty="0" err="1"/>
              <a:t>BeHop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2F929-B1B1-4A5D-99A6-BC5CF63D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46503"/>
            <a:ext cx="7766936" cy="1096899"/>
          </a:xfrm>
        </p:spPr>
        <p:txBody>
          <a:bodyPr/>
          <a:lstStyle/>
          <a:p>
            <a:r>
              <a:rPr lang="de-DE" dirty="0"/>
              <a:t>Web-Projekt GWP &amp; DWP Semester 3</a:t>
            </a:r>
          </a:p>
          <a:p>
            <a:r>
              <a:rPr lang="de-DE" dirty="0"/>
              <a:t>Anton </a:t>
            </a:r>
            <a:r>
              <a:rPr lang="de-DE" dirty="0" err="1"/>
              <a:t>Bespalov</a:t>
            </a:r>
            <a:r>
              <a:rPr lang="de-DE" dirty="0"/>
              <a:t> und Michael Hopp </a:t>
            </a:r>
          </a:p>
        </p:txBody>
      </p:sp>
      <p:pic>
        <p:nvPicPr>
          <p:cNvPr id="5" name="Grafik 4" descr="Ein Bild, das Zeichnung, Teller enthält.&#10;&#10;Automatisch generierte Beschreibung">
            <a:extLst>
              <a:ext uri="{FF2B5EF4-FFF2-40B4-BE49-F238E27FC236}">
                <a16:creationId xmlns:a16="http://schemas.microsoft.com/office/drawing/2014/main" id="{88D629D7-0FA3-4DED-BA7A-74E8C14F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0" y="220076"/>
            <a:ext cx="3405418" cy="34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1A674-E4E4-4928-BB3E-D1E16111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8E937-2DDE-4E1C-8491-C9D78D6A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7174762" cy="2948306"/>
          </a:xfrm>
        </p:spPr>
        <p:txBody>
          <a:bodyPr/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Besondere Features</a:t>
            </a:r>
          </a:p>
          <a:p>
            <a:r>
              <a:rPr lang="de-DE" dirty="0"/>
              <a:t>3. Eigenheiten</a:t>
            </a:r>
          </a:p>
          <a:p>
            <a:r>
              <a:rPr lang="de-DE" dirty="0"/>
              <a:t>4. Tour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54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CB60F-5ADD-44B3-BB10-567093FF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6BB52-0EBD-4B96-B7BB-B05C3E67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Repository: </a:t>
            </a:r>
            <a:r>
              <a:rPr lang="de-DE" dirty="0">
                <a:hlinkClick r:id="rId2"/>
              </a:rPr>
              <a:t>https://github.com/Maffotter/BeHop</a:t>
            </a:r>
            <a:endParaRPr lang="de-DE" dirty="0"/>
          </a:p>
          <a:p>
            <a:r>
              <a:rPr lang="de-DE" dirty="0"/>
              <a:t>Projekt-Thema: </a:t>
            </a:r>
            <a:r>
              <a:rPr lang="de-DE" dirty="0" err="1"/>
              <a:t>HipHop</a:t>
            </a:r>
            <a:r>
              <a:rPr lang="de-DE" dirty="0"/>
              <a:t> - Online Shop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Projektstruktur: MVC</a:t>
            </a:r>
          </a:p>
          <a:p>
            <a:r>
              <a:rPr lang="de-DE" dirty="0"/>
              <a:t>MySQL Datenbank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27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F2DB7-D55D-432E-80B9-7B48291D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(Nicht in der Tour)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EDB3C-2094-4410-8A36-1B64DFD4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Sprache === Englisch</a:t>
            </a:r>
          </a:p>
          <a:p>
            <a:r>
              <a:rPr lang="de-DE" dirty="0"/>
              <a:t>Keine Dummy-Texte (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IsNich</a:t>
            </a:r>
            <a:r>
              <a:rPr lang="de-DE" dirty="0"/>
              <a:t>)</a:t>
            </a:r>
          </a:p>
          <a:p>
            <a:r>
              <a:rPr lang="de-DE" dirty="0"/>
              <a:t>Responsive Design: Desktop &gt; Tablet &gt; Smartphone</a:t>
            </a:r>
          </a:p>
          <a:p>
            <a:r>
              <a:rPr lang="de-DE" dirty="0" err="1"/>
              <a:t>Merge</a:t>
            </a:r>
            <a:r>
              <a:rPr lang="de-DE" dirty="0"/>
              <a:t> von Warenkorb der Session und Datenbank bei Login</a:t>
            </a:r>
          </a:p>
          <a:p>
            <a:r>
              <a:rPr lang="de-DE" dirty="0"/>
              <a:t>Produkt-Vorrats-Mechanik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35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476A1-C29D-45C1-871D-1EB8CEFD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Eigenheiten von </a:t>
            </a:r>
            <a:r>
              <a:rPr lang="de-DE" dirty="0" err="1"/>
              <a:t>BeHop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0D730-DD1D-40F8-8372-8C5FEDDD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Lieferung ausschließlich nach Deutschland (Kein internationaler ZIP-Code)</a:t>
            </a:r>
          </a:p>
          <a:p>
            <a:r>
              <a:rPr lang="de-DE" dirty="0"/>
              <a:t>Keine verschiedenen Größen und Bilder zu den Produkten.</a:t>
            </a:r>
          </a:p>
          <a:p>
            <a:r>
              <a:rPr lang="de-DE" dirty="0"/>
              <a:t>Unisex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Lesen Sie bitte die Doku!</a:t>
            </a:r>
          </a:p>
        </p:txBody>
      </p:sp>
    </p:spTree>
    <p:extLst>
      <p:ext uri="{BB962C8B-B14F-4D97-AF65-F5344CB8AC3E}">
        <p14:creationId xmlns:p14="http://schemas.microsoft.com/office/powerpoint/2010/main" val="90726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DB8A6-1765-4CA3-B651-DF9AE50C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47" y="1901271"/>
            <a:ext cx="3525550" cy="1527729"/>
          </a:xfrm>
        </p:spPr>
        <p:txBody>
          <a:bodyPr>
            <a:noAutofit/>
          </a:bodyPr>
          <a:lstStyle/>
          <a:p>
            <a:r>
              <a:rPr lang="de-DE" sz="9600" b="1" dirty="0"/>
              <a:t>TOUR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18F2C2-794B-434F-A320-B3B0B25D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59" y="3429000"/>
            <a:ext cx="6694326" cy="9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7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Hop">
      <a:dk1>
        <a:srgbClr val="333333"/>
      </a:dk1>
      <a:lt1>
        <a:srgbClr val="FFFFFF"/>
      </a:lt1>
      <a:dk2>
        <a:srgbClr val="696969"/>
      </a:dk2>
      <a:lt2>
        <a:srgbClr val="FFFFFF"/>
      </a:lt2>
      <a:accent1>
        <a:srgbClr val="333333"/>
      </a:accent1>
      <a:accent2>
        <a:srgbClr val="FF5757"/>
      </a:accent2>
      <a:accent3>
        <a:srgbClr val="8E52FF"/>
      </a:accent3>
      <a:accent4>
        <a:srgbClr val="8E52FF"/>
      </a:accent4>
      <a:accent5>
        <a:srgbClr val="8E52FF"/>
      </a:accent5>
      <a:accent6>
        <a:srgbClr val="4169E1"/>
      </a:accent6>
      <a:hlink>
        <a:srgbClr val="4169E1"/>
      </a:hlink>
      <a:folHlink>
        <a:srgbClr val="7030A0"/>
      </a:folHlink>
    </a:clrScheme>
    <a:fontScheme name="BeHop">
      <a:majorFont>
        <a:latin typeface="Open Sans Extra Bold"/>
        <a:ea typeface=""/>
        <a:cs typeface=""/>
      </a:majorFont>
      <a:minorFont>
        <a:latin typeface="Open Sans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Open Sans</vt:lpstr>
      <vt:lpstr>Open Sans Extra Bold</vt:lpstr>
      <vt:lpstr>Wingdings 3</vt:lpstr>
      <vt:lpstr>Facette</vt:lpstr>
      <vt:lpstr>Abschlusspräsentation BeHop</vt:lpstr>
      <vt:lpstr>Gliederung</vt:lpstr>
      <vt:lpstr>Einleitung</vt:lpstr>
      <vt:lpstr>Besonderheiten (Nicht in der Tour)</vt:lpstr>
      <vt:lpstr>Eigenheiten von BeHop</vt:lpstr>
      <vt:lpstr>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BeHop</dc:title>
  <dc:creator>Michael Hopp</dc:creator>
  <cp:lastModifiedBy>Michael Hopp</cp:lastModifiedBy>
  <cp:revision>2</cp:revision>
  <dcterms:created xsi:type="dcterms:W3CDTF">2020-02-26T17:53:00Z</dcterms:created>
  <dcterms:modified xsi:type="dcterms:W3CDTF">2020-02-27T08:12:52Z</dcterms:modified>
</cp:coreProperties>
</file>