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9" r:id="rId11"/>
    <p:sldId id="275" r:id="rId12"/>
    <p:sldId id="276" r:id="rId13"/>
    <p:sldId id="277" r:id="rId14"/>
    <p:sldId id="256" r:id="rId15"/>
    <p:sldId id="257" r:id="rId16"/>
    <p:sldId id="258" r:id="rId17"/>
    <p:sldId id="259" r:id="rId18"/>
    <p:sldId id="260" r:id="rId19"/>
    <p:sldId id="264" r:id="rId20"/>
    <p:sldId id="261" r:id="rId21"/>
    <p:sldId id="262" r:id="rId22"/>
    <p:sldId id="263" r:id="rId23"/>
    <p:sldId id="265" r:id="rId24"/>
    <p:sldId id="26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7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52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13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92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03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62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84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7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6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8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A6D5-AC0B-4BEC-BA03-9A27E00BD207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6841-8A2F-4B2C-AE62-CC800849C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4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el 1"/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2387600"/>
          </a:xfrm>
        </p:spPr>
        <p:txBody>
          <a:bodyPr/>
          <a:lstStyle/>
          <a:p>
            <a:r>
              <a:rPr lang="de-DE" dirty="0"/>
              <a:t>CSS Frameworks und Angular</a:t>
            </a:r>
          </a:p>
        </p:txBody>
      </p:sp>
      <p:pic>
        <p:nvPicPr>
          <p:cNvPr id="2097152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040" y="3394569"/>
            <a:ext cx="2381250" cy="2381250"/>
          </a:xfrm>
          <a:prstGeom prst="rect">
            <a:avLst/>
          </a:prstGeom>
        </p:spPr>
      </p:pic>
      <p:pic>
        <p:nvPicPr>
          <p:cNvPr id="2097153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50" y="3244493"/>
            <a:ext cx="3112690" cy="1081660"/>
          </a:xfrm>
          <a:prstGeom prst="rect">
            <a:avLst/>
          </a:prstGeom>
        </p:spPr>
      </p:pic>
      <p:pic>
        <p:nvPicPr>
          <p:cNvPr id="5" name="Grafik 4" descr="Ein Bild, das ClipArt enthält.&#10;&#10;Mit hoher Zuverlässigkeit generierte Beschreibu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28" y="4585194"/>
            <a:ext cx="1489934" cy="14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387" y="79720"/>
            <a:ext cx="3993226" cy="6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0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96" y="93902"/>
            <a:ext cx="2124934" cy="6670196"/>
          </a:xfrm>
          <a:prstGeom prst="rect">
            <a:avLst/>
          </a:prstGeom>
        </p:spPr>
      </p:pic>
      <p:sp>
        <p:nvSpPr>
          <p:cNvPr id="1048590" name="Textfeld 6"/>
          <p:cNvSpPr txBox="1"/>
          <p:nvPr/>
        </p:nvSpPr>
        <p:spPr>
          <a:xfrm>
            <a:off x="3131088" y="1381702"/>
            <a:ext cx="8970380" cy="443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/>
              <a:t>Angular Struktur</a:t>
            </a:r>
          </a:p>
          <a:p>
            <a:endParaRPr lang="de-DE" sz="4800" b="1" dirty="0"/>
          </a:p>
          <a:p>
            <a:r>
              <a:rPr lang="de-DE" sz="4800" b="1" dirty="0"/>
              <a:t>Aufteilung in Pages</a:t>
            </a:r>
          </a:p>
          <a:p>
            <a:pPr marL="457200" indent="-457200">
              <a:buFontTx/>
              <a:buChar char="-"/>
            </a:pPr>
            <a:r>
              <a:rPr lang="de-DE" sz="4800" b="1" dirty="0"/>
              <a:t>HTML Template</a:t>
            </a:r>
          </a:p>
          <a:p>
            <a:pPr marL="457200" indent="-457200">
              <a:buFontTx/>
              <a:buChar char="-"/>
            </a:pPr>
            <a:r>
              <a:rPr lang="de-DE" sz="4800" b="1" dirty="0" err="1"/>
              <a:t>TypeScript</a:t>
            </a:r>
            <a:r>
              <a:rPr lang="de-DE" sz="4800" b="1" dirty="0"/>
              <a:t> File mit Components</a:t>
            </a:r>
          </a:p>
        </p:txBody>
      </p:sp>
    </p:spTree>
    <p:extLst>
      <p:ext uri="{BB962C8B-B14F-4D97-AF65-F5344CB8AC3E}">
        <p14:creationId xmlns:p14="http://schemas.microsoft.com/office/powerpoint/2010/main" val="190924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72" y="445618"/>
            <a:ext cx="4867954" cy="2772162"/>
          </a:xfrm>
          <a:prstGeom prst="rect">
            <a:avLst/>
          </a:prstGeom>
        </p:spPr>
      </p:pic>
      <p:pic>
        <p:nvPicPr>
          <p:cNvPr id="209716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3191"/>
            <a:ext cx="12192000" cy="1418977"/>
          </a:xfrm>
          <a:prstGeom prst="rect">
            <a:avLst/>
          </a:prstGeom>
        </p:spPr>
      </p:pic>
      <p:pic>
        <p:nvPicPr>
          <p:cNvPr id="2097166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35" y="129986"/>
            <a:ext cx="304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61" y="0"/>
            <a:ext cx="5730281" cy="6858000"/>
          </a:xfrm>
          <a:prstGeom prst="rect">
            <a:avLst/>
          </a:prstGeom>
        </p:spPr>
      </p:pic>
      <p:pic>
        <p:nvPicPr>
          <p:cNvPr id="2097168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59" y="0"/>
            <a:ext cx="4685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1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2387600"/>
          </a:xfrm>
        </p:spPr>
        <p:txBody>
          <a:bodyPr/>
          <a:lstStyle/>
          <a:p>
            <a:r>
              <a:rPr lang="de-DE" dirty="0"/>
              <a:t>Angular und Bootstrap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30" y="3638409"/>
            <a:ext cx="2381250" cy="2381250"/>
          </a:xfrm>
          <a:prstGeom prst="rect">
            <a:avLst/>
          </a:prstGeom>
        </p:spPr>
      </p:pic>
      <p:pic>
        <p:nvPicPr>
          <p:cNvPr id="7" name="Grafik 6" descr="Ein Bild, das ClipArt enthält.&#10;&#10;Mit hoher Zuverlässigkeit generierte Beschreibu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06" y="3886059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8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Mit sehr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494"/>
            <a:ext cx="12192000" cy="6073506"/>
          </a:xfrm>
        </p:spPr>
      </p:pic>
    </p:spTree>
    <p:extLst>
      <p:ext uri="{BB962C8B-B14F-4D97-AF65-F5344CB8AC3E}">
        <p14:creationId xmlns:p14="http://schemas.microsoft.com/office/powerpoint/2010/main" val="155705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Mit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296" y="3102111"/>
            <a:ext cx="8277408" cy="1485129"/>
          </a:xfrm>
        </p:spPr>
      </p:pic>
    </p:spTree>
    <p:extLst>
      <p:ext uri="{BB962C8B-B14F-4D97-AF65-F5344CB8AC3E}">
        <p14:creationId xmlns:p14="http://schemas.microsoft.com/office/powerpoint/2010/main" val="101148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Mit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13" y="2000257"/>
            <a:ext cx="8674774" cy="4104707"/>
          </a:xfrm>
        </p:spPr>
      </p:pic>
    </p:spTree>
    <p:extLst>
      <p:ext uri="{BB962C8B-B14F-4D97-AF65-F5344CB8AC3E}">
        <p14:creationId xmlns:p14="http://schemas.microsoft.com/office/powerpoint/2010/main" val="212838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, Elektronik enthält.&#10;&#10;Mit sehr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571" y="1027906"/>
            <a:ext cx="2956858" cy="5656859"/>
          </a:xfrm>
        </p:spPr>
      </p:pic>
    </p:spTree>
    <p:extLst>
      <p:ext uri="{BB962C8B-B14F-4D97-AF65-F5344CB8AC3E}">
        <p14:creationId xmlns:p14="http://schemas.microsoft.com/office/powerpoint/2010/main" val="90268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1571846"/>
          </a:xfrm>
        </p:spPr>
        <p:txBody>
          <a:bodyPr/>
          <a:lstStyle/>
          <a:p>
            <a:r>
              <a:rPr lang="de-DE" dirty="0"/>
              <a:t>NG Bootstrap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22" y="2141316"/>
            <a:ext cx="2381250" cy="2381250"/>
          </a:xfrm>
          <a:prstGeom prst="rect">
            <a:avLst/>
          </a:prstGeom>
        </p:spPr>
      </p:pic>
      <p:pic>
        <p:nvPicPr>
          <p:cNvPr id="7" name="Grafik 6" descr="Ein Bild, das ClipArt enthält.&#10;&#10;Mit hoher Zuverlässigkeit generierte Beschreibu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17" y="2362618"/>
            <a:ext cx="1938646" cy="193864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6349" y="2252461"/>
            <a:ext cx="3979301" cy="39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el 1"/>
          <p:cNvSpPr>
            <a:spLocks noGrp="1"/>
          </p:cNvSpPr>
          <p:nvPr>
            <p:ph type="ctrTitle"/>
          </p:nvPr>
        </p:nvSpPr>
        <p:spPr>
          <a:xfrm>
            <a:off x="1524000" y="569470"/>
            <a:ext cx="9144000" cy="2387600"/>
          </a:xfrm>
        </p:spPr>
        <p:txBody>
          <a:bodyPr/>
          <a:lstStyle/>
          <a:p>
            <a:r>
              <a:rPr lang="de-DE" dirty="0"/>
              <a:t>Angular und </a:t>
            </a:r>
            <a:r>
              <a:rPr lang="de-DE" dirty="0" err="1"/>
              <a:t>Ionic</a:t>
            </a:r>
            <a:endParaRPr lang="de-DE" dirty="0"/>
          </a:p>
        </p:txBody>
      </p:sp>
      <p:pic>
        <p:nvPicPr>
          <p:cNvPr id="2097152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38409"/>
            <a:ext cx="2381250" cy="2381250"/>
          </a:xfrm>
          <a:prstGeom prst="rect">
            <a:avLst/>
          </a:prstGeom>
        </p:spPr>
      </p:pic>
      <p:pic>
        <p:nvPicPr>
          <p:cNvPr id="2097153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230" y="3925212"/>
            <a:ext cx="5201856" cy="18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27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474"/>
            <a:ext cx="12192000" cy="6148176"/>
          </a:xfrm>
        </p:spPr>
      </p:pic>
      <p:sp>
        <p:nvSpPr>
          <p:cNvPr id="6" name="Rechteck 5"/>
          <p:cNvSpPr/>
          <p:nvPr/>
        </p:nvSpPr>
        <p:spPr>
          <a:xfrm>
            <a:off x="609600" y="83820"/>
            <a:ext cx="11193780" cy="281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9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Screenshot enthält.&#10;&#10;Mit sehr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11" y="1467168"/>
            <a:ext cx="9278978" cy="5020416"/>
          </a:xfrm>
        </p:spPr>
      </p:pic>
    </p:spTree>
    <p:extLst>
      <p:ext uri="{BB962C8B-B14F-4D97-AF65-F5344CB8AC3E}">
        <p14:creationId xmlns:p14="http://schemas.microsoft.com/office/powerpoint/2010/main" val="3120912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60543"/>
            <a:ext cx="10515600" cy="730145"/>
          </a:xfrm>
        </p:spPr>
      </p:pic>
      <p:pic>
        <p:nvPicPr>
          <p:cNvPr id="7" name="Grafik 6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106"/>
            <a:ext cx="8100762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9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, drinnen, sitzend, schwarz enthält.&#10;&#10;Mit hoher Zuverlässigkeit generierte Beschreibu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38" y="3180079"/>
            <a:ext cx="8896723" cy="3190240"/>
          </a:xfrm>
        </p:spPr>
      </p:pic>
      <p:pic>
        <p:nvPicPr>
          <p:cNvPr id="7" name="Grafik 6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41" y="682281"/>
            <a:ext cx="6743716" cy="20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0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8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362"/>
            <a:ext cx="12192000" cy="53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604972"/>
            <a:ext cx="643027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604972"/>
            <a:ext cx="643027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1671392"/>
            <a:ext cx="1089812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2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528762"/>
            <a:ext cx="643027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5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580627"/>
            <a:ext cx="8764223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1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30180" cy="6858000"/>
          </a:xfrm>
          <a:prstGeom prst="rect">
            <a:avLst/>
          </a:prstGeom>
        </p:spPr>
      </p:pic>
      <p:pic>
        <p:nvPicPr>
          <p:cNvPr id="2097161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66" y="0"/>
            <a:ext cx="3750468" cy="6858000"/>
          </a:xfrm>
          <a:prstGeom prst="rect">
            <a:avLst/>
          </a:prstGeom>
        </p:spPr>
      </p:pic>
      <p:pic>
        <p:nvPicPr>
          <p:cNvPr id="2097162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234" y="0"/>
            <a:ext cx="3839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9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CSS Frameworks und Angular</vt:lpstr>
      <vt:lpstr>Angular und Ionic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Angular und Bootstrap</vt:lpstr>
      <vt:lpstr>PowerPoint-Präsentation</vt:lpstr>
      <vt:lpstr>PowerPoint-Präsentation</vt:lpstr>
      <vt:lpstr>PowerPoint-Präsentation</vt:lpstr>
      <vt:lpstr>PowerPoint-Präsentation</vt:lpstr>
      <vt:lpstr>NG Bootstrap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und Bootstrap</dc:title>
  <dc:creator>Philip Gnann</dc:creator>
  <cp:lastModifiedBy>Philip Gnann</cp:lastModifiedBy>
  <cp:revision>7</cp:revision>
  <dcterms:created xsi:type="dcterms:W3CDTF">2017-05-04T05:50:36Z</dcterms:created>
  <dcterms:modified xsi:type="dcterms:W3CDTF">2017-05-04T07:13:44Z</dcterms:modified>
</cp:coreProperties>
</file>