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896" y="960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6AB1A-FF2F-445C-A9D4-21B91D68CBFC}" type="datetimeFigureOut">
              <a:rPr lang="ru-RU" smtClean="0"/>
              <a:t>26.06.2021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796C9-9085-4ACF-8A3C-A0F297DE5F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1544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6AB1A-FF2F-445C-A9D4-21B91D68CBFC}" type="datetimeFigureOut">
              <a:rPr lang="ru-RU" smtClean="0"/>
              <a:t>26.06.2021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796C9-9085-4ACF-8A3C-A0F297DE5F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014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6AB1A-FF2F-445C-A9D4-21B91D68CBFC}" type="datetimeFigureOut">
              <a:rPr lang="ru-RU" smtClean="0"/>
              <a:t>26.06.2021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796C9-9085-4ACF-8A3C-A0F297DE5F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097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6AB1A-FF2F-445C-A9D4-21B91D68CBFC}" type="datetimeFigureOut">
              <a:rPr lang="ru-RU" smtClean="0"/>
              <a:t>26.06.2021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796C9-9085-4ACF-8A3C-A0F297DE5F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0778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6AB1A-FF2F-445C-A9D4-21B91D68CBFC}" type="datetimeFigureOut">
              <a:rPr lang="ru-RU" smtClean="0"/>
              <a:t>26.06.2021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796C9-9085-4ACF-8A3C-A0F297DE5F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2624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6AB1A-FF2F-445C-A9D4-21B91D68CBFC}" type="datetimeFigureOut">
              <a:rPr lang="ru-RU" smtClean="0"/>
              <a:t>26.06.2021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796C9-9085-4ACF-8A3C-A0F297DE5F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7844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6AB1A-FF2F-445C-A9D4-21B91D68CBFC}" type="datetimeFigureOut">
              <a:rPr lang="ru-RU" smtClean="0"/>
              <a:t>26.06.2021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796C9-9085-4ACF-8A3C-A0F297DE5F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9773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6AB1A-FF2F-445C-A9D4-21B91D68CBFC}" type="datetimeFigureOut">
              <a:rPr lang="ru-RU" smtClean="0"/>
              <a:t>26.06.2021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796C9-9085-4ACF-8A3C-A0F297DE5F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6563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6AB1A-FF2F-445C-A9D4-21B91D68CBFC}" type="datetimeFigureOut">
              <a:rPr lang="ru-RU" smtClean="0"/>
              <a:t>26.06.2021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796C9-9085-4ACF-8A3C-A0F297DE5F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261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6AB1A-FF2F-445C-A9D4-21B91D68CBFC}" type="datetimeFigureOut">
              <a:rPr lang="ru-RU" smtClean="0"/>
              <a:t>26.06.2021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796C9-9085-4ACF-8A3C-A0F297DE5F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5379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6AB1A-FF2F-445C-A9D4-21B91D68CBFC}" type="datetimeFigureOut">
              <a:rPr lang="ru-RU" smtClean="0"/>
              <a:t>26.06.2021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796C9-9085-4ACF-8A3C-A0F297DE5F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3361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B6AB1A-FF2F-445C-A9D4-21B91D68CBFC}" type="datetimeFigureOut">
              <a:rPr lang="ru-RU" smtClean="0"/>
              <a:t>26.06.2021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F796C9-9085-4ACF-8A3C-A0F297DE5F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2734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Инженерный проект 2021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62886"/>
          </a:xfrm>
        </p:spPr>
        <p:txBody>
          <a:bodyPr/>
          <a:lstStyle/>
          <a:p>
            <a:r>
              <a:rPr lang="ru-RU" dirty="0" smtClean="0"/>
              <a:t>Реляционная база данных «Клапаны трубопроводной арматуры»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9067177" y="5810597"/>
            <a:ext cx="16008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dirty="0" smtClean="0"/>
              <a:t>Калинин М. Д.</a:t>
            </a:r>
          </a:p>
          <a:p>
            <a:pPr algn="r"/>
            <a:r>
              <a:rPr lang="ru-RU" dirty="0" smtClean="0"/>
              <a:t>191-323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09728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305396" y="272595"/>
            <a:ext cx="758120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dirty="0" smtClean="0">
                <a:latin typeface="+mj-lt"/>
              </a:rPr>
              <a:t>Редактирование исполнения клапана</a:t>
            </a:r>
            <a:endParaRPr lang="ru-RU" sz="4400" dirty="0">
              <a:latin typeface="+mj-lt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0142" y="1719145"/>
            <a:ext cx="9751716" cy="497065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66719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988" y="2921168"/>
            <a:ext cx="219002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6000" dirty="0" smtClean="0">
                <a:latin typeface="+mj-lt"/>
              </a:rPr>
              <a:t>Конец</a:t>
            </a:r>
            <a:endParaRPr lang="ru-RU" sz="6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72023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305396" y="0"/>
            <a:ext cx="758120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dirty="0" smtClean="0">
                <a:latin typeface="+mj-lt"/>
              </a:rPr>
              <a:t>Инженерный проект доступен по адресу</a:t>
            </a:r>
            <a:endParaRPr lang="ru-RU" sz="44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19207" y="1446550"/>
            <a:ext cx="75812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 smtClean="0">
                <a:solidFill>
                  <a:schemeClr val="accent1">
                    <a:lumMod val="50000"/>
                  </a:schemeClr>
                </a:solidFill>
              </a:rPr>
              <a:t>https://ip-2021.herokuapp.com</a:t>
            </a:r>
            <a:endParaRPr lang="ru-RU" sz="2400" u="sng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1581" y="1996313"/>
            <a:ext cx="7608836" cy="383815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7286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305396" y="478970"/>
            <a:ext cx="758120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dirty="0" smtClean="0">
                <a:latin typeface="+mj-lt"/>
              </a:rPr>
              <a:t>Список всех клапанов</a:t>
            </a:r>
            <a:endParaRPr lang="ru-RU" sz="4400" dirty="0">
              <a:latin typeface="+mj-lt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2111" y="1248411"/>
            <a:ext cx="9567778" cy="487680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76105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05396" y="374195"/>
            <a:ext cx="758120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dirty="0" smtClean="0">
                <a:latin typeface="+mj-lt"/>
              </a:rPr>
              <a:t>Страница клапана</a:t>
            </a:r>
            <a:endParaRPr lang="ru-RU" sz="4400" dirty="0">
              <a:latin typeface="+mj-lt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023" y="1309217"/>
            <a:ext cx="9505952" cy="477296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2939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05396" y="374195"/>
            <a:ext cx="758120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dirty="0" smtClean="0">
                <a:latin typeface="+mj-lt"/>
              </a:rPr>
              <a:t>Страница авторизации</a:t>
            </a:r>
            <a:endParaRPr lang="ru-RU" sz="4400" dirty="0">
              <a:latin typeface="+mj-lt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0800" y="1302429"/>
            <a:ext cx="9550400" cy="482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911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394" y="1190173"/>
            <a:ext cx="10037212" cy="511628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2305396" y="272595"/>
            <a:ext cx="758120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dirty="0" smtClean="0">
                <a:latin typeface="+mj-lt"/>
              </a:rPr>
              <a:t>Подбор клапана</a:t>
            </a:r>
            <a:endParaRPr lang="ru-RU" sz="4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55751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305396" y="272595"/>
            <a:ext cx="758120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dirty="0" smtClean="0">
                <a:latin typeface="+mj-lt"/>
              </a:rPr>
              <a:t>Добавление марки клапана</a:t>
            </a:r>
            <a:endParaRPr lang="ru-RU" sz="4400" dirty="0">
              <a:latin typeface="+mj-lt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511" y="1042036"/>
            <a:ext cx="10362976" cy="529045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65961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0141" y="1719145"/>
            <a:ext cx="9751716" cy="49784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2305396" y="272595"/>
            <a:ext cx="758120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dirty="0" smtClean="0">
                <a:latin typeface="+mj-lt"/>
              </a:rPr>
              <a:t>Добавление исполнения для клапана</a:t>
            </a:r>
            <a:endParaRPr lang="ru-RU" sz="4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74914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305396" y="272595"/>
            <a:ext cx="758120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dirty="0" smtClean="0">
                <a:latin typeface="+mj-lt"/>
              </a:rPr>
              <a:t>Редактирование марки клапана</a:t>
            </a:r>
            <a:endParaRPr lang="ru-RU" sz="4400" dirty="0">
              <a:latin typeface="+mj-lt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0141" y="1719145"/>
            <a:ext cx="9751716" cy="496553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40803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48</Words>
  <Application>Microsoft Office PowerPoint</Application>
  <PresentationFormat>Широкоэкранный</PresentationFormat>
  <Paragraphs>15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Тема Office</vt:lpstr>
      <vt:lpstr>Инженерный проект 2021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Инженерный проект 2021</dc:title>
  <dc:creator>Matthew Kalinin</dc:creator>
  <cp:lastModifiedBy>Matthew Kalinin</cp:lastModifiedBy>
  <cp:revision>7</cp:revision>
  <dcterms:created xsi:type="dcterms:W3CDTF">2021-06-26T09:51:48Z</dcterms:created>
  <dcterms:modified xsi:type="dcterms:W3CDTF">2021-06-26T13:36:23Z</dcterms:modified>
</cp:coreProperties>
</file>