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AB1A-FF2F-445C-A9D4-21B91D68CBFC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Инженерный проект 2021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2886"/>
          </a:xfrm>
        </p:spPr>
        <p:txBody>
          <a:bodyPr/>
          <a:lstStyle/>
          <a:p>
            <a:r>
              <a:rPr lang="ru-RU" dirty="0" smtClean="0"/>
              <a:t>Реляционная база данных «Клапаны трубопроводной арматуры»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67177" y="5810597"/>
            <a:ext cx="16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Калинин М. Д.</a:t>
            </a:r>
          </a:p>
          <a:p>
            <a:pPr algn="r"/>
            <a:r>
              <a:rPr lang="ru-RU" dirty="0" smtClean="0"/>
              <a:t>191-323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7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Редактирование исполнения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761357"/>
            <a:ext cx="9880600" cy="4960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67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988" y="2921168"/>
            <a:ext cx="2190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latin typeface="+mj-lt"/>
              </a:rPr>
              <a:t>Конец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0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5396" y="0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Инженерный проект доступен по адресу</a:t>
            </a:r>
            <a:endParaRPr lang="ru-RU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207" y="1446550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https://ip-2021.herokuapp.com</a:t>
            </a:r>
            <a:endParaRPr lang="ru-RU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81" y="1996313"/>
            <a:ext cx="7608836" cy="3838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478970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Список всех клапанов</a:t>
            </a:r>
            <a:endParaRPr lang="ru-RU" sz="44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11" y="1248411"/>
            <a:ext cx="9567778" cy="4876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1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96" y="3741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Страница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1309217"/>
            <a:ext cx="9505952" cy="4772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96" y="3741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Страница авторизации</a:t>
            </a:r>
            <a:endParaRPr lang="ru-RU" sz="4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02429"/>
            <a:ext cx="9550400" cy="48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1190173"/>
            <a:ext cx="10037212" cy="511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5396" y="2725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Подбор клапана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Добавление марки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1" y="1042036"/>
            <a:ext cx="10362976" cy="5290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9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1" y="1719145"/>
            <a:ext cx="9751716" cy="497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Добавление исполнения для клапана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9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Редактирование марки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1" y="1719145"/>
            <a:ext cx="9751716" cy="4965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8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48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Инженерный проект 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проект 2021</dc:title>
  <dc:creator>Matthew Kalinin</dc:creator>
  <cp:lastModifiedBy>mira.kalinina2020@gmail.com</cp:lastModifiedBy>
  <cp:revision>8</cp:revision>
  <dcterms:created xsi:type="dcterms:W3CDTF">2021-06-26T09:51:48Z</dcterms:created>
  <dcterms:modified xsi:type="dcterms:W3CDTF">2021-06-30T12:02:31Z</dcterms:modified>
</cp:coreProperties>
</file>