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7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3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3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7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7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8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0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8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7554-72C9-4CA5-9116-AF49F21CA00A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D8036-47A0-40DD-8571-82B329C79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контроль версий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D30F2-5C57-46E1-90B1-C54707534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2. Второе использование КВ</a:t>
            </a:r>
          </a:p>
        </p:txBody>
      </p:sp>
    </p:spTree>
    <p:extLst>
      <p:ext uri="{BB962C8B-B14F-4D97-AF65-F5344CB8AC3E}">
        <p14:creationId xmlns:p14="http://schemas.microsoft.com/office/powerpoint/2010/main" val="25827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F50C9-13C8-43EF-969B-33AFCAAF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3507"/>
            <a:ext cx="8956996" cy="127846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P.P.S. Как говорил мой старший брат-программист: тыкай все кнопки! Ты ничего тут не сможешь безвозвратно сломать.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4873772-6687-4283-B76F-6CCD20312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23" y="2715682"/>
            <a:ext cx="2974900" cy="213201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BAA96CB-76D5-4A7C-98C5-77EE9D0B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060" y="1914664"/>
            <a:ext cx="3710227" cy="801018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Очень мотивирует!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C44F571D-1EDF-4598-B6F4-C298133B0F0B}"/>
              </a:ext>
            </a:extLst>
          </p:cNvPr>
          <p:cNvSpPr txBox="1">
            <a:spLocks/>
          </p:cNvSpPr>
          <p:nvPr/>
        </p:nvSpPr>
        <p:spPr>
          <a:xfrm>
            <a:off x="2650241" y="5406611"/>
            <a:ext cx="5247863" cy="801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Надеюсь, всего понатыканного на сей раз достаточно.</a:t>
            </a:r>
          </a:p>
          <a:p>
            <a:pPr algn="ctr"/>
            <a:r>
              <a:rPr lang="ru-RU" sz="1600" dirty="0"/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185337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8310F-2912-4C26-952B-3CF826E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Пардон за качество</a:t>
            </a:r>
            <a:r>
              <a:rPr lang="en-US" dirty="0"/>
              <a:t> </a:t>
            </a:r>
            <a:r>
              <a:rPr lang="ru-RU" dirty="0"/>
              <a:t>картинки, но я рада, что не была на этом собрании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41EC84-C194-4F6F-9C7E-E6886892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3" y="2173817"/>
            <a:ext cx="5088161" cy="4074583"/>
          </a:xfrm>
        </p:spPr>
      </p:pic>
    </p:spTree>
    <p:extLst>
      <p:ext uri="{BB962C8B-B14F-4D97-AF65-F5344CB8AC3E}">
        <p14:creationId xmlns:p14="http://schemas.microsoft.com/office/powerpoint/2010/main" val="262533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BA22B-AF14-4AC4-AB7D-E3B9755C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46E91-2C72-47AA-A012-FC2168B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Прежде всего, у меня были важные дела, с которыми я успешно справилась</a:t>
            </a:r>
          </a:p>
          <a:p>
            <a:r>
              <a:rPr lang="ru-RU" dirty="0"/>
              <a:t>А ещё у меня не МАК</a:t>
            </a:r>
          </a:p>
          <a:p>
            <a:r>
              <a:rPr lang="ru-RU" dirty="0"/>
              <a:t>А ещё когда-то у меня был </a:t>
            </a:r>
            <a:r>
              <a:rPr lang="ru-RU" dirty="0" err="1"/>
              <a:t>Минт</a:t>
            </a:r>
            <a:r>
              <a:rPr lang="ru-RU" dirty="0"/>
              <a:t>. Золотые были времена</a:t>
            </a:r>
          </a:p>
          <a:p>
            <a:r>
              <a:rPr lang="ru-RU" dirty="0"/>
              <a:t>Одногруппники – улёт. 2 часа убито зря.</a:t>
            </a:r>
          </a:p>
          <a:p>
            <a:r>
              <a:rPr lang="ru-RU" dirty="0"/>
              <a:t>Променять </a:t>
            </a:r>
            <a:r>
              <a:rPr lang="ru-RU" dirty="0" err="1"/>
              <a:t>клаву</a:t>
            </a:r>
            <a:r>
              <a:rPr lang="ru-RU" dirty="0"/>
              <a:t> на мышку, и терминал – на тысячекратно усложнённую </a:t>
            </a:r>
            <a:r>
              <a:rPr lang="ru-RU" dirty="0" err="1"/>
              <a:t>прогу</a:t>
            </a:r>
            <a:r>
              <a:rPr lang="ru-RU" dirty="0"/>
              <a:t>?.. Похоже на какой-то старый анекдот.</a:t>
            </a:r>
          </a:p>
        </p:txBody>
      </p:sp>
    </p:spTree>
    <p:extLst>
      <p:ext uri="{BB962C8B-B14F-4D97-AF65-F5344CB8AC3E}">
        <p14:creationId xmlns:p14="http://schemas.microsoft.com/office/powerpoint/2010/main" val="224079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DCCA267-FA63-4B96-A868-676BB72C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Гитхаб</a:t>
            </a:r>
            <a:r>
              <a:rPr lang="ru-RU" dirty="0"/>
              <a:t>: ветки. А кто ты?..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FD0BCBEA-1B16-47B7-8218-78977475CF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DB6B26A8-8A2E-47CD-8AA5-FFC2051921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47755"/>
            <a:ext cx="4184650" cy="3107102"/>
          </a:xfrm>
        </p:spPr>
      </p:pic>
    </p:spTree>
    <p:extLst>
      <p:ext uri="{BB962C8B-B14F-4D97-AF65-F5344CB8AC3E}">
        <p14:creationId xmlns:p14="http://schemas.microsoft.com/office/powerpoint/2010/main" val="314883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A8C8-0836-4FF4-86A5-E2107A59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2" y="218016"/>
            <a:ext cx="8795140" cy="75852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ВЫВОД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E32287B-A3EB-412A-BE1A-6E2040A47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4" y="2392393"/>
            <a:ext cx="7062374" cy="39892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C7C40DE-994F-4DB2-9EE8-F25B2B25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802" y="1102981"/>
            <a:ext cx="8573198" cy="1162975"/>
          </a:xfrm>
        </p:spPr>
        <p:txBody>
          <a:bodyPr/>
          <a:lstStyle/>
          <a:p>
            <a:r>
              <a:rPr lang="ru-RU" dirty="0"/>
              <a:t>Да здравствует консоль!.. Да здравствует прокрутка видео! Да здравствуют собственные репозитории и свободные ветки!..   </a:t>
            </a:r>
          </a:p>
          <a:p>
            <a:r>
              <a:rPr lang="en-US" dirty="0"/>
              <a:t>P.S.</a:t>
            </a:r>
            <a:r>
              <a:rPr lang="ru-RU" dirty="0"/>
              <a:t> И на случай, если не свидимся: добрый день, добрый вечер и доброй ночи)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385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30</TotalTime>
  <Words>173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Введение в контроль версий</vt:lpstr>
      <vt:lpstr>P.P.S. Как говорил мой старший брат-программист: тыкай все кнопки! Ты ничего тут не сможешь безвозвратно сломать.</vt:lpstr>
      <vt:lpstr>Пардон за качество картинки, но я рада, что не была на этом собрании</vt:lpstr>
      <vt:lpstr>Почему?</vt:lpstr>
      <vt:lpstr>Гитхаб: ветки. А кто ты?..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контроль версий</dc:title>
  <dc:creator>Я</dc:creator>
  <cp:lastModifiedBy>Я</cp:lastModifiedBy>
  <cp:revision>6</cp:revision>
  <dcterms:created xsi:type="dcterms:W3CDTF">2022-07-26T22:12:42Z</dcterms:created>
  <dcterms:modified xsi:type="dcterms:W3CDTF">2022-07-29T20:16:01Z</dcterms:modified>
</cp:coreProperties>
</file>