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73" r:id="rId22"/>
    <p:sldId id="265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65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6600C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948" y="48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0.png"/><Relationship Id="rId18" Type="http://schemas.openxmlformats.org/officeDocument/2006/relationships/image" Target="../media/image670.png"/><Relationship Id="rId3" Type="http://schemas.openxmlformats.org/officeDocument/2006/relationships/image" Target="../media/image510.png"/><Relationship Id="rId7" Type="http://schemas.openxmlformats.org/officeDocument/2006/relationships/image" Target="../media/image610.png"/><Relationship Id="rId12" Type="http://schemas.openxmlformats.org/officeDocument/2006/relationships/image" Target="../media/image550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540.png"/><Relationship Id="rId5" Type="http://schemas.openxmlformats.org/officeDocument/2006/relationships/image" Target="../media/image580.png"/><Relationship Id="rId15" Type="http://schemas.openxmlformats.org/officeDocument/2006/relationships/image" Target="../media/image640.png"/><Relationship Id="rId10" Type="http://schemas.openxmlformats.org/officeDocument/2006/relationships/image" Target="../media/image530.png"/><Relationship Id="rId19" Type="http://schemas.openxmlformats.org/officeDocument/2006/relationships/image" Target="../media/image680.png"/><Relationship Id="rId4" Type="http://schemas.openxmlformats.org/officeDocument/2006/relationships/image" Target="../media/image570.png"/><Relationship Id="rId9" Type="http://schemas.openxmlformats.org/officeDocument/2006/relationships/image" Target="../media/image52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1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61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7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cap="small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chr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225" r="-7981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999</Words>
  <Application>Microsoft Office PowerPoint</Application>
  <PresentationFormat>Bildschirmpräsentation (4:3)</PresentationFormat>
  <Paragraphs>389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Credits &amp; References</vt:lpstr>
      <vt:lpstr>N-OLTSP on the Real Line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155</cp:revision>
  <dcterms:created xsi:type="dcterms:W3CDTF">2016-03-13T22:19:08Z</dcterms:created>
  <dcterms:modified xsi:type="dcterms:W3CDTF">2016-03-20T15:07:25Z</dcterms:modified>
</cp:coreProperties>
</file>