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59"/>
            <p14:sldId id="261"/>
          </p14:sldIdLst>
        </p14:section>
        <p14:section name="I - Algrothms" id="{EF57F5C4-EE04-49BF-8E7F-3B23674A80C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75" d="100"/>
          <a:sy n="75" d="100"/>
        </p:scale>
        <p:origin x="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0" y="8955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8955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782064" y="1949859"/>
            <a:ext cx="5644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756316" y="1918636"/>
            <a:ext cx="1706251" cy="1475029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6251" h="2045616">
                <a:moveTo>
                  <a:pt x="763571" y="0"/>
                </a:moveTo>
                <a:lnTo>
                  <a:pt x="28280" y="273377"/>
                </a:lnTo>
                <a:lnTo>
                  <a:pt x="94268" y="904973"/>
                </a:lnTo>
                <a:lnTo>
                  <a:pt x="282804" y="1319752"/>
                </a:lnTo>
                <a:lnTo>
                  <a:pt x="0" y="1838226"/>
                </a:lnTo>
                <a:lnTo>
                  <a:pt x="1696825" y="2045616"/>
                </a:lnTo>
                <a:lnTo>
                  <a:pt x="1423447" y="961534"/>
                </a:lnTo>
                <a:lnTo>
                  <a:pt x="1706251" y="197962"/>
                </a:lnTo>
                <a:lnTo>
                  <a:pt x="76357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5" name="Freihandform 14"/>
          <p:cNvSpPr/>
          <p:nvPr/>
        </p:nvSpPr>
        <p:spPr>
          <a:xfrm>
            <a:off x="3868350" y="1918636"/>
            <a:ext cx="1706251" cy="1475029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6251" h="2045616">
                <a:moveTo>
                  <a:pt x="763571" y="0"/>
                </a:moveTo>
                <a:lnTo>
                  <a:pt x="28280" y="273377"/>
                </a:lnTo>
                <a:lnTo>
                  <a:pt x="94268" y="904973"/>
                </a:lnTo>
                <a:lnTo>
                  <a:pt x="282804" y="1319752"/>
                </a:lnTo>
                <a:lnTo>
                  <a:pt x="0" y="1838226"/>
                </a:lnTo>
                <a:lnTo>
                  <a:pt x="1696825" y="2045616"/>
                </a:lnTo>
                <a:lnTo>
                  <a:pt x="1423447" y="961534"/>
                </a:lnTo>
                <a:lnTo>
                  <a:pt x="1706251" y="197962"/>
                </a:lnTo>
                <a:lnTo>
                  <a:pt x="76357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3989544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4262441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3489929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cxnSp>
        <p:nvCxnSpPr>
          <p:cNvPr id="26" name="Gerader Verbinder 25"/>
          <p:cNvCxnSpPr>
            <a:stCxn id="19" idx="6"/>
            <a:endCxn id="18" idx="2"/>
          </p:cNvCxnSpPr>
          <p:nvPr/>
        </p:nvCxnSpPr>
        <p:spPr>
          <a:xfrm>
            <a:off x="4346824" y="3150837"/>
            <a:ext cx="807045" cy="143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8" idx="0"/>
            <a:endCxn id="20" idx="4"/>
          </p:cNvCxnSpPr>
          <p:nvPr/>
        </p:nvCxnSpPr>
        <p:spPr>
          <a:xfrm flipH="1" flipV="1">
            <a:off x="5111678" y="2315163"/>
            <a:ext cx="84383" cy="8077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20" idx="1"/>
            <a:endCxn id="21" idx="6"/>
          </p:cNvCxnSpPr>
          <p:nvPr/>
        </p:nvCxnSpPr>
        <p:spPr>
          <a:xfrm flipH="1" flipV="1">
            <a:off x="4566293" y="2091995"/>
            <a:ext cx="515551" cy="1511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21" idx="3"/>
            <a:endCxn id="22" idx="0"/>
          </p:cNvCxnSpPr>
          <p:nvPr/>
        </p:nvCxnSpPr>
        <p:spPr>
          <a:xfrm flipH="1">
            <a:off x="4304633" y="2121828"/>
            <a:ext cx="189635" cy="3074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22" idx="5"/>
            <a:endCxn id="23" idx="1"/>
          </p:cNvCxnSpPr>
          <p:nvPr/>
        </p:nvCxnSpPr>
        <p:spPr>
          <a:xfrm>
            <a:off x="4334466" y="2501282"/>
            <a:ext cx="340419" cy="1672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23" idx="3"/>
            <a:endCxn id="19" idx="7"/>
          </p:cNvCxnSpPr>
          <p:nvPr/>
        </p:nvCxnSpPr>
        <p:spPr>
          <a:xfrm flipH="1">
            <a:off x="4334466" y="2728175"/>
            <a:ext cx="340419" cy="3928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/>
          <p:nvPr/>
        </p:nvCxnSpPr>
        <p:spPr>
          <a:xfrm rot="1500000" flipV="1">
            <a:off x="2665634" y="2405403"/>
            <a:ext cx="912127" cy="3867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2760398" y="1980583"/>
            <a:ext cx="712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cap="small" dirty="0" smtClean="0">
                <a:solidFill>
                  <a:schemeClr val="accent5">
                    <a:lumMod val="75000"/>
                  </a:schemeClr>
                </a:solidFill>
              </a:rPr>
              <a:t>alg</a:t>
            </a:r>
            <a:endParaRPr lang="de-DE" sz="3200" cap="smal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7198410" y="1120442"/>
            <a:ext cx="1121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Facts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sp>
        <p:nvSpPr>
          <p:cNvPr id="57" name="Textfeld 56"/>
          <p:cNvSpPr txBox="1"/>
          <p:nvPr/>
        </p:nvSpPr>
        <p:spPr>
          <a:xfrm>
            <a:off x="6230125" y="1904295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Benutzerdefiniertes Design</vt:lpstr>
      <vt:lpstr>Sonstige</vt:lpstr>
      <vt:lpstr>PowerPoint-Präsentation</vt:lpstr>
      <vt:lpstr>Online-TSP</vt:lpstr>
      <vt:lpstr>Online-TSP</vt:lpstr>
      <vt:lpstr>Goals</vt:lpstr>
      <vt:lpstr>Algorithm for N-OLSTP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10</cp:revision>
  <dcterms:created xsi:type="dcterms:W3CDTF">2016-03-13T22:19:08Z</dcterms:created>
  <dcterms:modified xsi:type="dcterms:W3CDTF">2016-03-15T20:25:15Z</dcterms:modified>
</cp:coreProperties>
</file>