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5"/>
  </p:notesMasterIdLst>
  <p:sldIdLst>
    <p:sldId id="256" r:id="rId3"/>
    <p:sldId id="257" r:id="rId4"/>
    <p:sldId id="279" r:id="rId5"/>
    <p:sldId id="266" r:id="rId6"/>
    <p:sldId id="278" r:id="rId7"/>
    <p:sldId id="259" r:id="rId8"/>
    <p:sldId id="261" r:id="rId9"/>
    <p:sldId id="260" r:id="rId10"/>
    <p:sldId id="267" r:id="rId11"/>
    <p:sldId id="274" r:id="rId12"/>
    <p:sldId id="262" r:id="rId13"/>
    <p:sldId id="275" r:id="rId14"/>
    <p:sldId id="269" r:id="rId15"/>
    <p:sldId id="263" r:id="rId16"/>
    <p:sldId id="277" r:id="rId17"/>
    <p:sldId id="280" r:id="rId18"/>
    <p:sldId id="271" r:id="rId19"/>
    <p:sldId id="264" r:id="rId20"/>
    <p:sldId id="272" r:id="rId21"/>
    <p:sldId id="265" r:id="rId22"/>
    <p:sldId id="273" r:id="rId23"/>
    <p:sldId id="27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79"/>
            <p14:sldId id="266"/>
            <p14:sldId id="278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</p14:sldIdLst>
        </p14:section>
        <p14:section name="End" id="{DCC55255-7A14-4B61-8751-EF3E9E8336BD}">
          <p14:sldIdLst>
            <p14:sldId id="273"/>
          </p14:sldIdLst>
        </p14:section>
        <p14:section name="Unused" id="{36E0F452-D7A2-4DB4-B308-9E6A8ACA0904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2E75B6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3875" autoAdjust="0"/>
  </p:normalViewPr>
  <p:slideViewPr>
    <p:cSldViewPr snapToGrid="0">
      <p:cViewPr varScale="1">
        <p:scale>
          <a:sx n="68" d="100"/>
          <a:sy n="68" d="100"/>
        </p:scale>
        <p:origin x="964" y="72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necessary since this is a special case of 2a)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A89D5-6574-43EC-B0E8-9A86498206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1060394" y="5920186"/>
            <a:ext cx="640186" cy="236397"/>
            <a:chOff x="274214" y="4717736"/>
            <a:chExt cx="1375987" cy="508102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2" name="Gerader Verbinder 11"/>
              <p:cNvCxnSpPr>
                <a:stCxn id="20" idx="7"/>
                <a:endCxn id="21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>
                <a:stCxn id="21" idx="5"/>
                <a:endCxn id="22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22" idx="5"/>
                <a:endCxn id="23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23" idx="7"/>
                <a:endCxn id="24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/>
          <p:cNvGrpSpPr/>
          <p:nvPr userDrawn="1"/>
        </p:nvGrpSpPr>
        <p:grpSpPr>
          <a:xfrm>
            <a:off x="1060394" y="6438124"/>
            <a:ext cx="651445" cy="240555"/>
            <a:chOff x="2157743" y="4714667"/>
            <a:chExt cx="1375987" cy="508102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28" name="Gerader Verbinder 27"/>
              <p:cNvCxnSpPr>
                <a:stCxn id="35" idx="2"/>
                <a:endCxn id="3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>
                <a:stCxn id="36" idx="2"/>
                <a:endCxn id="3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37" idx="3"/>
                <a:endCxn id="3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34" idx="6"/>
                <a:endCxn id="3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33" idx="7"/>
                <a:endCxn id="3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.png"/><Relationship Id="rId2" Type="http://schemas.openxmlformats.org/officeDocument/2006/relationships/image" Target="../media/image13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.png"/><Relationship Id="rId5" Type="http://schemas.openxmlformats.org/officeDocument/2006/relationships/image" Target="../media/image710.png"/><Relationship Id="rId15" Type="http://schemas.openxmlformats.org/officeDocument/2006/relationships/image" Target="../media/image24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.png"/><Relationship Id="rId18" Type="http://schemas.openxmlformats.org/officeDocument/2006/relationships/image" Target="../media/image681.png"/><Relationship Id="rId3" Type="http://schemas.openxmlformats.org/officeDocument/2006/relationships/image" Target="../media/image610.png"/><Relationship Id="rId7" Type="http://schemas.openxmlformats.org/officeDocument/2006/relationships/image" Target="../media/image730.png"/><Relationship Id="rId12" Type="http://schemas.openxmlformats.org/officeDocument/2006/relationships/image" Target="../media/image78.png"/><Relationship Id="rId17" Type="http://schemas.openxmlformats.org/officeDocument/2006/relationships/image" Target="../media/image671.png"/><Relationship Id="rId2" Type="http://schemas.openxmlformats.org/officeDocument/2006/relationships/image" Target="../media/image63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.png"/><Relationship Id="rId5" Type="http://schemas.openxmlformats.org/officeDocument/2006/relationships/image" Target="../media/image711.png"/><Relationship Id="rId15" Type="http://schemas.openxmlformats.org/officeDocument/2006/relationships/image" Target="../media/image76.png"/><Relationship Id="rId10" Type="http://schemas.openxmlformats.org/officeDocument/2006/relationships/image" Target="../media/image651.png"/><Relationship Id="rId19" Type="http://schemas.openxmlformats.org/officeDocument/2006/relationships/image" Target="../media/image82.png"/><Relationship Id="rId4" Type="http://schemas.openxmlformats.org/officeDocument/2006/relationships/image" Target="../media/image70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1.png"/><Relationship Id="rId21" Type="http://schemas.openxmlformats.org/officeDocument/2006/relationships/image" Target="../media/image95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0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0.png"/><Relationship Id="rId9" Type="http://schemas.openxmlformats.org/officeDocument/2006/relationships/image" Target="../media/image76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105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8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2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slide" Target="slide21.xml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onts4free.net/game-of-thrones-font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60.png"/><Relationship Id="rId18" Type="http://schemas.openxmlformats.org/officeDocument/2006/relationships/image" Target="../media/image670.png"/><Relationship Id="rId3" Type="http://schemas.openxmlformats.org/officeDocument/2006/relationships/image" Target="../media/image510.png"/><Relationship Id="rId7" Type="http://schemas.openxmlformats.org/officeDocument/2006/relationships/image" Target="../media/image610.png"/><Relationship Id="rId12" Type="http://schemas.openxmlformats.org/officeDocument/2006/relationships/image" Target="../media/image550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50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540.png"/><Relationship Id="rId5" Type="http://schemas.openxmlformats.org/officeDocument/2006/relationships/image" Target="../media/image580.png"/><Relationship Id="rId15" Type="http://schemas.openxmlformats.org/officeDocument/2006/relationships/image" Target="../media/image640.png"/><Relationship Id="rId10" Type="http://schemas.openxmlformats.org/officeDocument/2006/relationships/image" Target="../media/image530.png"/><Relationship Id="rId19" Type="http://schemas.openxmlformats.org/officeDocument/2006/relationships/image" Target="../media/image680.png"/><Relationship Id="rId4" Type="http://schemas.openxmlformats.org/officeDocument/2006/relationships/image" Target="../media/image570.png"/><Relationship Id="rId9" Type="http://schemas.openxmlformats.org/officeDocument/2006/relationships/image" Target="../media/image520.png"/><Relationship Id="rId14" Type="http://schemas.openxmlformats.org/officeDocument/2006/relationships/image" Target="../media/image5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7" Type="http://schemas.openxmlformats.org/officeDocument/2006/relationships/image" Target="../media/image27.png"/><Relationship Id="rId2" Type="http://schemas.openxmlformats.org/officeDocument/2006/relationships/image" Target="../media/image13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0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571" y="4078348"/>
            <a:ext cx="33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Remark: </a:t>
            </a:r>
            <a:r>
              <a:rPr lang="en-GB" sz="2800" cap="small" dirty="0" smtClean="0"/>
              <a:t>	</a:t>
            </a:r>
            <a:r>
              <a:rPr lang="en-GB" sz="2800" dirty="0" smtClean="0"/>
              <a:t>tightness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54" grpId="0"/>
      <p:bldP spid="60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8116222" y="1517627"/>
            <a:ext cx="624691" cy="1521821"/>
            <a:chOff x="8116222" y="1517627"/>
            <a:chExt cx="624691" cy="152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/>
                <p:cNvSpPr/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hteck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Geschweifte Klammer rechts 53"/>
            <p:cNvSpPr/>
            <p:nvPr/>
          </p:nvSpPr>
          <p:spPr>
            <a:xfrm flipV="1">
              <a:off x="8116222" y="1517627"/>
              <a:ext cx="221123" cy="1521821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41857" y="1191193"/>
            <a:ext cx="3076050" cy="3108298"/>
            <a:chOff x="2796430" y="1272143"/>
            <a:chExt cx="3076050" cy="310829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2926080" y="3985710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rot="16200000">
              <a:off x="1659444" y="2745343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5536267" y="3985710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rot="5400000">
              <a:off x="3089264" y="1538709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796430" y="139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85424" y="4011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5678071" y="1501137"/>
            <a:ext cx="2403623" cy="2403623"/>
          </a:xfrm>
          <a:prstGeom prst="rect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340156" y="3591318"/>
            <a:ext cx="411719" cy="395731"/>
            <a:chOff x="5673075" y="3220704"/>
            <a:chExt cx="411719" cy="395731"/>
          </a:xfrm>
        </p:grpSpPr>
        <p:sp>
          <p:nvSpPr>
            <p:cNvPr id="13" name="Ellipse 12"/>
            <p:cNvSpPr/>
            <p:nvPr/>
          </p:nvSpPr>
          <p:spPr>
            <a:xfrm>
              <a:off x="5937184" y="3468825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/>
          <p:cNvGrpSpPr/>
          <p:nvPr/>
        </p:nvGrpSpPr>
        <p:grpSpPr>
          <a:xfrm>
            <a:off x="5596449" y="1427331"/>
            <a:ext cx="2569330" cy="2559718"/>
            <a:chOff x="3051022" y="1508281"/>
            <a:chExt cx="2569330" cy="2559718"/>
          </a:xfrm>
        </p:grpSpPr>
        <p:sp>
          <p:nvSpPr>
            <p:cNvPr id="19" name="Ellipse 18"/>
            <p:cNvSpPr/>
            <p:nvPr/>
          </p:nvSpPr>
          <p:spPr>
            <a:xfrm>
              <a:off x="5472742" y="392038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62462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055551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74787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254500" y="15082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472742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064724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873764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667506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462462" y="331524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46246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858481" y="1510218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59532" y="1516296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5102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064724" y="331248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Ellipse 34"/>
          <p:cNvSpPr/>
          <p:nvPr/>
        </p:nvSpPr>
        <p:spPr>
          <a:xfrm>
            <a:off x="5613550" y="323002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Ellipse 35"/>
          <p:cNvSpPr/>
          <p:nvPr/>
        </p:nvSpPr>
        <p:spPr>
          <a:xfrm>
            <a:off x="5613550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/>
          <p:cNvSpPr/>
          <p:nvPr/>
        </p:nvSpPr>
        <p:spPr>
          <a:xfrm>
            <a:off x="6213026" y="38306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352569" y="246063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𝑎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requests</a:t>
                </a:r>
                <a:r>
                  <a:rPr lang="en-GB" sz="2800" dirty="0" smtClean="0"/>
                  <a:t> at time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new requests</a:t>
                </a:r>
                <a:r>
                  <a:rPr lang="en-GB" sz="2800" dirty="0" smtClean="0"/>
                  <a:t>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800" dirty="0" smtClean="0"/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OPT finishes 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800" b="0" dirty="0" smtClean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blipFill rotWithShape="0">
                <a:blip r:embed="rId7"/>
                <a:stretch>
                  <a:fillRect l="-2560" t="-1915" b="-5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6266551" y="800619"/>
            <a:ext cx="647717" cy="651050"/>
            <a:chOff x="6266551" y="800619"/>
            <a:chExt cx="647717" cy="651050"/>
          </a:xfrm>
        </p:grpSpPr>
        <p:sp>
          <p:nvSpPr>
            <p:cNvPr id="45" name="Geschweifte Klammer rechts 44"/>
            <p:cNvSpPr/>
            <p:nvPr/>
          </p:nvSpPr>
          <p:spPr>
            <a:xfrm rot="16200000" flipV="1">
              <a:off x="6488911" y="1094110"/>
              <a:ext cx="135199" cy="579920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157" t="-105263" r="-90196" b="-1736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6820121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Ellipse 49"/>
          <p:cNvSpPr/>
          <p:nvPr/>
        </p:nvSpPr>
        <p:spPr>
          <a:xfrm>
            <a:off x="7419592" y="383654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Ellipse 50"/>
          <p:cNvSpPr/>
          <p:nvPr/>
        </p:nvSpPr>
        <p:spPr>
          <a:xfrm>
            <a:off x="8015706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Ellipse 51"/>
          <p:cNvSpPr/>
          <p:nvPr/>
        </p:nvSpPr>
        <p:spPr>
          <a:xfrm>
            <a:off x="8007889" y="323351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Ellipse 55"/>
          <p:cNvSpPr/>
          <p:nvPr/>
        </p:nvSpPr>
        <p:spPr>
          <a:xfrm>
            <a:off x="8015706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93757" y="3913787"/>
            <a:ext cx="368626" cy="554373"/>
            <a:chOff x="2954216" y="4006423"/>
            <a:chExt cx="368626" cy="554373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3142924" y="400642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ieren 61"/>
          <p:cNvGrpSpPr/>
          <p:nvPr/>
        </p:nvGrpSpPr>
        <p:grpSpPr>
          <a:xfrm>
            <a:off x="5751875" y="3026792"/>
            <a:ext cx="2337636" cy="1295467"/>
            <a:chOff x="5751875" y="3026792"/>
            <a:chExt cx="2337636" cy="1295467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751875" y="3026792"/>
              <a:ext cx="2337636" cy="886452"/>
              <a:chOff x="5751875" y="3026792"/>
              <a:chExt cx="2337636" cy="886452"/>
            </a:xfrm>
          </p:grpSpPr>
          <p:cxnSp>
            <p:nvCxnSpPr>
              <p:cNvPr id="9" name="Gerader Verbinder 8"/>
              <p:cNvCxnSpPr>
                <a:stCxn id="13" idx="6"/>
                <a:endCxn id="51" idx="2"/>
              </p:cNvCxnSpPr>
              <p:nvPr/>
            </p:nvCxnSpPr>
            <p:spPr>
              <a:xfrm flipV="1">
                <a:off x="5751875" y="3911110"/>
                <a:ext cx="2263831" cy="2134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stCxn id="51" idx="0"/>
              </p:cNvCxnSpPr>
              <p:nvPr/>
            </p:nvCxnSpPr>
            <p:spPr>
              <a:xfrm flipV="1">
                <a:off x="8089511" y="3026792"/>
                <a:ext cx="0" cy="810513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𝓟</m:t>
                        </m:r>
                      </m:oMath>
                    </m:oMathPara>
                  </a14:m>
                  <a:endParaRPr lang="en-GB" b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/>
          <p:cNvGrpSpPr/>
          <p:nvPr/>
        </p:nvGrpSpPr>
        <p:grpSpPr>
          <a:xfrm>
            <a:off x="5234812" y="2629103"/>
            <a:ext cx="452543" cy="1210336"/>
            <a:chOff x="5234812" y="2629103"/>
            <a:chExt cx="452543" cy="1210336"/>
          </a:xfrm>
        </p:grpSpPr>
        <p:cxnSp>
          <p:nvCxnSpPr>
            <p:cNvPr id="63" name="Gerader Verbinder 62"/>
            <p:cNvCxnSpPr>
              <a:stCxn id="13" idx="0"/>
              <a:endCxn id="36" idx="0"/>
            </p:cNvCxnSpPr>
            <p:nvPr/>
          </p:nvCxnSpPr>
          <p:spPr>
            <a:xfrm flipV="1">
              <a:off x="5678070" y="2629103"/>
              <a:ext cx="9285" cy="1210336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𝓠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uppieren 69"/>
          <p:cNvGrpSpPr/>
          <p:nvPr/>
        </p:nvGrpSpPr>
        <p:grpSpPr>
          <a:xfrm>
            <a:off x="8089511" y="2629103"/>
            <a:ext cx="540778" cy="401812"/>
            <a:chOff x="5677184" y="2863638"/>
            <a:chExt cx="540778" cy="975804"/>
          </a:xfrm>
        </p:grpSpPr>
        <p:cxnSp>
          <p:nvCxnSpPr>
            <p:cNvPr id="71" name="Gerader Verbinder 70"/>
            <p:cNvCxnSpPr>
              <a:endCxn id="56" idx="0"/>
            </p:cNvCxnSpPr>
            <p:nvPr/>
          </p:nvCxnSpPr>
          <p:spPr>
            <a:xfrm flipH="1" flipV="1">
              <a:off x="5677184" y="2863638"/>
              <a:ext cx="887" cy="975804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eschweifte Klammer rechts 77"/>
          <p:cNvSpPr/>
          <p:nvPr/>
        </p:nvSpPr>
        <p:spPr>
          <a:xfrm flipV="1">
            <a:off x="5149274" y="4322259"/>
            <a:ext cx="237067" cy="923328"/>
          </a:xfrm>
          <a:prstGeom prst="rightBrace">
            <a:avLst>
              <a:gd name="adj1" fmla="val 71124"/>
              <a:gd name="adj2" fmla="val 769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13171" y="3236224"/>
            <a:ext cx="1950145" cy="748691"/>
            <a:chOff x="6213171" y="3236224"/>
            <a:chExt cx="1950145" cy="748691"/>
          </a:xfrm>
        </p:grpSpPr>
        <p:sp>
          <p:nvSpPr>
            <p:cNvPr id="80" name="Ellipse 79"/>
            <p:cNvSpPr/>
            <p:nvPr/>
          </p:nvSpPr>
          <p:spPr>
            <a:xfrm>
              <a:off x="6213171" y="38306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21548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7421773" y="38365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8015706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8005422" y="323622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86"/>
              <p:cNvSpPr/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 smtClean="0">
                    <a:solidFill>
                      <a:prstClr val="black"/>
                    </a:solidFill>
                  </a:rPr>
                  <a:t>ALG finishes at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Rechteck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4167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8−</m:t>
                      </m:r>
                      <m:box>
                        <m:box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uppieren 107"/>
          <p:cNvGrpSpPr/>
          <p:nvPr/>
        </p:nvGrpSpPr>
        <p:grpSpPr>
          <a:xfrm>
            <a:off x="5670254" y="1044998"/>
            <a:ext cx="2411440" cy="979331"/>
            <a:chOff x="5670254" y="1044998"/>
            <a:chExt cx="2411440" cy="979331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5670254" y="1501470"/>
              <a:ext cx="2411440" cy="522859"/>
              <a:chOff x="5670254" y="1501470"/>
              <a:chExt cx="2411440" cy="522859"/>
            </a:xfrm>
          </p:grpSpPr>
          <p:cxnSp>
            <p:nvCxnSpPr>
              <p:cNvPr id="97" name="Gerader Verbinder 96"/>
              <p:cNvCxnSpPr>
                <a:stCxn id="32" idx="0"/>
                <a:endCxn id="21" idx="4"/>
              </p:cNvCxnSpPr>
              <p:nvPr/>
            </p:nvCxnSpPr>
            <p:spPr>
              <a:xfrm flipV="1">
                <a:off x="5670254" y="1575275"/>
                <a:ext cx="4529" cy="449054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stCxn id="20" idx="2"/>
                <a:endCxn id="21" idx="6"/>
              </p:cNvCxnSpPr>
              <p:nvPr/>
            </p:nvCxnSpPr>
            <p:spPr>
              <a:xfrm flipH="1">
                <a:off x="5748588" y="1501470"/>
                <a:ext cx="2259301" cy="0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/>
              <p:cNvCxnSpPr>
                <a:stCxn id="29" idx="0"/>
                <a:endCxn id="20" idx="4"/>
              </p:cNvCxnSpPr>
              <p:nvPr/>
            </p:nvCxnSpPr>
            <p:spPr>
              <a:xfrm flipV="1">
                <a:off x="8081694" y="1575275"/>
                <a:ext cx="0" cy="449054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/>
                <p:cNvSpPr txBox="1"/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𝓤</m:t>
                        </m:r>
                      </m:oMath>
                    </m:oMathPara>
                  </a14:m>
                  <a:endParaRPr lang="en-GB" b="1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feld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eck 112"/>
              <p:cNvSpPr/>
              <p:nvPr/>
            </p:nvSpPr>
            <p:spPr>
              <a:xfrm>
                <a:off x="7595478" y="4789861"/>
                <a:ext cx="1255600" cy="525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78" y="4789861"/>
                <a:ext cx="1255600" cy="52585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963100" y="4342506"/>
                <a:ext cx="4530657" cy="95955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box>
                            <m:box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0" y="4342506"/>
                <a:ext cx="4530657" cy="95955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eschweifte Klammer rechts 114"/>
          <p:cNvSpPr/>
          <p:nvPr/>
        </p:nvSpPr>
        <p:spPr>
          <a:xfrm flipH="1" flipV="1">
            <a:off x="876567" y="4468159"/>
            <a:ext cx="181766" cy="776394"/>
          </a:xfrm>
          <a:prstGeom prst="rightBrace">
            <a:avLst>
              <a:gd name="adj1" fmla="val 71124"/>
              <a:gd name="adj2" fmla="val 4759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hteck 115"/>
          <p:cNvSpPr/>
          <p:nvPr/>
        </p:nvSpPr>
        <p:spPr>
          <a:xfrm>
            <a:off x="220133" y="4423155"/>
            <a:ext cx="8630945" cy="89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117" name="Textfeld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26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20231 L 3.05556E-6 -0.01574 L 0.0092 -0.00324 L 0.11076 -0.0037 " pathEditMode="relative" rAng="0" ptsTypes="AAAAA">
                                      <p:cBhvr>
                                        <p:cTn id="3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0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37 L 0.26146 -0.0037 C 0.26146 -0.05926 0.26232 -0.17546 0.26232 -0.23032 C 0.26232 -0.21852 0.26337 -0.15602 0.26337 -0.13217 " pathEditMode="relative" rAng="0" ptsTypes="AAAA">
                                      <p:cBhvr>
                                        <p:cTn id="6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1134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2" grpId="0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76" grpId="0"/>
      <p:bldP spid="77" grpId="0"/>
      <p:bldP spid="78" grpId="0" animBg="1"/>
      <p:bldP spid="79" grpId="0"/>
      <p:bldP spid="87" grpId="0"/>
      <p:bldP spid="89" grpId="0"/>
      <p:bldP spid="91" grpId="0"/>
      <p:bldP spid="93" grpId="0"/>
      <p:bldP spid="95" grpId="0"/>
      <p:bldP spid="111" grpId="0"/>
      <p:bldP spid="113" grpId="0"/>
      <p:bldP spid="114" grpId="0" animBg="1"/>
      <p:bldP spid="115" grpId="0" animBg="1"/>
      <p:bldP spid="116" grpId="0" animBg="1"/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/>
              <p:cNvSpPr/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3636" r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blipFill rotWithShape="0">
                <a:blip r:embed="rId2"/>
                <a:stretch>
                  <a:fillRect l="-1253" t="-1305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/>
          <p:cNvGrpSpPr/>
          <p:nvPr/>
        </p:nvGrpSpPr>
        <p:grpSpPr>
          <a:xfrm>
            <a:off x="8577358" y="3218382"/>
            <a:ext cx="353751" cy="485753"/>
            <a:chOff x="5318465" y="3023894"/>
            <a:chExt cx="353751" cy="485753"/>
          </a:xfrm>
        </p:grpSpPr>
        <p:sp>
          <p:nvSpPr>
            <p:cNvPr id="14" name="Ellipse 13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uppieren 104"/>
          <p:cNvGrpSpPr/>
          <p:nvPr/>
        </p:nvGrpSpPr>
        <p:grpSpPr>
          <a:xfrm>
            <a:off x="5960891" y="2661305"/>
            <a:ext cx="2396189" cy="1388011"/>
            <a:chOff x="5960891" y="2661305"/>
            <a:chExt cx="2396189" cy="1388011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960891" y="3261902"/>
              <a:ext cx="367985" cy="485753"/>
              <a:chOff x="5318465" y="3023894"/>
              <a:chExt cx="367985" cy="48575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ieren 6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Gerader Verbinder 15"/>
            <p:cNvCxnSpPr>
              <a:stCxn id="8" idx="5"/>
              <a:endCxn id="11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23" name="Gerade Verbindung mit Pfeil 22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uppieren 105"/>
          <p:cNvGrpSpPr/>
          <p:nvPr/>
        </p:nvGrpSpPr>
        <p:grpSpPr>
          <a:xfrm>
            <a:off x="6197072" y="3073253"/>
            <a:ext cx="1821005" cy="548409"/>
            <a:chOff x="6197072" y="3073253"/>
            <a:chExt cx="1821005" cy="548409"/>
          </a:xfrm>
        </p:grpSpPr>
        <p:cxnSp>
          <p:nvCxnSpPr>
            <p:cNvPr id="26" name="Gerader Verbinder 25"/>
            <p:cNvCxnSpPr>
              <a:endCxn id="8" idx="5"/>
            </p:cNvCxnSpPr>
            <p:nvPr/>
          </p:nvCxnSpPr>
          <p:spPr>
            <a:xfrm flipH="1" flipV="1">
              <a:off x="7915255" y="3125441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5" idx="7"/>
              <a:endCxn id="8" idx="2"/>
            </p:cNvCxnSpPr>
            <p:nvPr/>
          </p:nvCxnSpPr>
          <p:spPr>
            <a:xfrm flipV="1">
              <a:off x="6197072" y="3073253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6094284" y="1391985"/>
            <a:ext cx="2003368" cy="1182570"/>
            <a:chOff x="6018883" y="1369932"/>
            <a:chExt cx="2003368" cy="118257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6018883" y="1524591"/>
              <a:ext cx="367985" cy="478704"/>
              <a:chOff x="5325865" y="3030943"/>
              <a:chExt cx="367985" cy="47870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feld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Ellipse 35"/>
            <p:cNvSpPr/>
            <p:nvPr/>
          </p:nvSpPr>
          <p:spPr>
            <a:xfrm>
              <a:off x="6947395" y="141367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748138" y="240489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874641" y="2259144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776579" y="186727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655862" y="136993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323065" y="1465790"/>
            <a:ext cx="1700782" cy="961155"/>
            <a:chOff x="6323065" y="1465790"/>
            <a:chExt cx="1700782" cy="961155"/>
          </a:xfrm>
        </p:grpSpPr>
        <p:cxnSp>
          <p:nvCxnSpPr>
            <p:cNvPr id="42" name="Gerader Verbinder 41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37" idx="0"/>
              <a:endCxn id="39" idx="4"/>
            </p:cNvCxnSpPr>
            <p:nvPr/>
          </p:nvCxnSpPr>
          <p:spPr>
            <a:xfrm flipV="1">
              <a:off x="6897344" y="2036934"/>
              <a:ext cx="28441" cy="39001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stCxn id="36" idx="3"/>
              <a:endCxn id="39" idx="0"/>
            </p:cNvCxnSpPr>
            <p:nvPr/>
          </p:nvCxnSpPr>
          <p:spPr>
            <a:xfrm flipH="1">
              <a:off x="6925785" y="1561723"/>
              <a:ext cx="118628" cy="32760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6323065" y="2003731"/>
            <a:ext cx="1626977" cy="497019"/>
            <a:chOff x="6323065" y="2003731"/>
            <a:chExt cx="1626977" cy="497019"/>
          </a:xfrm>
        </p:grpSpPr>
        <p:cxnSp>
          <p:nvCxnSpPr>
            <p:cNvPr id="64" name="Gerader Verbinder 63"/>
            <p:cNvCxnSpPr>
              <a:stCxn id="39" idx="3"/>
              <a:endCxn id="31" idx="5"/>
            </p:cNvCxnSpPr>
            <p:nvPr/>
          </p:nvCxnSpPr>
          <p:spPr>
            <a:xfrm flipH="1" flipV="1">
              <a:off x="6323065" y="2003731"/>
              <a:ext cx="550532" cy="1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6323065" y="1465790"/>
            <a:ext cx="1700782" cy="1034960"/>
            <a:chOff x="6323065" y="1465790"/>
            <a:chExt cx="1700782" cy="1034960"/>
          </a:xfrm>
        </p:grpSpPr>
        <p:cxnSp>
          <p:nvCxnSpPr>
            <p:cNvPr id="78" name="Gerade Verbindung mit Pfeil 77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36" idx="3"/>
            </p:cNvCxnSpPr>
            <p:nvPr/>
          </p:nvCxnSpPr>
          <p:spPr>
            <a:xfrm flipV="1">
              <a:off x="6925785" y="1561723"/>
              <a:ext cx="118628" cy="327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7" idx="1"/>
              <a:endCxn id="31" idx="5"/>
            </p:cNvCxnSpPr>
            <p:nvPr/>
          </p:nvCxnSpPr>
          <p:spPr>
            <a:xfrm flipH="1" flipV="1">
              <a:off x="6323065" y="2003731"/>
              <a:ext cx="522091" cy="4448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feld 106"/>
          <p:cNvSpPr txBox="1"/>
          <p:nvPr/>
        </p:nvSpPr>
        <p:spPr>
          <a:xfrm>
            <a:off x="118608" y="4678530"/>
            <a:ext cx="6816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a polynomial (and correct).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5869712" y="1374476"/>
            <a:ext cx="2867888" cy="1601957"/>
            <a:chOff x="5869712" y="1374476"/>
            <a:chExt cx="2867888" cy="1601957"/>
          </a:xfrm>
        </p:grpSpPr>
        <p:sp>
          <p:nvSpPr>
            <p:cNvPr id="48" name="Freihandform 47"/>
            <p:cNvSpPr/>
            <p:nvPr/>
          </p:nvSpPr>
          <p:spPr>
            <a:xfrm>
              <a:off x="5869712" y="1374476"/>
              <a:ext cx="2862464" cy="975024"/>
            </a:xfrm>
            <a:custGeom>
              <a:avLst/>
              <a:gdLst>
                <a:gd name="connsiteX0" fmla="*/ 2861538 w 2862464"/>
                <a:gd name="connsiteY0" fmla="*/ 803574 h 975024"/>
                <a:gd name="connsiteX1" fmla="*/ 2721838 w 2862464"/>
                <a:gd name="connsiteY1" fmla="*/ 219374 h 975024"/>
                <a:gd name="connsiteX2" fmla="*/ 1985238 w 2862464"/>
                <a:gd name="connsiteY2" fmla="*/ 3474 h 975024"/>
                <a:gd name="connsiteX3" fmla="*/ 1572488 w 2862464"/>
                <a:gd name="connsiteY3" fmla="*/ 365424 h 975024"/>
                <a:gd name="connsiteX4" fmla="*/ 670788 w 2862464"/>
                <a:gd name="connsiteY4" fmla="*/ 98724 h 975024"/>
                <a:gd name="connsiteX5" fmla="*/ 23088 w 2862464"/>
                <a:gd name="connsiteY5" fmla="*/ 359074 h 975024"/>
                <a:gd name="connsiteX6" fmla="*/ 207238 w 2862464"/>
                <a:gd name="connsiteY6" fmla="*/ 975024 h 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464" h="975024">
                  <a:moveTo>
                    <a:pt x="2861538" y="803574"/>
                  </a:moveTo>
                  <a:cubicBezTo>
                    <a:pt x="2864713" y="578149"/>
                    <a:pt x="2867888" y="352724"/>
                    <a:pt x="2721838" y="219374"/>
                  </a:cubicBezTo>
                  <a:cubicBezTo>
                    <a:pt x="2575788" y="86024"/>
                    <a:pt x="2176796" y="-20868"/>
                    <a:pt x="1985238" y="3474"/>
                  </a:cubicBezTo>
                  <a:cubicBezTo>
                    <a:pt x="1793680" y="27816"/>
                    <a:pt x="1791563" y="349549"/>
                    <a:pt x="1572488" y="365424"/>
                  </a:cubicBezTo>
                  <a:cubicBezTo>
                    <a:pt x="1353413" y="381299"/>
                    <a:pt x="929021" y="99782"/>
                    <a:pt x="670788" y="98724"/>
                  </a:cubicBezTo>
                  <a:cubicBezTo>
                    <a:pt x="412555" y="97666"/>
                    <a:pt x="100346" y="213024"/>
                    <a:pt x="23088" y="359074"/>
                  </a:cubicBezTo>
                  <a:cubicBezTo>
                    <a:pt x="-54170" y="505124"/>
                    <a:pt x="76534" y="740074"/>
                    <a:pt x="207238" y="975024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153150" y="2343151"/>
              <a:ext cx="2584450" cy="633282"/>
            </a:xfrm>
            <a:custGeom>
              <a:avLst/>
              <a:gdLst>
                <a:gd name="connsiteX0" fmla="*/ 0 w 2584450"/>
                <a:gd name="connsiteY0" fmla="*/ 146050 h 626511"/>
                <a:gd name="connsiteX1" fmla="*/ 463550 w 2584450"/>
                <a:gd name="connsiteY1" fmla="*/ 495300 h 626511"/>
                <a:gd name="connsiteX2" fmla="*/ 1092200 w 2584450"/>
                <a:gd name="connsiteY2" fmla="*/ 323850 h 626511"/>
                <a:gd name="connsiteX3" fmla="*/ 1968500 w 2584450"/>
                <a:gd name="connsiteY3" fmla="*/ 584200 h 626511"/>
                <a:gd name="connsiteX4" fmla="*/ 2413000 w 2584450"/>
                <a:gd name="connsiteY4" fmla="*/ 565150 h 626511"/>
                <a:gd name="connsiteX5" fmla="*/ 2584450 w 2584450"/>
                <a:gd name="connsiteY5" fmla="*/ 0 h 626511"/>
                <a:gd name="connsiteX0" fmla="*/ 0 w 2584450"/>
                <a:gd name="connsiteY0" fmla="*/ 152400 h 633282"/>
                <a:gd name="connsiteX1" fmla="*/ 463550 w 2584450"/>
                <a:gd name="connsiteY1" fmla="*/ 501650 h 633282"/>
                <a:gd name="connsiteX2" fmla="*/ 1092200 w 2584450"/>
                <a:gd name="connsiteY2" fmla="*/ 330200 h 633282"/>
                <a:gd name="connsiteX3" fmla="*/ 1968500 w 2584450"/>
                <a:gd name="connsiteY3" fmla="*/ 590550 h 633282"/>
                <a:gd name="connsiteX4" fmla="*/ 2413000 w 2584450"/>
                <a:gd name="connsiteY4" fmla="*/ 571500 h 633282"/>
                <a:gd name="connsiteX5" fmla="*/ 2584450 w 2584450"/>
                <a:gd name="connsiteY5" fmla="*/ 0 h 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450" h="633282">
                  <a:moveTo>
                    <a:pt x="0" y="152400"/>
                  </a:moveTo>
                  <a:cubicBezTo>
                    <a:pt x="140758" y="312208"/>
                    <a:pt x="281517" y="472017"/>
                    <a:pt x="463550" y="501650"/>
                  </a:cubicBezTo>
                  <a:cubicBezTo>
                    <a:pt x="645583" y="531283"/>
                    <a:pt x="841375" y="315383"/>
                    <a:pt x="1092200" y="330200"/>
                  </a:cubicBezTo>
                  <a:cubicBezTo>
                    <a:pt x="1343025" y="345017"/>
                    <a:pt x="1748367" y="550333"/>
                    <a:pt x="1968500" y="590550"/>
                  </a:cubicBezTo>
                  <a:cubicBezTo>
                    <a:pt x="2188633" y="630767"/>
                    <a:pt x="2310342" y="669925"/>
                    <a:pt x="2413000" y="571500"/>
                  </a:cubicBezTo>
                  <a:cubicBezTo>
                    <a:pt x="2515658" y="473075"/>
                    <a:pt x="2550054" y="233891"/>
                    <a:pt x="2584450" y="0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CHR</a:t>
            </a:r>
            <a:endParaRPr lang="en-GB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118608" y="4678530"/>
            <a:ext cx="5198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	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_-competitive.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last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53" t="-2174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8552779" y="1851514"/>
            <a:ext cx="353751" cy="485753"/>
            <a:chOff x="5318465" y="3023894"/>
            <a:chExt cx="353751" cy="485753"/>
          </a:xfrm>
        </p:grpSpPr>
        <p:sp>
          <p:nvSpPr>
            <p:cNvPr id="8" name="Ellipse 7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ieren 9"/>
          <p:cNvGrpSpPr/>
          <p:nvPr/>
        </p:nvGrpSpPr>
        <p:grpSpPr>
          <a:xfrm>
            <a:off x="5961978" y="1408239"/>
            <a:ext cx="2395102" cy="1388011"/>
            <a:chOff x="5961978" y="2661305"/>
            <a:chExt cx="2395102" cy="138801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61978" y="3313604"/>
              <a:ext cx="367985" cy="434051"/>
              <a:chOff x="5319552" y="3075596"/>
              <a:chExt cx="367985" cy="434051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/>
                  <p:cNvSpPr txBox="1"/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Gerader Verbinder 13"/>
            <p:cNvCxnSpPr>
              <a:stCxn id="20" idx="5"/>
              <a:endCxn id="18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uppieren 23"/>
          <p:cNvGrpSpPr/>
          <p:nvPr/>
        </p:nvGrpSpPr>
        <p:grpSpPr>
          <a:xfrm>
            <a:off x="6197072" y="1820187"/>
            <a:ext cx="1821005" cy="548409"/>
            <a:chOff x="6197072" y="1820187"/>
            <a:chExt cx="1821005" cy="548409"/>
          </a:xfrm>
        </p:grpSpPr>
        <p:cxnSp>
          <p:nvCxnSpPr>
            <p:cNvPr id="25" name="Gerader Verbinder 24"/>
            <p:cNvCxnSpPr>
              <a:endCxn id="20" idx="5"/>
            </p:cNvCxnSpPr>
            <p:nvPr/>
          </p:nvCxnSpPr>
          <p:spPr>
            <a:xfrm flipH="1" flipV="1">
              <a:off x="7915255" y="1872375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22" idx="7"/>
              <a:endCxn id="20" idx="2"/>
            </p:cNvCxnSpPr>
            <p:nvPr/>
          </p:nvCxnSpPr>
          <p:spPr>
            <a:xfrm flipV="1">
              <a:off x="6197072" y="1820187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17599" y="3209228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CHR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197072" y="1820187"/>
            <a:ext cx="1923828" cy="850070"/>
            <a:chOff x="6197072" y="1820187"/>
            <a:chExt cx="1923828" cy="85007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197072" y="1820187"/>
              <a:ext cx="1923828" cy="850070"/>
              <a:chOff x="6197072" y="1829774"/>
              <a:chExt cx="1923828" cy="850070"/>
            </a:xfrm>
          </p:grpSpPr>
          <p:cxnSp>
            <p:nvCxnSpPr>
              <p:cNvPr id="30" name="Gerader Verbinder 29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7915255" y="1881962"/>
                <a:ext cx="205645" cy="797882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2" idx="7"/>
                <a:endCxn id="20" idx="2"/>
              </p:cNvCxnSpPr>
              <p:nvPr/>
            </p:nvCxnSpPr>
            <p:spPr>
              <a:xfrm flipV="1">
                <a:off x="6197072" y="1829774"/>
                <a:ext cx="1592190" cy="548409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Gerader Verbinder 37"/>
            <p:cNvCxnSpPr>
              <a:stCxn id="22" idx="6"/>
              <a:endCxn id="18" idx="1"/>
            </p:cNvCxnSpPr>
            <p:nvPr/>
          </p:nvCxnSpPr>
          <p:spPr>
            <a:xfrm>
              <a:off x="6218689" y="2420784"/>
              <a:ext cx="1902211" cy="249473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07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402487" y="3407465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400" b="0" i="0" cap="small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chr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3407465"/>
                <a:ext cx="12980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225" r="-7981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       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eschweifte Klammer rechts 52"/>
          <p:cNvSpPr/>
          <p:nvPr/>
        </p:nvSpPr>
        <p:spPr>
          <a:xfrm rot="5400000">
            <a:off x="4700923" y="1243545"/>
            <a:ext cx="182498" cy="5220632"/>
          </a:xfrm>
          <a:prstGeom prst="rightBrace">
            <a:avLst>
              <a:gd name="adj1" fmla="val 71124"/>
              <a:gd name="adj2" fmla="val 53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chr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</a:t>
                </a:r>
                <a:r>
                  <a:rPr lang="en-GB" sz="2800" dirty="0" smtClean="0"/>
                  <a:t> for H-OLTSP.</a:t>
                </a:r>
                <a:endParaRPr lang="en-GB" sz="2800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883" t="-11628" r="-717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blipFill rotWithShape="0">
                <a:blip r:embed="rId17"/>
                <a:stretch>
                  <a:fillRect l="-639" t="-2867" r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There is a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algorithm for N-OLTSP.</a:t>
                </a:r>
                <a:endParaRPr lang="en-GB" sz="2800" dirty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438" t="-11628" r="-342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50" grpId="0"/>
      <p:bldP spid="51" grpId="0"/>
      <p:bldP spid="52" grpId="0"/>
      <p:bldP spid="53" grpId="0" animBg="1"/>
      <p:bldP spid="53" grpId="1" animBg="1"/>
      <p:bldP spid="54" grpId="0"/>
      <p:bldP spid="55" grpId="0" animBg="1"/>
      <p:bldP spid="56" grpId="0" animBg="1"/>
      <p:bldP spid="58" grpId="0" animBg="1"/>
      <p:bldP spid="60" grpId="0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/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809947"/>
            <a:ext cx="7313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Paper: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citeseerx.ist.psu.edu/viewdoc/summary?doi=10.1.1.8.5620</a:t>
            </a: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awoiaf.westeros.org/index.php/File:WorldofIceandFire.png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Font: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www.fonts4free.net/game-of-thrones-font.html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pieren 101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3" name="Ellipse 102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erade Verbindung mit Pfeil 104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ieren 10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108" name="Ellipse 10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feld 10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feld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9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62" name="Freihandform 61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4" name="Ellipse 63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 Verbindung mit Pfeil 65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feld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ieren 67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69" name="Ellipse 68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 Verbindung mit Pfeil 70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79" name="Ellipse 78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feld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Freihandform 80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uppieren 85"/>
          <p:cNvGrpSpPr/>
          <p:nvPr/>
        </p:nvGrpSpPr>
        <p:grpSpPr>
          <a:xfrm>
            <a:off x="317599" y="2216095"/>
            <a:ext cx="8360611" cy="2189156"/>
            <a:chOff x="317599" y="2269722"/>
            <a:chExt cx="8360611" cy="2189156"/>
          </a:xfrm>
        </p:grpSpPr>
        <p:sp>
          <p:nvSpPr>
            <p:cNvPr id="2" name="Rechteck 1"/>
            <p:cNvSpPr/>
            <p:nvPr/>
          </p:nvSpPr>
          <p:spPr>
            <a:xfrm>
              <a:off x="317599" y="2525067"/>
              <a:ext cx="8360611" cy="1933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17599" y="2269722"/>
              <a:ext cx="4906640" cy="255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911" t="-11842" r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rafik 95"/>
          <p:cNvPicPr>
            <a:picLocks noChangeAspect="1"/>
          </p:cNvPicPr>
          <p:nvPr/>
        </p:nvPicPr>
        <p:blipFill>
          <a:blip r:embed="rId2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86" y="3275776"/>
            <a:ext cx="386135" cy="398076"/>
          </a:xfrm>
          <a:prstGeom prst="rect">
            <a:avLst/>
          </a:prstGeom>
        </p:spPr>
      </p:pic>
      <p:cxnSp>
        <p:nvCxnSpPr>
          <p:cNvPr id="98" name="Gerade Verbindung mit Pfeil 97"/>
          <p:cNvCxnSpPr/>
          <p:nvPr/>
        </p:nvCxnSpPr>
        <p:spPr>
          <a:xfrm flipH="1">
            <a:off x="3373295" y="3692642"/>
            <a:ext cx="2950165" cy="106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perfect matching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br>
                  <a:rPr lang="en-GB" sz="2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2402" r="-19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79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2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9515" y="2564296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480636" y="1861715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57045" y="1787910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55508" y="2229413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54441" y="2009325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486725" y="2177225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13020" y="2333858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2" grpId="1"/>
      <p:bldP spid="53" grpId="0"/>
      <p:bldP spid="55" grpId="0"/>
      <p:bldP spid="56" grpId="0"/>
      <p:bldP spid="56" grpId="1"/>
      <p:bldP spid="57" grpId="0"/>
      <p:bldP spid="58" grpId="0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932</Words>
  <Application>Microsoft Office PowerPoint</Application>
  <PresentationFormat>Bildschirmpräsentation (4:3)</PresentationFormat>
  <Paragraphs>371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Competitiveness of CHR</vt:lpstr>
      <vt:lpstr>PowerPoint-Präsentation</vt:lpstr>
      <vt:lpstr>Credits &amp; References</vt:lpstr>
      <vt:lpstr>Competitiveness of PAH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131</cp:revision>
  <dcterms:created xsi:type="dcterms:W3CDTF">2016-03-13T22:19:08Z</dcterms:created>
  <dcterms:modified xsi:type="dcterms:W3CDTF">2016-03-19T23:20:04Z</dcterms:modified>
</cp:coreProperties>
</file>