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sldIdLst>
    <p:sldId id="256" r:id="rId3"/>
    <p:sldId id="257" r:id="rId4"/>
    <p:sldId id="266" r:id="rId5"/>
    <p:sldId id="259" r:id="rId6"/>
    <p:sldId id="261" r:id="rId7"/>
    <p:sldId id="260" r:id="rId8"/>
    <p:sldId id="267" r:id="rId9"/>
    <p:sldId id="268" r:id="rId10"/>
    <p:sldId id="262" r:id="rId11"/>
    <p:sldId id="269" r:id="rId12"/>
    <p:sldId id="263" r:id="rId13"/>
    <p:sldId id="270" r:id="rId14"/>
    <p:sldId id="271" r:id="rId15"/>
    <p:sldId id="264" r:id="rId16"/>
    <p:sldId id="272" r:id="rId17"/>
    <p:sldId id="265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66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68"/>
          </p14:sldIdLst>
        </p14:section>
        <p14:section name="II - Lower Bounds" id="{8FF7A1A5-678F-48DA-B9D2-792DF24AF142}">
          <p14:sldIdLst>
            <p14:sldId id="262"/>
            <p14:sldId id="269"/>
          </p14:sldIdLst>
        </p14:section>
        <p14:section name="I - Algorithms B" id="{AEEB55B3-9E63-4B59-A617-086307ACB17D}">
          <p14:sldIdLst>
            <p14:sldId id="263"/>
            <p14:sldId id="27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7138" y="0"/>
            <a:ext cx="7569723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9600" dirty="0" smtClean="0"/>
              <a:t>Online-TSP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At Home-Algorithm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32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4024510" y="2895600"/>
            <a:ext cx="21718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Optimal!</a:t>
            </a:r>
          </a:p>
          <a:p>
            <a:r>
              <a:rPr lang="en-GB" sz="3200" dirty="0" err="1" smtClean="0"/>
              <a:t>Thightness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791093"/>
            <a:ext cx="717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Paper…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http://awoiaf.westeros.org/index.php/File:WorldofIceandFire.png</a:t>
            </a:r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minimal spanning tree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weighted matching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odd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Euler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tour</a:t>
            </a:r>
          </a:p>
          <a:p>
            <a: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 double visited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feld 119"/>
              <p:cNvSpPr txBox="1"/>
              <p:nvPr/>
            </p:nvSpPr>
            <p:spPr>
              <a:xfrm>
                <a:off x="3032680" y="4455832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680" y="4455832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r="-177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4496876" y="1914783"/>
                <a:ext cx="1182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876" y="1914783"/>
                <a:ext cx="118205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4518331" y="2552523"/>
                <a:ext cx="1141979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31" y="2552523"/>
                <a:ext cx="1141979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4491680" y="3220467"/>
                <a:ext cx="1141979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680" y="3220467"/>
                <a:ext cx="1141979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769" y="3138461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087903" y="3812862"/>
            <a:ext cx="0" cy="63881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423333" y="89554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40" name="Freihandform 39"/>
          <p:cNvSpPr/>
          <p:nvPr/>
        </p:nvSpPr>
        <p:spPr>
          <a:xfrm>
            <a:off x="6423377" y="1121441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873873" y="1253936"/>
            <a:ext cx="975811" cy="1157533"/>
            <a:chOff x="681708" y="1929123"/>
            <a:chExt cx="975811" cy="1157533"/>
          </a:xfrm>
        </p:grpSpPr>
        <p:sp>
          <p:nvSpPr>
            <p:cNvPr id="42" name="Ellipse 4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3022505" y="3124200"/>
            <a:ext cx="309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 vs H-OLTSP</a:t>
            </a:r>
            <a:endParaRPr lang="en-GB" sz="2800" dirty="0"/>
          </a:p>
        </p:txBody>
      </p:sp>
      <p:sp>
        <p:nvSpPr>
          <p:cNvPr id="49" name="Textfeld 48"/>
          <p:cNvSpPr txBox="1"/>
          <p:nvPr/>
        </p:nvSpPr>
        <p:spPr>
          <a:xfrm>
            <a:off x="1014200" y="4428067"/>
            <a:ext cx="3601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ALG r-competitive </a:t>
            </a:r>
            <a:r>
              <a:rPr lang="en-GB" sz="2800" dirty="0" smtClean="0">
                <a:sym typeface="Wingdings" panose="05000000000000000000" pitchFamily="2" charset="2"/>
              </a:rPr>
              <a:t>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</a:t>
            </a:r>
            <a:r>
              <a:rPr lang="en-GB" sz="2800" dirty="0" smtClean="0"/>
              <a:t>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79333" y="2895600"/>
            <a:ext cx="86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GTR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918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thightness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9598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Bildschirmpräsentation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Goals</vt:lpstr>
      <vt:lpstr>Algorithm for N-OLSTP</vt:lpstr>
      <vt:lpstr>PowerPoint-Präsentation</vt:lpstr>
      <vt:lpstr>PowerPoint-Präsentation</vt:lpstr>
      <vt:lpstr>Lower Bound for N-OLTSP</vt:lpstr>
      <vt:lpstr>Lower Bound for H-OLTSP</vt:lpstr>
      <vt:lpstr>Plan At Home-Algorithm</vt:lpstr>
      <vt:lpstr>PowerPoint-Präsentation</vt:lpstr>
      <vt:lpstr>PowerPoint-Präsentation</vt:lpstr>
      <vt:lpstr>Polynomial Algorithm for H-OLTSP</vt:lpstr>
      <vt:lpstr>PowerPoint-Präsentation</vt:lpstr>
      <vt:lpstr>PowerPoint-Präsentation</vt:lpstr>
      <vt:lpstr>Credits &amp;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29</cp:revision>
  <dcterms:created xsi:type="dcterms:W3CDTF">2016-03-13T22:19:08Z</dcterms:created>
  <dcterms:modified xsi:type="dcterms:W3CDTF">2016-03-17T15:09:21Z</dcterms:modified>
</cp:coreProperties>
</file>