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875" autoAdjust="0"/>
  </p:normalViewPr>
  <p:slideViewPr>
    <p:cSldViewPr snapToGrid="0">
      <p:cViewPr>
        <p:scale>
          <a:sx n="66" d="100"/>
          <a:sy n="66" d="100"/>
        </p:scale>
        <p:origin x="340" y="-64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.png"/><Relationship Id="rId5" Type="http://schemas.openxmlformats.org/officeDocument/2006/relationships/image" Target="../media/image710.png"/><Relationship Id="rId15" Type="http://schemas.openxmlformats.org/officeDocument/2006/relationships/image" Target="../media/image24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67.png"/><Relationship Id="rId2" Type="http://schemas.openxmlformats.org/officeDocument/2006/relationships/image" Target="../media/image63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66.png"/><Relationship Id="rId10" Type="http://schemas.openxmlformats.org/officeDocument/2006/relationships/image" Target="../media/image65.png"/><Relationship Id="rId4" Type="http://schemas.openxmlformats.org/officeDocument/2006/relationships/image" Target="../media/image70.png"/><Relationship Id="rId9" Type="http://schemas.openxmlformats.org/officeDocument/2006/relationships/image" Target="../media/image64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0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8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slide" Target="slide21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.png"/><Relationship Id="rId18" Type="http://schemas.openxmlformats.org/officeDocument/2006/relationships/image" Target="../media/image670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12" Type="http://schemas.openxmlformats.org/officeDocument/2006/relationships/image" Target="../media/image5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3.png"/><Relationship Id="rId19" Type="http://schemas.openxmlformats.org/officeDocument/2006/relationships/image" Target="../media/image680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3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cap="small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chr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225" r="-7981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501893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-competitive.</a:t>
                </a:r>
                <a:endParaRPr lang="en-GB" sz="28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5018938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2549" t="-11628" r="-157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perfect matching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perfect matching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2402" r="-1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79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Bildschirmpräsentation (4:3)</PresentationFormat>
  <Paragraphs>336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103</cp:revision>
  <dcterms:created xsi:type="dcterms:W3CDTF">2016-03-13T22:19:08Z</dcterms:created>
  <dcterms:modified xsi:type="dcterms:W3CDTF">2016-03-19T17:13:14Z</dcterms:modified>
</cp:coreProperties>
</file>