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66" r:id="rId5"/>
    <p:sldId id="259" r:id="rId6"/>
    <p:sldId id="261" r:id="rId7"/>
    <p:sldId id="260" r:id="rId8"/>
    <p:sldId id="267" r:id="rId9"/>
    <p:sldId id="274" r:id="rId10"/>
    <p:sldId id="262" r:id="rId11"/>
    <p:sldId id="275" r:id="rId12"/>
    <p:sldId id="269" r:id="rId13"/>
    <p:sldId id="263" r:id="rId14"/>
    <p:sldId id="270" r:id="rId15"/>
    <p:sldId id="271" r:id="rId16"/>
    <p:sldId id="264" r:id="rId17"/>
    <p:sldId id="272" r:id="rId18"/>
    <p:sldId id="265" r:id="rId19"/>
    <p:sldId id="27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66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75" d="100"/>
          <a:sy n="75" d="100"/>
        </p:scale>
        <p:origin x="20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5.png"/><Relationship Id="rId5" Type="http://schemas.openxmlformats.org/officeDocument/2006/relationships/image" Target="../media/image34.png"/><Relationship Id="rId15" Type="http://schemas.openxmlformats.org/officeDocument/2006/relationships/image" Target="../media/image47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7138" y="0"/>
            <a:ext cx="7569723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</a:t>
            </a:r>
            <a:r>
              <a:rPr lang="en-GB" dirty="0" smtClean="0"/>
              <a:t>H-OLTSP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At Home-Algorithm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32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4024510" y="2895600"/>
            <a:ext cx="2171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Optimal!</a:t>
            </a:r>
          </a:p>
          <a:p>
            <a:r>
              <a:rPr lang="en-GB" sz="3200" dirty="0" err="1" smtClean="0"/>
              <a:t>Thightness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791093"/>
            <a:ext cx="717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http://awoiaf.westeros.org/index.php/File:WorldofIceandFire.png</a:t>
            </a:r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30773" y="1896939"/>
            <a:ext cx="4111638" cy="3064269"/>
            <a:chOff x="3032680" y="1914783"/>
            <a:chExt cx="4111638" cy="3064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680" y="4455832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628" r="-1778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876" y="1914783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913" y="2669341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763" y="3352085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197126" y="3298582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087903" y="3912712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</a:t>
              </a:r>
              <a:r>
                <a:rPr lang="en-GB" sz="1600" dirty="0" smtClean="0"/>
                <a:t>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51890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</a:t>
                </a:r>
                <a:endParaRPr lang="en-GB" sz="2800" dirty="0"/>
              </a:p>
            </p:txBody>
          </p:sp>
        </mc:Choice>
        <mc:Fallback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5189049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2585" t="-12941" r="-1528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25577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359</Words>
  <Application>Microsoft Office PowerPoint</Application>
  <PresentationFormat>Bildschirmpräsentation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Plan At Home-Algorithm</vt:lpstr>
      <vt:lpstr>PowerPoint-Präsentation</vt:lpstr>
      <vt:lpstr>PowerPoint-Präsentation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53</cp:revision>
  <dcterms:created xsi:type="dcterms:W3CDTF">2016-03-13T22:19:08Z</dcterms:created>
  <dcterms:modified xsi:type="dcterms:W3CDTF">2016-03-18T19:05:10Z</dcterms:modified>
</cp:coreProperties>
</file>