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5"/>
  </p:notes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7" r:id="rId17"/>
    <p:sldId id="280" r:id="rId18"/>
    <p:sldId id="271" r:id="rId19"/>
    <p:sldId id="264" r:id="rId20"/>
    <p:sldId id="272" r:id="rId21"/>
    <p:sldId id="265" r:id="rId22"/>
    <p:sldId id="273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  <p14:sldId id="273"/>
          </p14:sldIdLst>
        </p14:section>
        <p14:section name="Unused" id="{36E0F452-D7A2-4DB4-B308-9E6A8ACA090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CC"/>
    <a:srgbClr val="2E75B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3875" autoAdjust="0"/>
  </p:normalViewPr>
  <p:slideViewPr>
    <p:cSldViewPr snapToGrid="0">
      <p:cViewPr>
        <p:scale>
          <a:sx n="75" d="100"/>
          <a:sy n="75" d="100"/>
        </p:scale>
        <p:origin x="200" y="80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necessary since this is a special case of 2a)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89D5-6574-43EC-B0E8-9A86498206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67.png"/><Relationship Id="rId2" Type="http://schemas.openxmlformats.org/officeDocument/2006/relationships/image" Target="../media/image63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66.png"/><Relationship Id="rId10" Type="http://schemas.openxmlformats.org/officeDocument/2006/relationships/image" Target="../media/image65.png"/><Relationship Id="rId4" Type="http://schemas.openxmlformats.org/officeDocument/2006/relationships/image" Target="../media/image70.png"/><Relationship Id="rId9" Type="http://schemas.openxmlformats.org/officeDocument/2006/relationships/image" Target="../media/image64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05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8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s4free.net/game-of-thrones-font.html" TargetMode="External"/><Relationship Id="rId2" Type="http://schemas.openxmlformats.org/officeDocument/2006/relationships/hyperlink" Target="http://awoiaf.westeros.org/index.php/File:WorldofIceandFire.png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6.png"/><Relationship Id="rId18" Type="http://schemas.openxmlformats.org/officeDocument/2006/relationships/image" Target="../media/image670.png"/><Relationship Id="rId3" Type="http://schemas.openxmlformats.org/officeDocument/2006/relationships/image" Target="../media/image51.png"/><Relationship Id="rId7" Type="http://schemas.openxmlformats.org/officeDocument/2006/relationships/image" Target="../media/image61.png"/><Relationship Id="rId12" Type="http://schemas.openxmlformats.org/officeDocument/2006/relationships/image" Target="../media/image55.png"/><Relationship Id="rId17" Type="http://schemas.openxmlformats.org/officeDocument/2006/relationships/image" Target="../media/image6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4.png"/><Relationship Id="rId5" Type="http://schemas.openxmlformats.org/officeDocument/2006/relationships/image" Target="../media/image58.png"/><Relationship Id="rId15" Type="http://schemas.openxmlformats.org/officeDocument/2006/relationships/image" Target="../media/image640.png"/><Relationship Id="rId10" Type="http://schemas.openxmlformats.org/officeDocument/2006/relationships/image" Target="../media/image53.png"/><Relationship Id="rId19" Type="http://schemas.openxmlformats.org/officeDocument/2006/relationships/image" Target="../media/image680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0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78348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54" grpId="0"/>
      <p:bldP spid="6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</a:t>
                </a:r>
                <a:r>
                  <a:rPr lang="en-GB" sz="2400" dirty="0" smtClean="0"/>
                  <a:t>visit</a:t>
                </a:r>
                <a:endParaRPr lang="en-GB" sz="2400" dirty="0" smtClean="0"/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</a:t>
                </a:r>
                <a:r>
                  <a:rPr lang="en-GB" sz="2400" dirty="0" smtClean="0"/>
                  <a:t>visit</a:t>
                </a:r>
                <a:endParaRPr lang="en-GB" sz="2400" dirty="0" smtClean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809947"/>
            <a:ext cx="717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Paper…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awoiaf.westeros.org/index.php/File:WorldofIceandFire.png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Font: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www.fonts4free.net/game-of-thrones-font.html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1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matching      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694969" y="1896939"/>
                <a:ext cx="1182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69" y="1896939"/>
                <a:ext cx="118205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715006" y="2651497"/>
                <a:ext cx="1141979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06" y="2651497"/>
                <a:ext cx="1141979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688856" y="3334241"/>
                <a:ext cx="1141979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56" y="3334241"/>
                <a:ext cx="1141979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395219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285996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4" name="Rechteck 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matching      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39" name="Freihandform 38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6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28" name="Gerader Verbinder 27"/>
              <p:cNvCxnSpPr>
                <a:stCxn id="44" idx="3"/>
                <a:endCxn id="63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/>
              <p:cNvCxnSpPr>
                <a:stCxn id="52" idx="0"/>
                <a:endCxn id="48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stCxn id="63" idx="0"/>
                <a:endCxn id="66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stCxn id="66" idx="7"/>
                <a:endCxn id="60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stCxn id="60" idx="2"/>
                <a:endCxn id="56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91069" y="1582578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Euler Tour"/>
            <p:cNvGrpSpPr/>
            <p:nvPr/>
          </p:nvGrpSpPr>
          <p:grpSpPr>
            <a:xfrm>
              <a:off x="6485850" y="1580416"/>
              <a:ext cx="1333849" cy="2301853"/>
              <a:chOff x="6416906" y="1766724"/>
              <a:chExt cx="1333849" cy="2301853"/>
            </a:xfrm>
          </p:grpSpPr>
          <p:cxnSp>
            <p:nvCxnSpPr>
              <p:cNvPr id="85" name="Gerade Verbindung mit Pfeil 84"/>
              <p:cNvCxnSpPr>
                <a:stCxn id="48" idx="5"/>
                <a:endCxn id="44" idx="3"/>
              </p:cNvCxnSpPr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>
                <a:stCxn id="44" idx="0"/>
                <a:endCxn id="63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>
                <a:stCxn id="63" idx="2"/>
                <a:endCxn id="66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>
                <a:stCxn id="66" idx="2"/>
                <a:endCxn id="60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>
                <a:stCxn id="60" idx="4"/>
                <a:endCxn id="56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/>
              <p:cNvCxnSpPr>
                <a:stCxn id="52" idx="6"/>
                <a:endCxn id="48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Tour"/>
            <p:cNvGrpSpPr/>
            <p:nvPr/>
          </p:nvGrpSpPr>
          <p:grpSpPr>
            <a:xfrm>
              <a:off x="6483321" y="1573036"/>
              <a:ext cx="1333849" cy="2301853"/>
              <a:chOff x="6416906" y="1766724"/>
              <a:chExt cx="1333849" cy="2301853"/>
            </a:xfrm>
          </p:grpSpPr>
          <p:cxnSp>
            <p:nvCxnSpPr>
              <p:cNvPr id="110" name="Gerade Verbindung mit Pfeil 109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 Verbindung mit Pfeil 110"/>
              <p:cNvCxnSpPr/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/>
              <p:cNvCxnSpPr/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/>
              <p:cNvCxnSpPr/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/>
              <p:cNvCxnSpPr/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41" name="Gruppieren 40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5" name="Gruppieren 44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47" name="Ellipse 46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Ellipse 47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uppieren 48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51" name="Ellipse 50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uppieren 52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8" name="Gruppieren 57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59" name="Ellipse 58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1" name="Gruppieren 60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62" name="Ellipse 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4" name="Gruppieren 63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20" name="Textfeld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4694969" y="1896939"/>
                  <a:ext cx="11820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969" y="1896939"/>
                  <a:ext cx="118205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/>
                <p:cNvSpPr txBox="1"/>
                <p:nvPr/>
              </p:nvSpPr>
              <p:spPr>
                <a:xfrm>
                  <a:off x="4715006" y="2651497"/>
                  <a:ext cx="1141979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9" name="Textfeld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006" y="2651497"/>
                  <a:ext cx="1141979" cy="5230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4688856" y="3334241"/>
                  <a:ext cx="1141979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856" y="3334241"/>
                  <a:ext cx="1141979" cy="5238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r Verbinder 8"/>
            <p:cNvCxnSpPr/>
            <p:nvPr/>
          </p:nvCxnSpPr>
          <p:spPr>
            <a:xfrm>
              <a:off x="4395219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5285996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423333" y="89554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40" name="Freihandform 39"/>
          <p:cNvSpPr/>
          <p:nvPr/>
        </p:nvSpPr>
        <p:spPr>
          <a:xfrm>
            <a:off x="6423377" y="1121441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873873" y="1253936"/>
            <a:ext cx="975811" cy="1157533"/>
            <a:chOff x="681708" y="1929123"/>
            <a:chExt cx="975811" cy="1157533"/>
          </a:xfrm>
        </p:grpSpPr>
        <p:sp>
          <p:nvSpPr>
            <p:cNvPr id="42" name="Ellipse 4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3022505" y="3124200"/>
            <a:ext cx="309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 vs H-OLTSP</a:t>
            </a:r>
            <a:endParaRPr lang="en-GB" sz="2800" dirty="0"/>
          </a:p>
        </p:txBody>
      </p:sp>
      <p:sp>
        <p:nvSpPr>
          <p:cNvPr id="49" name="Textfeld 48"/>
          <p:cNvSpPr txBox="1"/>
          <p:nvPr/>
        </p:nvSpPr>
        <p:spPr>
          <a:xfrm>
            <a:off x="1014200" y="4428067"/>
            <a:ext cx="3601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ALG r-competitive </a:t>
            </a:r>
            <a:r>
              <a:rPr lang="en-GB" sz="2800" dirty="0" smtClean="0">
                <a:sym typeface="Wingdings" panose="05000000000000000000" pitchFamily="2" charset="2"/>
              </a:rPr>
              <a:t>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742</Words>
  <Application>Microsoft Office PowerPoint</Application>
  <PresentationFormat>Bildschirmpräsentation (4:3)</PresentationFormat>
  <Paragraphs>273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Wingdings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PowerPoint-Präsentation</vt:lpstr>
      <vt:lpstr>PowerPoint-Präsentation</vt:lpstr>
      <vt:lpstr>Credits &amp; References</vt:lpstr>
      <vt:lpstr>Competitiveness of PAH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78</cp:revision>
  <dcterms:created xsi:type="dcterms:W3CDTF">2016-03-13T22:19:08Z</dcterms:created>
  <dcterms:modified xsi:type="dcterms:W3CDTF">2016-03-19T00:11:15Z</dcterms:modified>
</cp:coreProperties>
</file>