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5"/>
  </p:notes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7" r:id="rId17"/>
    <p:sldId id="280" r:id="rId18"/>
    <p:sldId id="271" r:id="rId19"/>
    <p:sldId id="264" r:id="rId20"/>
    <p:sldId id="272" r:id="rId21"/>
    <p:sldId id="265" r:id="rId22"/>
    <p:sldId id="273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</p14:sldIdLst>
        </p14:section>
        <p14:section name="End" id="{DCC55255-7A14-4B61-8751-EF3E9E8336BD}">
          <p14:sldIdLst>
            <p14:sldId id="273"/>
          </p14:sldIdLst>
        </p14:section>
        <p14:section name="Unused" id="{36E0F452-D7A2-4DB4-B308-9E6A8ACA090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E75B6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875" autoAdjust="0"/>
  </p:normalViewPr>
  <p:slideViewPr>
    <p:cSldViewPr snapToGrid="0">
      <p:cViewPr>
        <p:scale>
          <a:sx n="75" d="100"/>
          <a:sy n="75" d="100"/>
        </p:scale>
        <p:origin x="80" y="-168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necessary since this is a special case of 2a)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89D5-6574-43EC-B0E8-9A86498206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.png"/><Relationship Id="rId5" Type="http://schemas.openxmlformats.org/officeDocument/2006/relationships/image" Target="../media/image710.png"/><Relationship Id="rId15" Type="http://schemas.openxmlformats.org/officeDocument/2006/relationships/image" Target="../media/image24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.png"/><Relationship Id="rId5" Type="http://schemas.openxmlformats.org/officeDocument/2006/relationships/image" Target="../media/image711.png"/><Relationship Id="rId15" Type="http://schemas.openxmlformats.org/officeDocument/2006/relationships/image" Target="../media/image76.png"/><Relationship Id="rId10" Type="http://schemas.openxmlformats.org/officeDocument/2006/relationships/image" Target="../media/image651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slide" Target="slide21.xml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onts4free.net/game-of-thrones-font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60.png"/><Relationship Id="rId18" Type="http://schemas.openxmlformats.org/officeDocument/2006/relationships/image" Target="../media/image670.png"/><Relationship Id="rId3" Type="http://schemas.openxmlformats.org/officeDocument/2006/relationships/image" Target="../media/image510.png"/><Relationship Id="rId7" Type="http://schemas.openxmlformats.org/officeDocument/2006/relationships/image" Target="../media/image610.png"/><Relationship Id="rId12" Type="http://schemas.openxmlformats.org/officeDocument/2006/relationships/image" Target="../media/image550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0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540.png"/><Relationship Id="rId5" Type="http://schemas.openxmlformats.org/officeDocument/2006/relationships/image" Target="../media/image580.png"/><Relationship Id="rId15" Type="http://schemas.openxmlformats.org/officeDocument/2006/relationships/image" Target="../media/image640.png"/><Relationship Id="rId10" Type="http://schemas.openxmlformats.org/officeDocument/2006/relationships/image" Target="../media/image530.png"/><Relationship Id="rId19" Type="http://schemas.openxmlformats.org/officeDocument/2006/relationships/image" Target="../media/image680.png"/><Relationship Id="rId4" Type="http://schemas.openxmlformats.org/officeDocument/2006/relationships/image" Target="../media/image570.png"/><Relationship Id="rId9" Type="http://schemas.openxmlformats.org/officeDocument/2006/relationships/image" Target="../media/image520.png"/><Relationship Id="rId14" Type="http://schemas.openxmlformats.org/officeDocument/2006/relationships/image" Target="../media/image5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" Type="http://schemas.openxmlformats.org/officeDocument/2006/relationships/image" Target="../media/image13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0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78348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54" grpId="0"/>
      <p:bldP spid="6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0254" y="1044998"/>
            <a:ext cx="2411440" cy="979331"/>
            <a:chOff x="5670254" y="1044998"/>
            <a:chExt cx="2411440" cy="979331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0254" y="1501470"/>
              <a:ext cx="2411440" cy="522859"/>
              <a:chOff x="5670254" y="1501470"/>
              <a:chExt cx="2411440" cy="522859"/>
            </a:xfrm>
          </p:grpSpPr>
          <p:cxnSp>
            <p:nvCxnSpPr>
              <p:cNvPr id="97" name="Gerader Verbinder 96"/>
              <p:cNvCxnSpPr>
                <a:stCxn id="32" idx="0"/>
                <a:endCxn id="21" idx="4"/>
              </p:cNvCxnSpPr>
              <p:nvPr/>
            </p:nvCxnSpPr>
            <p:spPr>
              <a:xfrm flipV="1">
                <a:off x="5670254" y="1575275"/>
                <a:ext cx="4529" cy="449054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stCxn id="29" idx="0"/>
                <a:endCxn id="20" idx="4"/>
              </p:cNvCxnSpPr>
              <p:nvPr/>
            </p:nvCxnSpPr>
            <p:spPr>
              <a:xfrm flipV="1">
                <a:off x="8081694" y="1575275"/>
                <a:ext cx="0" cy="449054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1255600" cy="525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1255600" cy="52585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955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955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cap="small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chr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225" r="-7981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501893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-competitive.</a:t>
                </a:r>
                <a:endParaRPr lang="en-GB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5018938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2549" t="-11628" r="-157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809947"/>
            <a:ext cx="7313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citeseerx.ist.psu.edu/viewdoc/summary?doi=10.1.1.8.5620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awoiaf.westeros.org/index.php/File:WorldofIceandFire.png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Font: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www.fonts4free.net/game-of-thrones-font.html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2402" r="-19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79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2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931</Words>
  <Application>Microsoft Office PowerPoint</Application>
  <PresentationFormat>Bildschirmpräsentation (4:3)</PresentationFormat>
  <Paragraphs>370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Competitiveness of CHR</vt:lpstr>
      <vt:lpstr>PowerPoint-Präsentation</vt:lpstr>
      <vt:lpstr>Credits &amp; References</vt:lpstr>
      <vt:lpstr>Competitiveness of PAH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128</cp:revision>
  <dcterms:created xsi:type="dcterms:W3CDTF">2016-03-13T22:19:08Z</dcterms:created>
  <dcterms:modified xsi:type="dcterms:W3CDTF">2016-03-19T21:45:24Z</dcterms:modified>
</cp:coreProperties>
</file>