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59"/>
            <p14:sldId id="261"/>
          </p14:sldIdLst>
        </p14:section>
        <p14:section name="I - Algrothms" id="{EF57F5C4-EE04-49BF-8E7F-3B23674A80C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</a:t>
            </a:r>
            <a:r>
              <a:rPr lang="de-DE" dirty="0" smtClean="0"/>
              <a:t>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</a:t>
            </a:r>
            <a:r>
              <a:rPr lang="de-DE" dirty="0" smtClean="0"/>
              <a:t>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782064" y="1949859"/>
            <a:ext cx="5644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Algorithm for N-OLSTP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11</cp:revision>
  <dcterms:created xsi:type="dcterms:W3CDTF">2016-03-13T22:19:08Z</dcterms:created>
  <dcterms:modified xsi:type="dcterms:W3CDTF">2016-03-15T22:04:17Z</dcterms:modified>
</cp:coreProperties>
</file>