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66" r:id="rId5"/>
    <p:sldId id="259" r:id="rId6"/>
    <p:sldId id="261" r:id="rId7"/>
    <p:sldId id="260" r:id="rId8"/>
    <p:sldId id="267" r:id="rId9"/>
    <p:sldId id="274" r:id="rId10"/>
    <p:sldId id="262" r:id="rId11"/>
    <p:sldId id="275" r:id="rId12"/>
    <p:sldId id="269" r:id="rId13"/>
    <p:sldId id="263" r:id="rId14"/>
    <p:sldId id="276" r:id="rId15"/>
    <p:sldId id="277" r:id="rId16"/>
    <p:sldId id="271" r:id="rId17"/>
    <p:sldId id="264" r:id="rId18"/>
    <p:sldId id="272" r:id="rId19"/>
    <p:sldId id="265" r:id="rId20"/>
    <p:sldId id="273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66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6"/>
            <p14:sldId id="277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9.png"/><Relationship Id="rId18" Type="http://schemas.openxmlformats.org/officeDocument/2006/relationships/image" Target="../media/image68.png"/><Relationship Id="rId3" Type="http://schemas.openxmlformats.org/officeDocument/2006/relationships/image" Target="../media/image57.png"/><Relationship Id="rId7" Type="http://schemas.openxmlformats.org/officeDocument/2006/relationships/image" Target="../media/image63.png"/><Relationship Id="rId12" Type="http://schemas.openxmlformats.org/officeDocument/2006/relationships/image" Target="../media/image56.png"/><Relationship Id="rId17" Type="http://schemas.openxmlformats.org/officeDocument/2006/relationships/image" Target="../media/image67.png"/><Relationship Id="rId2" Type="http://schemas.openxmlformats.org/officeDocument/2006/relationships/image" Target="../media/image51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55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image" Target="../media/image69.png"/><Relationship Id="rId4" Type="http://schemas.openxmlformats.org/officeDocument/2006/relationships/image" Target="../media/image58.png"/><Relationship Id="rId9" Type="http://schemas.openxmlformats.org/officeDocument/2006/relationships/image" Target="../media/image53.png"/><Relationship Id="rId1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7138" y="0"/>
            <a:ext cx="7569723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</a:t>
            </a:r>
            <a:r>
              <a:rPr lang="en-GB" dirty="0" smtClean="0"/>
              <a:t>H-OLTSP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</a:t>
                </a:r>
                <a:r>
                  <a:rPr lang="en-GB" sz="2800" dirty="0" smtClean="0"/>
                  <a:t>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</a:t>
                </a:r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317599" y="914696"/>
                <a:ext cx="5808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</a:t>
                </a:r>
                <a:endParaRPr lang="en-GB" sz="2400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58080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10" t="-10526" r="-63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</a:t>
                </a:r>
                <a:r>
                  <a:rPr lang="en-GB" sz="2800" dirty="0" smtClean="0"/>
                  <a:t>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</a:t>
                </a:r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8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1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</a:t>
                </a:r>
                <a:r>
                  <a:rPr lang="en-GB" sz="2800" dirty="0" smtClean="0"/>
                  <a:t>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</a:t>
                </a:r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4024510" y="2895600"/>
            <a:ext cx="2171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Optimal!</a:t>
            </a:r>
          </a:p>
          <a:p>
            <a:r>
              <a:rPr lang="en-GB" sz="3200" dirty="0" err="1" smtClean="0"/>
              <a:t>Thightness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791093"/>
            <a:ext cx="717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http://awoiaf.westeros.org/index.php/File:WorldofIceandFire.png</a:t>
            </a:r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30773" y="1896939"/>
            <a:ext cx="4111638" cy="3064269"/>
            <a:chOff x="3032680" y="1914783"/>
            <a:chExt cx="4111638" cy="3064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/>
                <p:cNvSpPr txBox="1"/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20" name="Textfeld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628" r="-1778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r Verbinder 8"/>
            <p:cNvCxnSpPr/>
            <p:nvPr/>
          </p:nvCxnSpPr>
          <p:spPr>
            <a:xfrm>
              <a:off x="4197126" y="3298582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087903" y="3912712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</a:t>
              </a:r>
              <a:r>
                <a:rPr lang="en-GB" sz="1600" dirty="0" smtClean="0"/>
                <a:t>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2800" dirty="0" smtClean="0"/>
                  <a:t>-competitive</a:t>
                </a:r>
                <a:r>
                  <a:rPr lang="en-GB" sz="2800" dirty="0" smtClean="0"/>
                  <a:t> for N-OLTSP</a:t>
                </a:r>
                <a:endParaRPr lang="en-GB" sz="2800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536</Words>
  <Application>Microsoft Office PowerPoint</Application>
  <PresentationFormat>Bildschirmpräsentation 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PowerPoint-Präsentation</vt:lpstr>
      <vt:lpstr>Polynomial Algorithm for H-OLTSP</vt:lpstr>
      <vt:lpstr>PowerPoint-Präsentation</vt:lpstr>
      <vt:lpstr>PowerPoint-Präsentation</vt:lpstr>
      <vt:lpstr>Credits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60</cp:revision>
  <dcterms:created xsi:type="dcterms:W3CDTF">2016-03-13T22:19:08Z</dcterms:created>
  <dcterms:modified xsi:type="dcterms:W3CDTF">2016-03-18T20:07:28Z</dcterms:modified>
</cp:coreProperties>
</file>