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66" r:id="rId5"/>
    <p:sldId id="259" r:id="rId6"/>
    <p:sldId id="261" r:id="rId7"/>
    <p:sldId id="260" r:id="rId8"/>
    <p:sldId id="267" r:id="rId9"/>
    <p:sldId id="268" r:id="rId10"/>
    <p:sldId id="262" r:id="rId11"/>
    <p:sldId id="269" r:id="rId12"/>
    <p:sldId id="263" r:id="rId13"/>
    <p:sldId id="270" r:id="rId14"/>
    <p:sldId id="271" r:id="rId15"/>
    <p:sldId id="264" r:id="rId16"/>
    <p:sldId id="272" r:id="rId17"/>
    <p:sldId id="265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66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68"/>
          </p14:sldIdLst>
        </p14:section>
        <p14:section name="II - Lower Bounds" id="{8FF7A1A5-678F-48DA-B9D2-792DF24AF142}">
          <p14:sldIdLst>
            <p14:sldId id="262"/>
            <p14:sldId id="269"/>
          </p14:sldIdLst>
        </p14:section>
        <p14:section name="I - Algorithms B" id="{AEEB55B3-9E63-4B59-A617-086307ACB17D}">
          <p14:sldIdLst>
            <p14:sldId id="263"/>
            <p14:sldId id="27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7138" y="0"/>
            <a:ext cx="7569723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9600" dirty="0" smtClean="0"/>
              <a:t>Online-TSP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At Home-Algorithm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320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4024510" y="2895600"/>
            <a:ext cx="2171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Optimal!</a:t>
            </a:r>
          </a:p>
          <a:p>
            <a:r>
              <a:rPr lang="en-GB" sz="3200" dirty="0" err="1" smtClean="0"/>
              <a:t>Thightness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791093"/>
            <a:ext cx="717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Paper…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http://awoiaf.westeros.org/index.php/File:WorldofIceandFire.png</a:t>
            </a:r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28650" y="1217726"/>
            <a:ext cx="8154185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83042" y="1277373"/>
            <a:ext cx="44948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minimal spanning tree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minimal weighted matching </a:t>
            </a:r>
            <a:r>
              <a:rPr lang="en-GB" sz="2800" dirty="0"/>
              <a:t>of odd </a:t>
            </a:r>
            <a:r>
              <a:rPr lang="en-GB" sz="2800" dirty="0" err="1"/>
              <a:t>vetices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Euler </a:t>
            </a:r>
            <a:r>
              <a:rPr lang="en-GB" sz="2800" dirty="0"/>
              <a:t>tour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Skip double visited </a:t>
            </a:r>
            <a:r>
              <a:rPr lang="en-GB" sz="2800" dirty="0" smtClean="0"/>
              <a:t>vertices</a:t>
            </a:r>
            <a:endParaRPr lang="en-GB" dirty="0" smtClean="0"/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2444546" y="4458099"/>
                <a:ext cx="45223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⇒1,5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546" y="4458099"/>
                <a:ext cx="4522392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482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79333" y="2895600"/>
            <a:ext cx="86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GTR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918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thightness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9598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Bildschirmpräsentation 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Goals</vt:lpstr>
      <vt:lpstr>Algorithm for N-OLSTP</vt:lpstr>
      <vt:lpstr>PowerPoint-Präsentation</vt:lpstr>
      <vt:lpstr>PowerPoint-Präsentation</vt:lpstr>
      <vt:lpstr>Lower Bound for N-OLTSP</vt:lpstr>
      <vt:lpstr>Lower Bound for H-OLTSP</vt:lpstr>
      <vt:lpstr>Plan At Home-Algorithm</vt:lpstr>
      <vt:lpstr>PowerPoint-Präsentation</vt:lpstr>
      <vt:lpstr>PowerPoint-Präsentation</vt:lpstr>
      <vt:lpstr>Polynomial Algorithm for H-OLTSP</vt:lpstr>
      <vt:lpstr>PowerPoint-Präsentation</vt:lpstr>
      <vt:lpstr>PowerPoint-Präsentation</vt:lpstr>
      <vt:lpstr>Credits &amp;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26</cp:revision>
  <dcterms:created xsi:type="dcterms:W3CDTF">2016-03-13T22:19:08Z</dcterms:created>
  <dcterms:modified xsi:type="dcterms:W3CDTF">2016-03-16T23:36:05Z</dcterms:modified>
</cp:coreProperties>
</file>