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5"/>
  </p:notes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7" r:id="rId17"/>
    <p:sldId id="280" r:id="rId18"/>
    <p:sldId id="271" r:id="rId19"/>
    <p:sldId id="264" r:id="rId20"/>
    <p:sldId id="272" r:id="rId21"/>
    <p:sldId id="265" r:id="rId22"/>
    <p:sldId id="273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</p14:sldIdLst>
        </p14:section>
        <p14:section name="End" id="{DCC55255-7A14-4B61-8751-EF3E9E8336BD}">
          <p14:sldIdLst>
            <p14:sldId id="273"/>
          </p14:sldIdLst>
        </p14:section>
        <p14:section name="Unused" id="{36E0F452-D7A2-4DB4-B308-9E6A8ACA090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E75B6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3875" autoAdjust="0"/>
  </p:normalViewPr>
  <p:slideViewPr>
    <p:cSldViewPr snapToGrid="0">
      <p:cViewPr>
        <p:scale>
          <a:sx n="66" d="100"/>
          <a:sy n="66" d="100"/>
        </p:scale>
        <p:origin x="340" y="-12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necessary since this is a special case of 2a)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89D5-6574-43EC-B0E8-9A86498206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.png"/><Relationship Id="rId2" Type="http://schemas.openxmlformats.org/officeDocument/2006/relationships/image" Target="../media/image13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.png"/><Relationship Id="rId5" Type="http://schemas.openxmlformats.org/officeDocument/2006/relationships/image" Target="../media/image710.png"/><Relationship Id="rId15" Type="http://schemas.openxmlformats.org/officeDocument/2006/relationships/image" Target="../media/image24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67.png"/><Relationship Id="rId2" Type="http://schemas.openxmlformats.org/officeDocument/2006/relationships/image" Target="../media/image63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66.png"/><Relationship Id="rId10" Type="http://schemas.openxmlformats.org/officeDocument/2006/relationships/image" Target="../media/image65.png"/><Relationship Id="rId4" Type="http://schemas.openxmlformats.org/officeDocument/2006/relationships/image" Target="../media/image70.png"/><Relationship Id="rId9" Type="http://schemas.openxmlformats.org/officeDocument/2006/relationships/image" Target="../media/image64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05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8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onts4free.net/game-of-thrones-font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6.png"/><Relationship Id="rId18" Type="http://schemas.openxmlformats.org/officeDocument/2006/relationships/image" Target="../media/image670.png"/><Relationship Id="rId3" Type="http://schemas.openxmlformats.org/officeDocument/2006/relationships/image" Target="../media/image51.png"/><Relationship Id="rId7" Type="http://schemas.openxmlformats.org/officeDocument/2006/relationships/image" Target="../media/image61.png"/><Relationship Id="rId12" Type="http://schemas.openxmlformats.org/officeDocument/2006/relationships/image" Target="../media/image55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0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4.png"/><Relationship Id="rId5" Type="http://schemas.openxmlformats.org/officeDocument/2006/relationships/image" Target="../media/image58.png"/><Relationship Id="rId15" Type="http://schemas.openxmlformats.org/officeDocument/2006/relationships/image" Target="../media/image640.png"/><Relationship Id="rId10" Type="http://schemas.openxmlformats.org/officeDocument/2006/relationships/image" Target="../media/image53.png"/><Relationship Id="rId19" Type="http://schemas.openxmlformats.org/officeDocument/2006/relationships/image" Target="../media/image680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10.png"/><Relationship Id="rId7" Type="http://schemas.openxmlformats.org/officeDocument/2006/relationships/image" Target="../media/image1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" Type="http://schemas.openxmlformats.org/officeDocument/2006/relationships/image" Target="../media/image130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0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78348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54" grpId="0"/>
      <p:bldP spid="6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  <a:endParaRPr lang="en-GB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</a:t>
                </a:r>
                <a:r>
                  <a:rPr lang="en-GB" sz="2400" dirty="0" smtClean="0"/>
                  <a:t>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809947"/>
            <a:ext cx="7313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citeseerx.ist.psu.edu/viewdoc/summary?doi=10.1.1.8.5620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awoiaf.westeros.org/index.php/File:WorldofIceandFire.png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Font: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www.fonts4free.net/game-of-thrones-font.html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  <a:endParaRPr lang="en-GB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</a:t>
                </a:r>
                <a:r>
                  <a:rPr lang="en-GB" sz="2400" dirty="0" smtClean="0"/>
                  <a:t>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matching      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  <a:endParaRPr lang="en-GB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</a:t>
                </a:r>
                <a:r>
                  <a:rPr lang="en-GB" sz="2400" dirty="0" smtClean="0"/>
                  <a:t>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matching      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2402" r="-19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79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2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799</Words>
  <Application>Microsoft Office PowerPoint</Application>
  <PresentationFormat>Bildschirmpräsentation (4:3)</PresentationFormat>
  <Paragraphs>305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PowerPoint-Präsentation</vt:lpstr>
      <vt:lpstr>PowerPoint-Präsentation</vt:lpstr>
      <vt:lpstr>Credits &amp; References</vt:lpstr>
      <vt:lpstr>Competitiveness of PAH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95</cp:revision>
  <dcterms:created xsi:type="dcterms:W3CDTF">2016-03-13T22:19:08Z</dcterms:created>
  <dcterms:modified xsi:type="dcterms:W3CDTF">2016-03-19T15:46:25Z</dcterms:modified>
</cp:coreProperties>
</file>