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sldIdLst>
    <p:sldId id="256" r:id="rId3"/>
    <p:sldId id="257" r:id="rId4"/>
    <p:sldId id="266" r:id="rId5"/>
    <p:sldId id="259" r:id="rId6"/>
    <p:sldId id="261" r:id="rId7"/>
    <p:sldId id="260" r:id="rId8"/>
    <p:sldId id="267" r:id="rId9"/>
    <p:sldId id="268" r:id="rId10"/>
    <p:sldId id="262" r:id="rId11"/>
    <p:sldId id="269" r:id="rId12"/>
    <p:sldId id="263" r:id="rId13"/>
    <p:sldId id="270" r:id="rId14"/>
    <p:sldId id="271" r:id="rId15"/>
    <p:sldId id="264" r:id="rId16"/>
    <p:sldId id="272" r:id="rId17"/>
    <p:sldId id="265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66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68"/>
          </p14:sldIdLst>
        </p14:section>
        <p14:section name="II - Lower Bounds" id="{8FF7A1A5-678F-48DA-B9D2-792DF24AF142}">
          <p14:sldIdLst>
            <p14:sldId id="262"/>
            <p14:sldId id="269"/>
          </p14:sldIdLst>
        </p14:section>
        <p14:section name="I - Algorithms B" id="{AEEB55B3-9E63-4B59-A617-086307ACB17D}">
          <p14:sldIdLst>
            <p14:sldId id="263"/>
            <p14:sldId id="27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75" d="100"/>
          <a:sy n="75" d="100"/>
        </p:scale>
        <p:origin x="20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7138" y="0"/>
            <a:ext cx="7569723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9600" dirty="0" smtClean="0"/>
              <a:t>Online-TSP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At Home-Algorithm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32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4024510" y="2895600"/>
            <a:ext cx="21718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Optimal!</a:t>
            </a:r>
          </a:p>
          <a:p>
            <a:r>
              <a:rPr lang="en-GB" sz="3200" dirty="0" err="1" smtClean="0"/>
              <a:t>Thightness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791093"/>
            <a:ext cx="717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Paper…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http://awoiaf.westeros.org/index.php/File:WorldofIceandFire.png</a:t>
            </a:r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matching   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 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30773" y="1896939"/>
            <a:ext cx="4111638" cy="3064269"/>
            <a:chOff x="3032680" y="1914783"/>
            <a:chExt cx="4111638" cy="3064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/>
                <p:cNvSpPr txBox="1"/>
                <p:nvPr/>
              </p:nvSpPr>
              <p:spPr>
                <a:xfrm>
                  <a:off x="3032680" y="4455832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20" name="Textfeld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680" y="4455832"/>
                  <a:ext cx="4111638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628" r="-1778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4496876" y="1914783"/>
                  <a:ext cx="11820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876" y="1914783"/>
                  <a:ext cx="118205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feld 68"/>
                <p:cNvSpPr txBox="1"/>
                <p:nvPr/>
              </p:nvSpPr>
              <p:spPr>
                <a:xfrm>
                  <a:off x="4516913" y="2669341"/>
                  <a:ext cx="1141979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69" name="Textfeld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913" y="2669341"/>
                  <a:ext cx="1141979" cy="5230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4490763" y="3352085"/>
                  <a:ext cx="1141979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763" y="3352085"/>
                  <a:ext cx="1141979" cy="5238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r Verbinder 8"/>
            <p:cNvCxnSpPr/>
            <p:nvPr/>
          </p:nvCxnSpPr>
          <p:spPr>
            <a:xfrm>
              <a:off x="4197126" y="3298582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5087903" y="3912712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423333" y="89554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40" name="Freihandform 39"/>
          <p:cNvSpPr/>
          <p:nvPr/>
        </p:nvSpPr>
        <p:spPr>
          <a:xfrm>
            <a:off x="6423377" y="1121441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873873" y="1253936"/>
            <a:ext cx="975811" cy="1157533"/>
            <a:chOff x="681708" y="1929123"/>
            <a:chExt cx="975811" cy="1157533"/>
          </a:xfrm>
        </p:grpSpPr>
        <p:sp>
          <p:nvSpPr>
            <p:cNvPr id="42" name="Ellipse 4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3022505" y="3124200"/>
            <a:ext cx="309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 vs H-OLTSP</a:t>
            </a:r>
            <a:endParaRPr lang="en-GB" sz="2800" dirty="0"/>
          </a:p>
        </p:txBody>
      </p:sp>
      <p:sp>
        <p:nvSpPr>
          <p:cNvPr id="49" name="Textfeld 48"/>
          <p:cNvSpPr txBox="1"/>
          <p:nvPr/>
        </p:nvSpPr>
        <p:spPr>
          <a:xfrm>
            <a:off x="1014200" y="4428067"/>
            <a:ext cx="3601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ALG r-competitive </a:t>
            </a:r>
            <a:r>
              <a:rPr lang="en-GB" sz="2800" dirty="0" smtClean="0">
                <a:sym typeface="Wingdings" panose="05000000000000000000" pitchFamily="2" charset="2"/>
              </a:rPr>
              <a:t>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1124247"/>
            <a:ext cx="850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Greedily Travelling between Requests (GTR):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17599" y="1883263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𝒮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883263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63656" y="3296807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63856" y="3610073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54056" y="3757683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505177" y="3055102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81586" y="2981297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80049" y="3422800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78982" y="3202712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511266" y="3108867"/>
            <a:ext cx="2191937" cy="576588"/>
            <a:chOff x="6511267" y="3109675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511267" y="3372997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89850" y="3109675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511266" y="3370612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37561" y="3527245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6257897" y="2970640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897" y="2970640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7838799" y="323813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99" y="3238134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6914326" y="3720882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326" y="3720882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800608" y="2869133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6697538" y="2541393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538" y="2541393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5652787" y="412394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𝒮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7" y="412394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97073" y="3006741"/>
            <a:ext cx="2213554" cy="636564"/>
            <a:chOff x="6508448" y="3004722"/>
            <a:chExt cx="2213554" cy="636564"/>
          </a:xfrm>
        </p:grpSpPr>
        <p:cxnSp>
          <p:nvCxnSpPr>
            <p:cNvPr id="37" name="Gerader Verbinder 36"/>
            <p:cNvCxnSpPr>
              <a:endCxn id="8" idx="6"/>
            </p:cNvCxnSpPr>
            <p:nvPr/>
          </p:nvCxnSpPr>
          <p:spPr>
            <a:xfrm flipH="1" flipV="1">
              <a:off x="6511266" y="3370612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508448" y="3004722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45400" y="3004722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108648" y="3116886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5401871" y="272222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871" y="2722224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918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thightness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9598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Bildschirmpräsentation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Goals</vt:lpstr>
      <vt:lpstr>An algorithm for N-OLSTP</vt:lpstr>
      <vt:lpstr>PowerPoint-Präsentation</vt:lpstr>
      <vt:lpstr>PowerPoint-Präsentation</vt:lpstr>
      <vt:lpstr>Lower Bound for N-OLTSP</vt:lpstr>
      <vt:lpstr>Lower Bound for H-OLTSP</vt:lpstr>
      <vt:lpstr>Plan At Home-Algorithm</vt:lpstr>
      <vt:lpstr>PowerPoint-Präsentation</vt:lpstr>
      <vt:lpstr>PowerPoint-Präsentation</vt:lpstr>
      <vt:lpstr>Polynomial Algorithm for H-OLTSP</vt:lpstr>
      <vt:lpstr>PowerPoint-Präsentation</vt:lpstr>
      <vt:lpstr>PowerPoint-Präsentation</vt:lpstr>
      <vt:lpstr>Credits &amp;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36</cp:revision>
  <dcterms:created xsi:type="dcterms:W3CDTF">2016-03-13T22:19:08Z</dcterms:created>
  <dcterms:modified xsi:type="dcterms:W3CDTF">2016-03-18T14:46:51Z</dcterms:modified>
</cp:coreProperties>
</file>