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A26-4229-2767-1FF8-849F83E0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9909-1F01-F11F-C656-16E37458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80EE-E027-344F-1B9C-A6CB7D05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CF0A-C1F8-EB2A-632D-11F1479E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18AC-5D59-0DA9-84B6-AFF6B69E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EB6D-BAB5-A2D0-DBAA-9D1F7A69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E7A32-234C-ABB0-A1F6-93DBD7970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38BC-E511-8285-D541-5A3A7882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1D56B-6600-F868-395C-766E53B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FAC4-1DDC-5CF4-F7FC-8880D882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807E7-A0AF-3C43-0974-A0D681B6D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9CDD1-6094-2BC6-FD8C-7BA82509C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B56A-B16B-66C1-399D-24BE93A7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4B24-C0B1-6326-9DC7-89B91011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07D7-9333-7AAF-C166-7F774EC9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68B3-C39B-51E8-C751-048F93D8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6C10-232C-2DB9-ACA2-B43EFD24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CE00-89CB-7C0A-70FC-F1B4DCBC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57D2-9F3B-8710-19E0-0DF5D276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0406-80BB-ABAA-CC7D-F7DB8562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0EAF-4F33-FEEF-2024-08AA03C7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44489-2A0D-60DE-7EE7-5DC96DB1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148C-4963-7512-0FF1-61220DB0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A063-66BD-6B0E-A67A-6AE6E51D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B226-8C6C-9360-D791-663FCF87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5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A75E-FDB5-0AB2-0158-8EA47350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4F90-EB1E-915B-BDF0-EF0FD5178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C625-CFAE-BE4F-1C80-A53FC2A35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63546-D49B-6EB7-947B-86EC1C54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2D1A-1EB8-1B7C-C94D-8C4BC32D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FC6F-EC6F-624C-4542-67E850E5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023D-892B-5849-E346-ADBE3BCA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5CD3-7756-BB5C-F009-8ADDEE7F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7AA0E-0FEE-749F-8565-F1AD5F47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D5763-DF27-9550-5F6E-AD47E80B0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21AA3-09F9-F662-AC34-89CE88773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9157D-E077-075E-D930-13376DF2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7BB35-56D3-8F17-A72B-7593763C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84424-FE79-8406-FEF8-1762FFE5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521-EF1E-56F4-DE0E-CFA34452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1BBDE-E97F-7FB8-E2E6-333004A4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CBE7-A3E6-9EA7-ACBD-4DDF2189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C326-3B5B-4EF7-7A5B-D81055E1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64284-6124-7C5F-3CEF-7EF9C04A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01810-B633-61DD-697B-9EE5312D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FCB83-4FF4-AFD5-A53F-3EF2EEF8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A9AB-C6EE-3B03-E90F-B67E540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A097-0814-CDC4-5D8C-5460CC1E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67E79-AD1C-835C-5C25-330AA0DD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B2243-0682-FC07-22D0-7ACC4D39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0F03-FFC4-3609-8359-65604D0D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1F4C-B1C0-E6A2-6372-71C0E71F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CD0F-5691-60F7-D37F-19C87E5E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56BF0-B34B-A57E-B968-22108994B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46C3-A513-5CD0-2E43-A88043724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B05CA-D566-D936-7F0A-6FF6112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9E86-4E03-2196-B2E8-7D73D3B2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0487B-E233-F413-D326-7D71F8C9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96AE-7D2F-B9FB-12E0-2BE200C7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8A69F-6850-51D7-FCCB-6E0F527C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A3FA-F4A6-2B09-EB45-33D9B9E7D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B5B9D-6A64-45FE-BA1F-A84E8AA39DD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98D8-C2ED-2067-83DF-AC519C9A9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0A0C-85F5-D5F2-29DF-371898595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6653E-AF28-4B7C-AB1E-E286562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642DE-9F2C-84A5-D3A3-D21612638CB3}"/>
              </a:ext>
            </a:extLst>
          </p:cNvPr>
          <p:cNvSpPr/>
          <p:nvPr/>
        </p:nvSpPr>
        <p:spPr>
          <a:xfrm>
            <a:off x="2981012" y="2551837"/>
            <a:ext cx="62299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Proposals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878BFDD-3388-E507-3AE3-82D978AB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45" y="103149"/>
            <a:ext cx="7725239" cy="6754851"/>
          </a:xfrm>
        </p:spPr>
      </p:pic>
    </p:spTree>
    <p:extLst>
      <p:ext uri="{BB962C8B-B14F-4D97-AF65-F5344CB8AC3E}">
        <p14:creationId xmlns:p14="http://schemas.microsoft.com/office/powerpoint/2010/main" val="222596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46B5A06C-03FB-9D77-A73C-44A8F1DE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7" y="1"/>
            <a:ext cx="8017165" cy="6858000"/>
          </a:xfrm>
        </p:spPr>
      </p:pic>
    </p:spTree>
    <p:extLst>
      <p:ext uri="{BB962C8B-B14F-4D97-AF65-F5344CB8AC3E}">
        <p14:creationId xmlns:p14="http://schemas.microsoft.com/office/powerpoint/2010/main" val="383038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Graffigna</dc:creator>
  <cp:lastModifiedBy>Anthony Graffigna</cp:lastModifiedBy>
  <cp:revision>1</cp:revision>
  <dcterms:created xsi:type="dcterms:W3CDTF">2024-01-22T21:24:21Z</dcterms:created>
  <dcterms:modified xsi:type="dcterms:W3CDTF">2024-01-22T21:26:40Z</dcterms:modified>
</cp:coreProperties>
</file>