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0bd18f38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0bd18f38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0bd18f38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0bd18f38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0bd18f38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0bd18f38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bd18f3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0bd18f3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0bd18f38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0bd18f38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0bd18f38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0bd18f38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0bd18f38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0bd18f38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0bd18f38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0bd18f38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0bd18f38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0bd18f38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0bd18f38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0bd18f38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0bd18f38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0bd18f38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fCR4ly7I_dHcyKLiVMijXK99wVB9bcEU/view" TargetMode="External"/><Relationship Id="rId4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bibsonomy.org/person/1ac6b144aaec1819919a2fba9f705c852/author/0" TargetMode="External"/><Relationship Id="rId4" Type="http://schemas.openxmlformats.org/officeDocument/2006/relationships/hyperlink" Target="https://www.bibsonomy.org/person/1ac6b144aaec1819919a2fba9f705c852/author/1" TargetMode="External"/><Relationship Id="rId5" Type="http://schemas.openxmlformats.org/officeDocument/2006/relationships/hyperlink" Target="http://rail.eecs.berkeley.edu/deeprlcourse-fa17/f17docs/lecture_4_policy_gradient.pdf" TargetMode="External"/><Relationship Id="rId6" Type="http://schemas.openxmlformats.org/officeDocument/2006/relationships/hyperlink" Target="http://rail.eecs.berkeley.edu/deeprlcourse-fa17/f17docs/lecture_5_actor_critic_pdf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Thuật toán Actor-Critic trên môi trường Lunar Lander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Nguyễn Khả Quang Huy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Nguyễn Hùng Quang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Hồ Đức Đạt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29450" y="593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Kết quả thử nghiệm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4337725" y="1477250"/>
            <a:ext cx="4080300" cy="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82300"/>
            <a:ext cx="4734431" cy="261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6500" y="1430343"/>
            <a:ext cx="4487974" cy="252193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/>
        </p:nvSpPr>
        <p:spPr>
          <a:xfrm>
            <a:off x="564050" y="4136275"/>
            <a:ext cx="40080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Đồ thị reward khi huấn luyện 10000 episode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4968925" y="4136275"/>
            <a:ext cx="40080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   Đồ thị loss khi huấn luyện 10000 episode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729450" y="539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Kết quả thử nghiệm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Google Shape;164;p23" title="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1675" y="1227350"/>
            <a:ext cx="5645625" cy="37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729450" y="633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Tham khảo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729450" y="1342950"/>
            <a:ext cx="7688700" cy="29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Reinforcement Learning: An Introduction </a:t>
            </a:r>
            <a:r>
              <a:rPr lang="en" sz="14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R. Sutton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14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A. Barto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en" sz="1400">
                <a:latin typeface="Arial"/>
                <a:ea typeface="Arial"/>
                <a:cs typeface="Arial"/>
                <a:sym typeface="Arial"/>
              </a:rPr>
              <a:t>The MIT Press, Second edition,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en" sz="1400">
                <a:latin typeface="Arial"/>
                <a:ea typeface="Arial"/>
                <a:cs typeface="Arial"/>
                <a:sym typeface="Arial"/>
              </a:rPr>
              <a:t>2018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u="sng">
                <a:latin typeface="Arial"/>
                <a:ea typeface="Arial"/>
                <a:cs typeface="Arial"/>
                <a:sym typeface="Arial"/>
                <a:hlinkClick r:id="rId5"/>
              </a:rPr>
              <a:t>http://rail.eecs.berkeley.edu/deeprlcourse-fa17/f17docs/lecture_4_policy_gradient.pdf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u="sng">
                <a:latin typeface="Arial"/>
                <a:ea typeface="Arial"/>
                <a:cs typeface="Arial"/>
                <a:sym typeface="Arial"/>
                <a:hlinkClick r:id="rId6"/>
              </a:rPr>
              <a:t>http://rail.eecs.berkeley.edu/deeprlcourse-fa17/f17docs/lecture_5_actor_critic_pdf.pdf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80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Phương pháp Policy gradient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36950"/>
            <a:ext cx="7688700" cy="29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Tham số hóa chính sách bởi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θ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và học tham số θ này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Định nghĩa một hàm đo độ ‘tốt’ của chính sách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Ta sẽ cực đại hóa hàm J(θ) bằng phương pháp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gradient ascent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Làm sao để tính		    ?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900" y="2464325"/>
            <a:ext cx="1619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4900" y="3337525"/>
            <a:ext cx="22574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3375" y="3871875"/>
            <a:ext cx="77152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7650" y="486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gradient theorem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1450375"/>
            <a:ext cx="7688700" cy="28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Policy gradient theorem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Sử dụng tính chất đạo hàm của hàm log, ta có thể biến đổi tiếp tục đưa về kỳ vọng theo chính sách π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Lúc này θ có thể cập nhật theo công thức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025" y="1819900"/>
            <a:ext cx="4150450" cy="590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8575" y="3072000"/>
            <a:ext cx="4150451" cy="6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6513" y="4062688"/>
            <a:ext cx="349567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662300" y="566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1396675"/>
            <a:ext cx="7688700" cy="29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Ta có tính chất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của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gradient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Việc trừ return cho baseline không làm thay đổi bias nhưng có thể giảm được variance.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Ta sẽ chọn hàm state-value function để		 làm baseline, tham số hóa bởi vector trọng số w, sử dụng neural network.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375" y="1768225"/>
            <a:ext cx="6090900" cy="6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162875"/>
            <a:ext cx="86677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7650" y="593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Actor-Critic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9450" y="1369800"/>
            <a:ext cx="7688700" cy="29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Khác với REINFORCE khởi tạo sẵn 1 episode, các action và reward đều khởi tạo trước, Actor-Critic cập nhật reward và w liên tục theo chính sách.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Thay vì sử dụng hàm return cuối cùng G</a:t>
            </a:r>
            <a:r>
              <a:rPr baseline="-25000" lang="en" sz="1600"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, ta sẽ dùng giá trị ngắn hạn. Ở đây nhóm sử dụng one-step, tức là reward cộng với state-value function.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Tham số θ được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cập nhật như sau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850" y="3126150"/>
            <a:ext cx="6017575" cy="20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606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Sơ đồ thuật toán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429"/>
            <a:ext cx="9143999" cy="5098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7650" y="606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Lunar Lander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29450" y="1262375"/>
            <a:ext cx="7688700" cy="30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44950"/>
                </a:solidFill>
                <a:latin typeface="Open Sans"/>
                <a:ea typeface="Open Sans"/>
                <a:cs typeface="Open Sans"/>
                <a:sym typeface="Open Sans"/>
              </a:rPr>
              <a:t>Tàu không gian có 3 động cơ, tiếp đất xuống đích có tọa độ (0,0). Tàu tiếp đất thành công +100 điểm, không thành công -100 điểm. Tiếp đất vào đích được 100 đến 140 điểm, mỗi chân tàu tiếp đất được 10 điểm. Sử dụng động cơ chính và động cơ 2 bên mất 0.3 và 0.03 điểm cho mỗi frame.</a:t>
            </a:r>
            <a:endParaRPr sz="1600">
              <a:solidFill>
                <a:srgbClr val="4449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44950"/>
                </a:solidFill>
                <a:latin typeface="Open Sans"/>
                <a:ea typeface="Open Sans"/>
                <a:cs typeface="Open Sans"/>
                <a:sym typeface="Open Sans"/>
              </a:rPr>
              <a:t>State trả về gồm 8 giá trị: tọa độ x, tọa độ y, vận tốc theo x và y, góc và vận tốc góc, chân trái và phải có tiếp đất không.</a:t>
            </a:r>
            <a:endParaRPr sz="1600">
              <a:solidFill>
                <a:srgbClr val="4449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44950"/>
                </a:solidFill>
                <a:latin typeface="Open Sans"/>
                <a:ea typeface="Open Sans"/>
                <a:cs typeface="Open Sans"/>
                <a:sym typeface="Open Sans"/>
              </a:rPr>
              <a:t>Các hành động có thể: dùng động cơ chính, hai động cơ hai bên, không làm gì cả.</a:t>
            </a:r>
            <a:endParaRPr sz="1600">
              <a:solidFill>
                <a:srgbClr val="4449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633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Cài đặt chi tiết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9450" y="1369800"/>
            <a:ext cx="7688700" cy="33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Sử dụng 2 mạng neural cho state-value function tham số bởi weight, xác suất hành động theo chính sách tham số bởi θ.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Hai mạng này sử dụng chung từ layer 0 là state 8 chiều đến layer 1 có 128 chiều với hàm kích hoạt ReLU để có sự chia sẻ thông tin.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Hàm mất mát được tính tổng của 2 mạng với nhau.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Với state-value function, giá trị đầu ra phải giống với reward thật.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Với chính sách, thay vì cực đại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 J(θ) ta sẽ cực tiểu - J(θ)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633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Cài đặt chi tiết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70950" y="4646013"/>
            <a:ext cx="394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Thiết kế hai mạng riêng biệt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025" y="1292988"/>
            <a:ext cx="3943350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6850" y="1321350"/>
            <a:ext cx="4105275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4660025" y="3369225"/>
            <a:ext cx="35721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Thiết kế mạng chung, chỉ khác ở tầng cuối, có sự chia sẻ thông tin</a:t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