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bb8463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bb8463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bb8463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bb8463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bb8463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bb8463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bb8463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bb8463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bb8463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bb8463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bb8463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bb8463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bb8463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bb8463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Studio (VS)</a:t>
            </a:r>
            <a:r>
              <a:rPr lang="en-GB"/>
              <a:t> I</a:t>
            </a:r>
            <a:r>
              <a:rPr lang="en-GB"/>
              <a:t>nstaller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Open VS Installer and click “Modify” in front of VS Community 2017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744575"/>
            <a:ext cx="8520600" cy="10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VS Components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Goto Individual Components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Select the list of components (shown in right)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There will be many VS 2017 options. Selecting anyone will do the job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Download Windows 10 SDK &amp; Windows CRT SDK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This 3 (#3 &amp; #4) above packages should automatically select rest of the components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62775" y="0"/>
            <a:ext cx="107067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1352267" y="1207530"/>
            <a:ext cx="1113725" cy="490800"/>
          </a:xfrm>
          <a:custGeom>
            <a:rect b="b" l="l" r="r" t="t"/>
            <a:pathLst>
              <a:path extrusionOk="0" h="19632" w="44549">
                <a:moveTo>
                  <a:pt x="44549" y="1769"/>
                </a:moveTo>
                <a:cubicBezTo>
                  <a:pt x="29541" y="1769"/>
                  <a:pt x="-2292" y="-5415"/>
                  <a:pt x="174" y="9389"/>
                </a:cubicBezTo>
                <a:cubicBezTo>
                  <a:pt x="1875" y="19597"/>
                  <a:pt x="19610" y="20831"/>
                  <a:pt x="29758" y="18802"/>
                </a:cubicBezTo>
                <a:cubicBezTo>
                  <a:pt x="36401" y="17474"/>
                  <a:pt x="43205" y="10337"/>
                  <a:pt x="43205" y="35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Google Shape;73;p16"/>
          <p:cNvSpPr/>
          <p:nvPr/>
        </p:nvSpPr>
        <p:spPr>
          <a:xfrm>
            <a:off x="5033637" y="1386705"/>
            <a:ext cx="1600250" cy="1273725"/>
          </a:xfrm>
          <a:custGeom>
            <a:rect b="b" l="l" r="r" t="t"/>
            <a:pathLst>
              <a:path extrusionOk="0" h="50949" w="64010">
                <a:moveTo>
                  <a:pt x="64010" y="12664"/>
                </a:moveTo>
                <a:cubicBezTo>
                  <a:pt x="46909" y="8103"/>
                  <a:pt x="28448" y="-4668"/>
                  <a:pt x="12015" y="1906"/>
                </a:cubicBezTo>
                <a:cubicBezTo>
                  <a:pt x="2612" y="5667"/>
                  <a:pt x="-1648" y="20320"/>
                  <a:pt x="809" y="30145"/>
                </a:cubicBezTo>
                <a:cubicBezTo>
                  <a:pt x="2796" y="38091"/>
                  <a:pt x="7941" y="48261"/>
                  <a:pt x="16049" y="49419"/>
                </a:cubicBezTo>
                <a:cubicBezTo>
                  <a:pt x="29234" y="51302"/>
                  <a:pt x="43577" y="52127"/>
                  <a:pt x="55942" y="47178"/>
                </a:cubicBezTo>
                <a:cubicBezTo>
                  <a:pt x="66204" y="43071"/>
                  <a:pt x="61321" y="25510"/>
                  <a:pt x="61321" y="144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QT Maintenance Tool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Although I have selected MSVC 2015 &amp; MSVC 2017- 32 bit, you need not select them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Only MSVC 2017 64 bit will 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77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1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QT Manage Kits</a:t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Restart QT 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Go to Manage Kits and select the compiler as shown below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Import the project and run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