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Darker Grotesque" panose="020B0604020202020204" charset="0"/>
      <p:regular r:id="rId29"/>
      <p:bold r:id="rId30"/>
    </p:embeddedFont>
    <p:embeddedFont>
      <p:font typeface="Darker Grotesque ExtraBold" panose="020B0604020202020204" charset="0"/>
      <p:bold r:id="rId31"/>
    </p:embeddedFont>
    <p:embeddedFont>
      <p:font typeface="Darker Grotesque Medium" panose="020B0604020202020204" charset="0"/>
      <p:regular r:id="rId32"/>
      <p:bold r:id="rId33"/>
    </p:embeddedFont>
    <p:embeddedFont>
      <p:font typeface="Libre Franklin" panose="020B0604020202020204" charset="0"/>
      <p:regular r:id="rId34"/>
      <p:bold r:id="rId35"/>
      <p:italic r:id="rId36"/>
      <p:boldItalic r:id="rId37"/>
    </p:embeddedFont>
    <p:embeddedFont>
      <p:font typeface="Libre Franklin Thin" panose="020B0604020202020204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a23c895082_1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a23c895082_1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23c895082_1_1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23c895082_1_1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a23c895082_1_2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a23c895082_1_2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ac4b663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ac4b663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a23c895082_1_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a23c895082_1_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23c895082_1_2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23c895082_1_2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23c895082_1_2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23c895082_1_2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a23c895082_1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a23c895082_1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a23c895082_1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a23c895082_1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a23c895082_1_1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a23c895082_1_1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a23c895082_1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a23c895082_1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ac24aa14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ac24aa14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a23c895082_1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a23c895082_1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a23c895082_1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a23c895082_1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c4b66303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c4b66303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8ca389419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8ca389419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ac24aa14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ac24aa14c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ac24aa14c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ac24aa14c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a23c895082_1_1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a23c895082_1_1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a23c895082_1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a23c895082_1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a23c895082_1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a23c895082_1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ac24aa14c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ac24aa14c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23c895082_1_1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23c895082_1_1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a23c895082_1_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a23c895082_1_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a23c895082_1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a23c895082_1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ac24aa14c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ac24aa14c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89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89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rgbClr val="883F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rgbClr val="FFD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rgbClr val="883F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2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"/>
          <p:cNvSpPr txBox="1">
            <a:spLocks noGrp="1"/>
          </p:cNvSpPr>
          <p:nvPr>
            <p:ph type="subTitle" idx="1"/>
          </p:nvPr>
        </p:nvSpPr>
        <p:spPr>
          <a:xfrm>
            <a:off x="5890230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4" name="Google Shape;424;p11"/>
          <p:cNvSpPr txBox="1">
            <a:spLocks noGrp="1"/>
          </p:cNvSpPr>
          <p:nvPr>
            <p:ph type="subTitle" idx="2"/>
          </p:nvPr>
        </p:nvSpPr>
        <p:spPr>
          <a:xfrm>
            <a:off x="5890230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1"/>
          <p:cNvSpPr txBox="1">
            <a:spLocks noGrp="1"/>
          </p:cNvSpPr>
          <p:nvPr>
            <p:ph type="subTitle" idx="3"/>
          </p:nvPr>
        </p:nvSpPr>
        <p:spPr>
          <a:xfrm>
            <a:off x="5890230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6" name="Google Shape;426;p11"/>
          <p:cNvSpPr txBox="1">
            <a:spLocks noGrp="1"/>
          </p:cNvSpPr>
          <p:nvPr>
            <p:ph type="subTitle" idx="4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1"/>
          <p:cNvSpPr txBox="1">
            <a:spLocks noGrp="1"/>
          </p:cNvSpPr>
          <p:nvPr>
            <p:ph type="subTitle" idx="5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8" name="Google Shape;428;p11"/>
          <p:cNvSpPr txBox="1">
            <a:spLocks noGrp="1"/>
          </p:cNvSpPr>
          <p:nvPr>
            <p:ph type="subTitle" idx="6"/>
          </p:nvPr>
        </p:nvSpPr>
        <p:spPr>
          <a:xfrm>
            <a:off x="5890230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7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1"/>
          <p:cNvSpPr txBox="1">
            <a:spLocks noGrp="1"/>
          </p:cNvSpPr>
          <p:nvPr>
            <p:ph type="subTitle" idx="8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31" name="Google Shape;431;p11"/>
          <p:cNvSpPr txBox="1">
            <a:spLocks noGrp="1"/>
          </p:cNvSpPr>
          <p:nvPr>
            <p:ph type="title" hasCustomPrompt="1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1"/>
          <p:cNvSpPr txBox="1">
            <a:spLocks noGrp="1"/>
          </p:cNvSpPr>
          <p:nvPr>
            <p:ph type="title" idx="9" hasCustomPrompt="1"/>
          </p:nvPr>
        </p:nvSpPr>
        <p:spPr>
          <a:xfrm>
            <a:off x="522872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11"/>
          <p:cNvSpPr txBox="1">
            <a:spLocks noGrp="1"/>
          </p:cNvSpPr>
          <p:nvPr>
            <p:ph type="title" idx="13" hasCustomPrompt="1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1"/>
          <p:cNvSpPr txBox="1">
            <a:spLocks noGrp="1"/>
          </p:cNvSpPr>
          <p:nvPr>
            <p:ph type="title" idx="14" hasCustomPrompt="1"/>
          </p:nvPr>
        </p:nvSpPr>
        <p:spPr>
          <a:xfrm>
            <a:off x="522872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1"/>
          <p:cNvSpPr/>
          <p:nvPr/>
        </p:nvSpPr>
        <p:spPr>
          <a:xfrm>
            <a:off x="8858169" y="1392224"/>
            <a:ext cx="123999" cy="1242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11"/>
          <p:cNvGrpSpPr/>
          <p:nvPr/>
        </p:nvGrpSpPr>
        <p:grpSpPr>
          <a:xfrm>
            <a:off x="8857421" y="1890997"/>
            <a:ext cx="125497" cy="360409"/>
            <a:chOff x="179009" y="2072968"/>
            <a:chExt cx="190870" cy="548151"/>
          </a:xfrm>
        </p:grpSpPr>
        <p:sp>
          <p:nvSpPr>
            <p:cNvPr id="437" name="Google Shape;437;p1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11"/>
          <p:cNvSpPr/>
          <p:nvPr/>
        </p:nvSpPr>
        <p:spPr>
          <a:xfrm>
            <a:off x="217385" y="4807396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398458" y="4809701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1" name="Google Shape;441;p11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1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12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445" name="Google Shape;445;p1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12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2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2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2"/>
          <p:cNvSpPr/>
          <p:nvPr/>
        </p:nvSpPr>
        <p:spPr>
          <a:xfrm>
            <a:off x="885372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2"/>
          <p:cNvSpPr/>
          <p:nvPr/>
        </p:nvSpPr>
        <p:spPr>
          <a:xfrm>
            <a:off x="-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"/>
          <p:cNvSpPr txBox="1">
            <a:spLocks noGrp="1"/>
          </p:cNvSpPr>
          <p:nvPr>
            <p:ph type="subTitle" idx="1"/>
          </p:nvPr>
        </p:nvSpPr>
        <p:spPr>
          <a:xfrm>
            <a:off x="3834787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2"/>
          <p:cNvSpPr txBox="1">
            <a:spLocks noGrp="1"/>
          </p:cNvSpPr>
          <p:nvPr>
            <p:ph type="subTitle" idx="2"/>
          </p:nvPr>
        </p:nvSpPr>
        <p:spPr>
          <a:xfrm>
            <a:off x="3834787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1" name="Google Shape;461;p12"/>
          <p:cNvSpPr txBox="1">
            <a:spLocks noGrp="1"/>
          </p:cNvSpPr>
          <p:nvPr>
            <p:ph type="subTitle" idx="3"/>
          </p:nvPr>
        </p:nvSpPr>
        <p:spPr>
          <a:xfrm>
            <a:off x="1405288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2"/>
          <p:cNvSpPr txBox="1">
            <a:spLocks noGrp="1"/>
          </p:cNvSpPr>
          <p:nvPr>
            <p:ph type="subTitle" idx="4"/>
          </p:nvPr>
        </p:nvSpPr>
        <p:spPr>
          <a:xfrm>
            <a:off x="1405288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3" name="Google Shape;463;p12"/>
          <p:cNvSpPr txBox="1">
            <a:spLocks noGrp="1"/>
          </p:cNvSpPr>
          <p:nvPr>
            <p:ph type="subTitle" idx="5"/>
          </p:nvPr>
        </p:nvSpPr>
        <p:spPr>
          <a:xfrm>
            <a:off x="3834787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2"/>
          <p:cNvSpPr txBox="1">
            <a:spLocks noGrp="1"/>
          </p:cNvSpPr>
          <p:nvPr>
            <p:ph type="subTitle" idx="6"/>
          </p:nvPr>
        </p:nvSpPr>
        <p:spPr>
          <a:xfrm>
            <a:off x="3834787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5" name="Google Shape;465;p12"/>
          <p:cNvSpPr txBox="1">
            <a:spLocks noGrp="1"/>
          </p:cNvSpPr>
          <p:nvPr>
            <p:ph type="subTitle" idx="7"/>
          </p:nvPr>
        </p:nvSpPr>
        <p:spPr>
          <a:xfrm>
            <a:off x="1405288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2"/>
          <p:cNvSpPr txBox="1">
            <a:spLocks noGrp="1"/>
          </p:cNvSpPr>
          <p:nvPr>
            <p:ph type="subTitle" idx="8"/>
          </p:nvPr>
        </p:nvSpPr>
        <p:spPr>
          <a:xfrm>
            <a:off x="1405288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7" name="Google Shape;467;p12"/>
          <p:cNvSpPr txBox="1">
            <a:spLocks noGrp="1"/>
          </p:cNvSpPr>
          <p:nvPr>
            <p:ph type="subTitle" idx="9"/>
          </p:nvPr>
        </p:nvSpPr>
        <p:spPr>
          <a:xfrm>
            <a:off x="6320012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2"/>
          <p:cNvSpPr txBox="1">
            <a:spLocks noGrp="1"/>
          </p:cNvSpPr>
          <p:nvPr>
            <p:ph type="subTitle" idx="13"/>
          </p:nvPr>
        </p:nvSpPr>
        <p:spPr>
          <a:xfrm>
            <a:off x="6320012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9" name="Google Shape;469;p12"/>
          <p:cNvSpPr txBox="1">
            <a:spLocks noGrp="1"/>
          </p:cNvSpPr>
          <p:nvPr>
            <p:ph type="subTitle" idx="14"/>
          </p:nvPr>
        </p:nvSpPr>
        <p:spPr>
          <a:xfrm>
            <a:off x="6320012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2"/>
          <p:cNvSpPr txBox="1">
            <a:spLocks noGrp="1"/>
          </p:cNvSpPr>
          <p:nvPr>
            <p:ph type="subTitle" idx="15"/>
          </p:nvPr>
        </p:nvSpPr>
        <p:spPr>
          <a:xfrm>
            <a:off x="6320012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71" name="Google Shape;471;p1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_AND_TWO_COLUMNS_1_1_1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"/>
          <p:cNvSpPr/>
          <p:nvPr/>
        </p:nvSpPr>
        <p:spPr>
          <a:xfrm>
            <a:off x="181691" y="4824658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13"/>
          <p:cNvGrpSpPr/>
          <p:nvPr/>
        </p:nvGrpSpPr>
        <p:grpSpPr>
          <a:xfrm>
            <a:off x="180723" y="4239873"/>
            <a:ext cx="154517" cy="442886"/>
            <a:chOff x="8846561" y="2782361"/>
            <a:chExt cx="154517" cy="442886"/>
          </a:xfrm>
        </p:grpSpPr>
        <p:sp>
          <p:nvSpPr>
            <p:cNvPr id="475" name="Google Shape;475;p1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3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3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3"/>
          <p:cNvSpPr/>
          <p:nvPr/>
        </p:nvSpPr>
        <p:spPr>
          <a:xfrm>
            <a:off x="7485550" y="-1225"/>
            <a:ext cx="1658501" cy="514593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3"/>
          <p:cNvSpPr/>
          <p:nvPr/>
        </p:nvSpPr>
        <p:spPr>
          <a:xfrm>
            <a:off x="7983532" y="2658009"/>
            <a:ext cx="507758" cy="488549"/>
          </a:xfrm>
          <a:custGeom>
            <a:avLst/>
            <a:gdLst/>
            <a:ahLst/>
            <a:cxnLst/>
            <a:rect l="l" t="t" r="r" b="b"/>
            <a:pathLst>
              <a:path w="15860" h="15260" extrusionOk="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3"/>
          <p:cNvSpPr/>
          <p:nvPr/>
        </p:nvSpPr>
        <p:spPr>
          <a:xfrm>
            <a:off x="8051372" y="2720983"/>
            <a:ext cx="377041" cy="362698"/>
          </a:xfrm>
          <a:custGeom>
            <a:avLst/>
            <a:gdLst/>
            <a:ahLst/>
            <a:cxnLst/>
            <a:rect l="l" t="t" r="r" b="b"/>
            <a:pathLst>
              <a:path w="11777" h="11329" extrusionOk="0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3"/>
          <p:cNvSpPr/>
          <p:nvPr/>
        </p:nvSpPr>
        <p:spPr>
          <a:xfrm>
            <a:off x="8088734" y="2783540"/>
            <a:ext cx="276770" cy="237231"/>
          </a:xfrm>
          <a:custGeom>
            <a:avLst/>
            <a:gdLst/>
            <a:ahLst/>
            <a:cxnLst/>
            <a:rect l="l" t="t" r="r" b="b"/>
            <a:pathLst>
              <a:path w="8645" h="7410" extrusionOk="0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3"/>
          <p:cNvSpPr/>
          <p:nvPr/>
        </p:nvSpPr>
        <p:spPr>
          <a:xfrm>
            <a:off x="8172965" y="2846514"/>
            <a:ext cx="129629" cy="111380"/>
          </a:xfrm>
          <a:custGeom>
            <a:avLst/>
            <a:gdLst/>
            <a:ahLst/>
            <a:cxnLst/>
            <a:rect l="l" t="t" r="r" b="b"/>
            <a:pathLst>
              <a:path w="4049" h="3479" extrusionOk="0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3"/>
          <p:cNvSpPr/>
          <p:nvPr/>
        </p:nvSpPr>
        <p:spPr>
          <a:xfrm>
            <a:off x="6254059" y="1907602"/>
            <a:ext cx="2660254" cy="2660286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"/>
          </p:nvPr>
        </p:nvSpPr>
        <p:spPr>
          <a:xfrm>
            <a:off x="2588670" y="3315200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ibre Franklin Thin"/>
              <a:buNone/>
              <a:defRPr sz="1600" b="1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2"/>
          </p:nvPr>
        </p:nvSpPr>
        <p:spPr>
          <a:xfrm>
            <a:off x="2588670" y="3609313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3"/>
          </p:nvPr>
        </p:nvSpPr>
        <p:spPr>
          <a:xfrm>
            <a:off x="2588670" y="1485213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ibre Franklin Thin"/>
              <a:buNone/>
              <a:defRPr sz="1600" b="1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4"/>
          </p:nvPr>
        </p:nvSpPr>
        <p:spPr>
          <a:xfrm>
            <a:off x="2588670" y="1771088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5"/>
          </p:nvPr>
        </p:nvSpPr>
        <p:spPr>
          <a:xfrm>
            <a:off x="712020" y="3315200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 Thin"/>
              <a:buNone/>
              <a:defRPr sz="16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6"/>
          </p:nvPr>
        </p:nvSpPr>
        <p:spPr>
          <a:xfrm>
            <a:off x="712020" y="3609313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7"/>
          </p:nvPr>
        </p:nvSpPr>
        <p:spPr>
          <a:xfrm>
            <a:off x="712020" y="1485213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ibre Franklin Thin"/>
              <a:buNone/>
              <a:defRPr sz="1600" b="1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8"/>
          </p:nvPr>
        </p:nvSpPr>
        <p:spPr>
          <a:xfrm>
            <a:off x="712020" y="1771088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9"/>
          </p:nvPr>
        </p:nvSpPr>
        <p:spPr>
          <a:xfrm>
            <a:off x="4465320" y="3315200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ibre Franklin Thin"/>
              <a:buNone/>
              <a:defRPr sz="1600" b="1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3"/>
          </p:nvPr>
        </p:nvSpPr>
        <p:spPr>
          <a:xfrm>
            <a:off x="4465320" y="3609313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14"/>
          </p:nvPr>
        </p:nvSpPr>
        <p:spPr>
          <a:xfrm>
            <a:off x="4465320" y="1485213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Franklin Thin"/>
              <a:buNone/>
              <a:defRPr sz="1600" b="1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5"/>
          </p:nvPr>
        </p:nvSpPr>
        <p:spPr>
          <a:xfrm>
            <a:off x="4465320" y="1771088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3883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4"/>
          <p:cNvSpPr/>
          <p:nvPr/>
        </p:nvSpPr>
        <p:spPr>
          <a:xfrm>
            <a:off x="111686" y="4891072"/>
            <a:ext cx="634593" cy="86652"/>
          </a:xfrm>
          <a:custGeom>
            <a:avLst/>
            <a:gdLst/>
            <a:ahLst/>
            <a:cxnLst/>
            <a:rect l="l" t="t" r="r" b="b"/>
            <a:pathLst>
              <a:path w="28957" h="3954" extrusionOk="0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4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14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503" name="Google Shape;503;p1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4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506" name="Google Shape;506;p1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4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513" name="Google Shape;513;p14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green">
  <p:cSld name="TITLE_ONLY_5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5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5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531" name="Google Shape;531;p1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534" name="Google Shape;534;p15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15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550" name="Google Shape;550;p1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15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yellow">
  <p:cSld name="TITLE_ONLY_4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6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6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561" name="Google Shape;561;p1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6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564" name="Google Shape;564;p1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6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580" name="Google Shape;580;p1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16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6"/>
          <p:cNvSpPr/>
          <p:nvPr/>
        </p:nvSpPr>
        <p:spPr>
          <a:xfrm rot="2700000">
            <a:off x="645049" y="4829163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16"/>
          <p:cNvGrpSpPr/>
          <p:nvPr/>
        </p:nvGrpSpPr>
        <p:grpSpPr>
          <a:xfrm flipH="1">
            <a:off x="-6" y="4819003"/>
            <a:ext cx="279631" cy="259804"/>
            <a:chOff x="6672" y="3464315"/>
            <a:chExt cx="279631" cy="259804"/>
          </a:xfrm>
        </p:grpSpPr>
        <p:sp>
          <p:nvSpPr>
            <p:cNvPr id="590" name="Google Shape;590;p16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16"/>
          <p:cNvSpPr/>
          <p:nvPr/>
        </p:nvSpPr>
        <p:spPr>
          <a:xfrm>
            <a:off x="7222315" y="4829163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/>
          <p:nvPr/>
        </p:nvSpPr>
        <p:spPr>
          <a:xfrm rot="151">
            <a:off x="4171872" y="4843362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6"/>
          <p:cNvSpPr/>
          <p:nvPr/>
        </p:nvSpPr>
        <p:spPr>
          <a:xfrm>
            <a:off x="5803171" y="4841498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>
            <a:off x="3687139" y="4829162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>
            <a:off x="1160940" y="4891689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6"/>
          <p:cNvSpPr/>
          <p:nvPr/>
        </p:nvSpPr>
        <p:spPr>
          <a:xfrm>
            <a:off x="6287919" y="490800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"/>
          <p:cNvSpPr/>
          <p:nvPr/>
        </p:nvSpPr>
        <p:spPr>
          <a:xfrm>
            <a:off x="2752743" y="491681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16"/>
          <p:cNvGrpSpPr/>
          <p:nvPr/>
        </p:nvGrpSpPr>
        <p:grpSpPr>
          <a:xfrm rot="-2609567">
            <a:off x="7814393" y="4639761"/>
            <a:ext cx="544996" cy="529317"/>
            <a:chOff x="493977" y="4202564"/>
            <a:chExt cx="544967" cy="529288"/>
          </a:xfrm>
        </p:grpSpPr>
        <p:sp>
          <p:nvSpPr>
            <p:cNvPr id="607" name="Google Shape;607;p16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6"/>
          <p:cNvSpPr/>
          <p:nvPr/>
        </p:nvSpPr>
        <p:spPr>
          <a:xfrm rot="5405778">
            <a:off x="2167682" y="4771188"/>
            <a:ext cx="178500" cy="3228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>
            <a:off x="4802505" y="4818900"/>
            <a:ext cx="171000" cy="171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rgbClr val="FFD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>
            <a:off x="8800993" y="4654980"/>
            <a:ext cx="336300" cy="31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16"/>
          <p:cNvGrpSpPr/>
          <p:nvPr/>
        </p:nvGrpSpPr>
        <p:grpSpPr>
          <a:xfrm rot="10800000">
            <a:off x="5307765" y="4815452"/>
            <a:ext cx="161145" cy="262744"/>
            <a:chOff x="8814523" y="4301099"/>
            <a:chExt cx="181204" cy="295450"/>
          </a:xfrm>
        </p:grpSpPr>
        <p:sp>
          <p:nvSpPr>
            <p:cNvPr id="626" name="Google Shape;626;p1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orange">
  <p:cSld name="TITLE_ONLY_3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7"/>
          <p:cNvGrpSpPr/>
          <p:nvPr/>
        </p:nvGrpSpPr>
        <p:grpSpPr>
          <a:xfrm rot="10800000">
            <a:off x="8877767" y="639515"/>
            <a:ext cx="154517" cy="442886"/>
            <a:chOff x="8846561" y="2782361"/>
            <a:chExt cx="154517" cy="442886"/>
          </a:xfrm>
        </p:grpSpPr>
        <p:sp>
          <p:nvSpPr>
            <p:cNvPr id="634" name="Google Shape;634;p17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7"/>
          <p:cNvGrpSpPr/>
          <p:nvPr/>
        </p:nvGrpSpPr>
        <p:grpSpPr>
          <a:xfrm rot="10800000">
            <a:off x="8430719" y="140528"/>
            <a:ext cx="601568" cy="300960"/>
            <a:chOff x="5615619" y="2077286"/>
            <a:chExt cx="601568" cy="300960"/>
          </a:xfrm>
        </p:grpSpPr>
        <p:sp>
          <p:nvSpPr>
            <p:cNvPr id="637" name="Google Shape;637;p17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17"/>
          <p:cNvSpPr/>
          <p:nvPr/>
        </p:nvSpPr>
        <p:spPr>
          <a:xfrm rot="10800000" flipH="1">
            <a:off x="1414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17"/>
          <p:cNvGrpSpPr/>
          <p:nvPr/>
        </p:nvGrpSpPr>
        <p:grpSpPr>
          <a:xfrm rot="10800000" flipH="1">
            <a:off x="127186" y="434639"/>
            <a:ext cx="181204" cy="295450"/>
            <a:chOff x="8814523" y="4301099"/>
            <a:chExt cx="181204" cy="295450"/>
          </a:xfrm>
        </p:grpSpPr>
        <p:sp>
          <p:nvSpPr>
            <p:cNvPr id="654" name="Google Shape;654;p1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7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blue">
  <p:cSld name="TITLE_ONLY_2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18"/>
          <p:cNvGrpSpPr/>
          <p:nvPr/>
        </p:nvGrpSpPr>
        <p:grpSpPr>
          <a:xfrm flipH="1">
            <a:off x="68040" y="2798211"/>
            <a:ext cx="154517" cy="442886"/>
            <a:chOff x="8846561" y="2782361"/>
            <a:chExt cx="154517" cy="442886"/>
          </a:xfrm>
        </p:grpSpPr>
        <p:sp>
          <p:nvSpPr>
            <p:cNvPr id="664" name="Google Shape;664;p1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18"/>
          <p:cNvGrpSpPr/>
          <p:nvPr/>
        </p:nvGrpSpPr>
        <p:grpSpPr>
          <a:xfrm flipH="1">
            <a:off x="54697" y="4316949"/>
            <a:ext cx="181204" cy="295450"/>
            <a:chOff x="8814523" y="4301099"/>
            <a:chExt cx="181204" cy="295450"/>
          </a:xfrm>
        </p:grpSpPr>
        <p:sp>
          <p:nvSpPr>
            <p:cNvPr id="667" name="Google Shape;667;p1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18"/>
          <p:cNvSpPr/>
          <p:nvPr/>
        </p:nvSpPr>
        <p:spPr>
          <a:xfrm flipH="1">
            <a:off x="8904733" y="230154"/>
            <a:ext cx="188594" cy="18894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18"/>
          <p:cNvGrpSpPr/>
          <p:nvPr/>
        </p:nvGrpSpPr>
        <p:grpSpPr>
          <a:xfrm flipH="1">
            <a:off x="8903595" y="1099618"/>
            <a:ext cx="190870" cy="548151"/>
            <a:chOff x="179009" y="2072968"/>
            <a:chExt cx="190870" cy="548151"/>
          </a:xfrm>
        </p:grpSpPr>
        <p:sp>
          <p:nvSpPr>
            <p:cNvPr id="675" name="Google Shape;675;p1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18"/>
          <p:cNvSpPr/>
          <p:nvPr/>
        </p:nvSpPr>
        <p:spPr>
          <a:xfrm rot="10800000" flipH="1">
            <a:off x="885372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8"/>
          <p:cNvSpPr/>
          <p:nvPr/>
        </p:nvSpPr>
        <p:spPr>
          <a:xfrm rot="10800000" flipH="1">
            <a:off x="-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purple">
  <p:cSld name="TITLE_ONLY_2_1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9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9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683" name="Google Shape;683;p1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19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686" name="Google Shape;686;p19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9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702" name="Google Shape;702;p1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19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pink">
  <p:cSld name="TITLE_ONLY_2_1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0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20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714" name="Google Shape;714;p20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20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717" name="Google Shape;717;p20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0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733" name="Google Shape;733;p2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5525" y="-1225"/>
            <a:ext cx="9143969" cy="190350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688662" y="1094850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843622" y="124982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215301" y="4895571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400930" y="489784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8846561" y="2203086"/>
            <a:ext cx="154517" cy="442886"/>
            <a:chOff x="8846561" y="2782361"/>
            <a:chExt cx="154517" cy="442886"/>
          </a:xfrm>
        </p:grpSpPr>
        <p:sp>
          <p:nvSpPr>
            <p:cNvPr id="147" name="Google Shape;147;p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8814523" y="3721824"/>
            <a:ext cx="181204" cy="295450"/>
            <a:chOff x="8814523" y="4301099"/>
            <a:chExt cx="181204" cy="295450"/>
          </a:xfrm>
        </p:grpSpPr>
        <p:sp>
          <p:nvSpPr>
            <p:cNvPr id="150" name="Google Shape;150;p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179910" y="220306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>
            <a:off x="179005" y="2907021"/>
            <a:ext cx="154529" cy="443783"/>
            <a:chOff x="179009" y="2072968"/>
            <a:chExt cx="190870" cy="548151"/>
          </a:xfrm>
        </p:grpSpPr>
        <p:sp>
          <p:nvSpPr>
            <p:cNvPr id="158" name="Google Shape;158;p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179000" y="4719815"/>
            <a:ext cx="279631" cy="259804"/>
            <a:chOff x="6672" y="3464315"/>
            <a:chExt cx="279631" cy="259804"/>
          </a:xfrm>
        </p:grpSpPr>
        <p:sp>
          <p:nvSpPr>
            <p:cNvPr id="161" name="Google Shape;161;p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6990" y="487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 txBox="1">
            <a:spLocks noGrp="1"/>
          </p:cNvSpPr>
          <p:nvPr>
            <p:ph type="title" hasCustomPrompt="1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2" name="Google Shape;172;p3"/>
          <p:cNvSpPr txBox="1">
            <a:spLocks noGrp="1"/>
          </p:cNvSpPr>
          <p:nvPr>
            <p:ph type="subTitle" idx="1"/>
          </p:nvPr>
        </p:nvSpPr>
        <p:spPr>
          <a:xfrm>
            <a:off x="3218100" y="365795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mockup">
  <p:cSld name="TITLE_ONLY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1"/>
          <p:cNvSpPr/>
          <p:nvPr/>
        </p:nvSpPr>
        <p:spPr>
          <a:xfrm>
            <a:off x="8896251" y="151600"/>
            <a:ext cx="129912" cy="129876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21"/>
          <p:cNvGrpSpPr/>
          <p:nvPr/>
        </p:nvGrpSpPr>
        <p:grpSpPr>
          <a:xfrm>
            <a:off x="8914027" y="1416159"/>
            <a:ext cx="118484" cy="339650"/>
            <a:chOff x="8846561" y="2782361"/>
            <a:chExt cx="154517" cy="442886"/>
          </a:xfrm>
        </p:grpSpPr>
        <p:sp>
          <p:nvSpPr>
            <p:cNvPr id="743" name="Google Shape;743;p21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1"/>
          <p:cNvGrpSpPr/>
          <p:nvPr/>
        </p:nvGrpSpPr>
        <p:grpSpPr>
          <a:xfrm>
            <a:off x="8846173" y="3319249"/>
            <a:ext cx="181204" cy="295450"/>
            <a:chOff x="8814523" y="4301099"/>
            <a:chExt cx="181204" cy="295450"/>
          </a:xfrm>
        </p:grpSpPr>
        <p:sp>
          <p:nvSpPr>
            <p:cNvPr id="746" name="Google Shape;746;p2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1"/>
          <p:cNvGrpSpPr/>
          <p:nvPr/>
        </p:nvGrpSpPr>
        <p:grpSpPr>
          <a:xfrm rot="10800000">
            <a:off x="199092" y="191598"/>
            <a:ext cx="359410" cy="333926"/>
            <a:chOff x="6672" y="3464315"/>
            <a:chExt cx="279631" cy="259804"/>
          </a:xfrm>
        </p:grpSpPr>
        <p:sp>
          <p:nvSpPr>
            <p:cNvPr id="753" name="Google Shape;753;p21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21"/>
          <p:cNvSpPr/>
          <p:nvPr/>
        </p:nvSpPr>
        <p:spPr>
          <a:xfrm>
            <a:off x="199102" y="957834"/>
            <a:ext cx="118489" cy="118206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1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26157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1"/>
          <p:cNvSpPr txBox="1">
            <a:spLocks noGrp="1"/>
          </p:cNvSpPr>
          <p:nvPr>
            <p:ph type="title"/>
          </p:nvPr>
        </p:nvSpPr>
        <p:spPr>
          <a:xfrm>
            <a:off x="943350" y="1076050"/>
            <a:ext cx="2721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22"/>
          <p:cNvGrpSpPr/>
          <p:nvPr/>
        </p:nvGrpSpPr>
        <p:grpSpPr>
          <a:xfrm>
            <a:off x="4021937" y="2486645"/>
            <a:ext cx="1842655" cy="1842623"/>
            <a:chOff x="7132212" y="1057145"/>
            <a:chExt cx="1842655" cy="1842623"/>
          </a:xfrm>
        </p:grpSpPr>
        <p:sp>
          <p:nvSpPr>
            <p:cNvPr id="767" name="Google Shape;767;p22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2"/>
          <p:cNvSpPr/>
          <p:nvPr/>
        </p:nvSpPr>
        <p:spPr>
          <a:xfrm>
            <a:off x="7728381" y="-2608"/>
            <a:ext cx="1415351" cy="514593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2"/>
          <p:cNvSpPr/>
          <p:nvPr/>
        </p:nvSpPr>
        <p:spPr>
          <a:xfrm>
            <a:off x="7650232" y="2656622"/>
            <a:ext cx="507758" cy="488549"/>
          </a:xfrm>
          <a:custGeom>
            <a:avLst/>
            <a:gdLst/>
            <a:ahLst/>
            <a:cxnLst/>
            <a:rect l="l" t="t" r="r" b="b"/>
            <a:pathLst>
              <a:path w="15860" h="15260" extrusionOk="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2"/>
          <p:cNvSpPr/>
          <p:nvPr/>
        </p:nvSpPr>
        <p:spPr>
          <a:xfrm>
            <a:off x="7718072" y="2719595"/>
            <a:ext cx="377041" cy="362698"/>
          </a:xfrm>
          <a:custGeom>
            <a:avLst/>
            <a:gdLst/>
            <a:ahLst/>
            <a:cxnLst/>
            <a:rect l="l" t="t" r="r" b="b"/>
            <a:pathLst>
              <a:path w="11777" h="11329" extrusionOk="0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2"/>
          <p:cNvSpPr/>
          <p:nvPr/>
        </p:nvSpPr>
        <p:spPr>
          <a:xfrm>
            <a:off x="7755434" y="2782153"/>
            <a:ext cx="276770" cy="237231"/>
          </a:xfrm>
          <a:custGeom>
            <a:avLst/>
            <a:gdLst/>
            <a:ahLst/>
            <a:cxnLst/>
            <a:rect l="l" t="t" r="r" b="b"/>
            <a:pathLst>
              <a:path w="8645" h="7410" extrusionOk="0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2"/>
          <p:cNvSpPr/>
          <p:nvPr/>
        </p:nvSpPr>
        <p:spPr>
          <a:xfrm>
            <a:off x="7839665" y="2845126"/>
            <a:ext cx="129629" cy="111380"/>
          </a:xfrm>
          <a:custGeom>
            <a:avLst/>
            <a:gdLst/>
            <a:ahLst/>
            <a:cxnLst/>
            <a:rect l="l" t="t" r="r" b="b"/>
            <a:pathLst>
              <a:path w="4049" h="3479" extrusionOk="0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2"/>
          <p:cNvSpPr/>
          <p:nvPr/>
        </p:nvSpPr>
        <p:spPr>
          <a:xfrm>
            <a:off x="5120100" y="1020650"/>
            <a:ext cx="3308595" cy="3308635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2"/>
          <p:cNvSpPr/>
          <p:nvPr/>
        </p:nvSpPr>
        <p:spPr>
          <a:xfrm>
            <a:off x="5358084" y="1258634"/>
            <a:ext cx="2832657" cy="2832657"/>
          </a:xfrm>
          <a:custGeom>
            <a:avLst/>
            <a:gdLst/>
            <a:ahLst/>
            <a:cxnLst/>
            <a:rect l="l" t="t" r="r" b="b"/>
            <a:pathLst>
              <a:path w="71141" h="71141" extrusionOk="0">
                <a:moveTo>
                  <a:pt x="0" y="1"/>
                </a:moveTo>
                <a:lnTo>
                  <a:pt x="0" y="71140"/>
                </a:lnTo>
                <a:lnTo>
                  <a:pt x="71140" y="71140"/>
                </a:lnTo>
                <a:lnTo>
                  <a:pt x="71140" y="1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22"/>
          <p:cNvGrpSpPr/>
          <p:nvPr/>
        </p:nvGrpSpPr>
        <p:grpSpPr>
          <a:xfrm>
            <a:off x="5939971" y="889081"/>
            <a:ext cx="820705" cy="53017"/>
            <a:chOff x="7586971" y="1240406"/>
            <a:chExt cx="820705" cy="53017"/>
          </a:xfrm>
        </p:grpSpPr>
        <p:sp>
          <p:nvSpPr>
            <p:cNvPr id="790" name="Google Shape;790;p22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22"/>
          <p:cNvGrpSpPr/>
          <p:nvPr/>
        </p:nvGrpSpPr>
        <p:grpSpPr>
          <a:xfrm>
            <a:off x="7228947" y="4476874"/>
            <a:ext cx="377022" cy="131703"/>
            <a:chOff x="8271932" y="4202530"/>
            <a:chExt cx="652626" cy="227979"/>
          </a:xfrm>
        </p:grpSpPr>
        <p:sp>
          <p:nvSpPr>
            <p:cNvPr id="796" name="Google Shape;796;p22"/>
            <p:cNvSpPr/>
            <p:nvPr/>
          </p:nvSpPr>
          <p:spPr>
            <a:xfrm>
              <a:off x="8696579" y="4202530"/>
              <a:ext cx="227979" cy="227979"/>
            </a:xfrm>
            <a:custGeom>
              <a:avLst/>
              <a:gdLst/>
              <a:ahLst/>
              <a:cxnLst/>
              <a:rect l="l" t="t" r="r" b="b"/>
              <a:pathLst>
                <a:path w="7121" h="7121" extrusionOk="0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8271932" y="4202530"/>
              <a:ext cx="228363" cy="227979"/>
            </a:xfrm>
            <a:custGeom>
              <a:avLst/>
              <a:gdLst/>
              <a:ahLst/>
              <a:cxnLst/>
              <a:rect l="l" t="t" r="r" b="b"/>
              <a:pathLst>
                <a:path w="7133" h="7121" extrusionOk="0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22"/>
          <p:cNvSpPr/>
          <p:nvPr/>
        </p:nvSpPr>
        <p:spPr>
          <a:xfrm>
            <a:off x="4828313" y="156665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2"/>
          <p:cNvSpPr txBox="1">
            <a:spLocks noGrp="1"/>
          </p:cNvSpPr>
          <p:nvPr>
            <p:ph type="body" idx="1"/>
          </p:nvPr>
        </p:nvSpPr>
        <p:spPr>
          <a:xfrm>
            <a:off x="947425" y="2364000"/>
            <a:ext cx="2808000" cy="17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00" name="Google Shape;800;p22"/>
          <p:cNvSpPr txBox="1">
            <a:spLocks noGrp="1"/>
          </p:cNvSpPr>
          <p:nvPr>
            <p:ph type="title"/>
          </p:nvPr>
        </p:nvSpPr>
        <p:spPr>
          <a:xfrm>
            <a:off x="947425" y="1035600"/>
            <a:ext cx="28080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3"/>
          <p:cNvSpPr/>
          <p:nvPr/>
        </p:nvSpPr>
        <p:spPr>
          <a:xfrm>
            <a:off x="6185751" y="1534682"/>
            <a:ext cx="2127674" cy="2127703"/>
          </a:xfrm>
          <a:custGeom>
            <a:avLst/>
            <a:gdLst/>
            <a:ahLst/>
            <a:cxnLst/>
            <a:rect l="l" t="t" r="r" b="b"/>
            <a:pathLst>
              <a:path w="74688" h="74689" extrusionOk="0">
                <a:moveTo>
                  <a:pt x="0" y="0"/>
                </a:moveTo>
                <a:lnTo>
                  <a:pt x="0" y="74688"/>
                </a:lnTo>
                <a:lnTo>
                  <a:pt x="74688" y="74688"/>
                </a:lnTo>
                <a:lnTo>
                  <a:pt x="74688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3"/>
          <p:cNvSpPr/>
          <p:nvPr/>
        </p:nvSpPr>
        <p:spPr>
          <a:xfrm>
            <a:off x="6302411" y="1651369"/>
            <a:ext cx="1894362" cy="1894333"/>
          </a:xfrm>
          <a:custGeom>
            <a:avLst/>
            <a:gdLst/>
            <a:ahLst/>
            <a:cxnLst/>
            <a:rect l="l" t="t" r="r" b="b"/>
            <a:pathLst>
              <a:path w="66498" h="66497" extrusionOk="0">
                <a:moveTo>
                  <a:pt x="1" y="0"/>
                </a:moveTo>
                <a:lnTo>
                  <a:pt x="1" y="66496"/>
                </a:lnTo>
                <a:lnTo>
                  <a:pt x="66497" y="66496"/>
                </a:lnTo>
                <a:lnTo>
                  <a:pt x="66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3"/>
          <p:cNvSpPr/>
          <p:nvPr/>
        </p:nvSpPr>
        <p:spPr>
          <a:xfrm>
            <a:off x="8196806" y="1232451"/>
            <a:ext cx="135686" cy="135714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3"/>
          <p:cNvSpPr/>
          <p:nvPr/>
        </p:nvSpPr>
        <p:spPr>
          <a:xfrm>
            <a:off x="6708770" y="3728869"/>
            <a:ext cx="182178" cy="18217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3"/>
          <p:cNvGrpSpPr/>
          <p:nvPr/>
        </p:nvGrpSpPr>
        <p:grpSpPr>
          <a:xfrm>
            <a:off x="8396067" y="1910119"/>
            <a:ext cx="137396" cy="393815"/>
            <a:chOff x="8846561" y="2782361"/>
            <a:chExt cx="154517" cy="442886"/>
          </a:xfrm>
        </p:grpSpPr>
        <p:sp>
          <p:nvSpPr>
            <p:cNvPr id="807" name="Google Shape;807;p2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23"/>
          <p:cNvGrpSpPr/>
          <p:nvPr/>
        </p:nvGrpSpPr>
        <p:grpSpPr>
          <a:xfrm>
            <a:off x="8367579" y="3260581"/>
            <a:ext cx="161127" cy="262714"/>
            <a:chOff x="8814523" y="4301099"/>
            <a:chExt cx="181204" cy="295450"/>
          </a:xfrm>
        </p:grpSpPr>
        <p:sp>
          <p:nvSpPr>
            <p:cNvPr id="810" name="Google Shape;810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23"/>
          <p:cNvGrpSpPr/>
          <p:nvPr/>
        </p:nvGrpSpPr>
        <p:grpSpPr>
          <a:xfrm>
            <a:off x="6185742" y="1286997"/>
            <a:ext cx="391640" cy="26508"/>
            <a:chOff x="7586971" y="1240406"/>
            <a:chExt cx="820705" cy="53017"/>
          </a:xfrm>
        </p:grpSpPr>
        <p:sp>
          <p:nvSpPr>
            <p:cNvPr id="817" name="Google Shape;817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23"/>
          <p:cNvSpPr/>
          <p:nvPr/>
        </p:nvSpPr>
        <p:spPr>
          <a:xfrm>
            <a:off x="6738204" y="1232450"/>
            <a:ext cx="129523" cy="135733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3"/>
          <p:cNvSpPr/>
          <p:nvPr/>
        </p:nvSpPr>
        <p:spPr>
          <a:xfrm>
            <a:off x="897810" y="37765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3"/>
          <p:cNvSpPr/>
          <p:nvPr/>
        </p:nvSpPr>
        <p:spPr>
          <a:xfrm>
            <a:off x="1408289" y="37788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3"/>
          <p:cNvSpPr/>
          <p:nvPr/>
        </p:nvSpPr>
        <p:spPr>
          <a:xfrm flipH="1">
            <a:off x="1542343" y="3155824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23"/>
          <p:cNvGrpSpPr/>
          <p:nvPr/>
        </p:nvGrpSpPr>
        <p:grpSpPr>
          <a:xfrm flipH="1">
            <a:off x="440675" y="3485819"/>
            <a:ext cx="129525" cy="371975"/>
            <a:chOff x="179009" y="2072968"/>
            <a:chExt cx="190870" cy="548151"/>
          </a:xfrm>
        </p:grpSpPr>
        <p:sp>
          <p:nvSpPr>
            <p:cNvPr id="827" name="Google Shape;827;p2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3"/>
          <p:cNvGrpSpPr/>
          <p:nvPr/>
        </p:nvGrpSpPr>
        <p:grpSpPr>
          <a:xfrm>
            <a:off x="1435228" y="2045074"/>
            <a:ext cx="482000" cy="31137"/>
            <a:chOff x="7586971" y="1240406"/>
            <a:chExt cx="820705" cy="53017"/>
          </a:xfrm>
        </p:grpSpPr>
        <p:sp>
          <p:nvSpPr>
            <p:cNvPr id="830" name="Google Shape;830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3"/>
          <p:cNvGrpSpPr/>
          <p:nvPr/>
        </p:nvGrpSpPr>
        <p:grpSpPr>
          <a:xfrm>
            <a:off x="1955511" y="1366605"/>
            <a:ext cx="328622" cy="305322"/>
            <a:chOff x="6672" y="3464315"/>
            <a:chExt cx="279631" cy="259804"/>
          </a:xfrm>
        </p:grpSpPr>
        <p:sp>
          <p:nvSpPr>
            <p:cNvPr id="836" name="Google Shape;836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23"/>
          <p:cNvSpPr/>
          <p:nvPr/>
        </p:nvSpPr>
        <p:spPr>
          <a:xfrm>
            <a:off x="2540301" y="2019456"/>
            <a:ext cx="124833" cy="12438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23"/>
          <p:cNvGrpSpPr/>
          <p:nvPr/>
        </p:nvGrpSpPr>
        <p:grpSpPr>
          <a:xfrm>
            <a:off x="440677" y="1364545"/>
            <a:ext cx="189340" cy="308716"/>
            <a:chOff x="8814523" y="4301099"/>
            <a:chExt cx="181204" cy="295450"/>
          </a:xfrm>
        </p:grpSpPr>
        <p:sp>
          <p:nvSpPr>
            <p:cNvPr id="847" name="Google Shape;847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3"/>
          <p:cNvGrpSpPr/>
          <p:nvPr/>
        </p:nvGrpSpPr>
        <p:grpSpPr>
          <a:xfrm flipH="1">
            <a:off x="2517441" y="3031968"/>
            <a:ext cx="585142" cy="825829"/>
            <a:chOff x="8369505" y="4200966"/>
            <a:chExt cx="588555" cy="830646"/>
          </a:xfrm>
        </p:grpSpPr>
        <p:sp>
          <p:nvSpPr>
            <p:cNvPr id="854" name="Google Shape;854;p23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8369505" y="4200966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8834931" y="4430447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23"/>
          <p:cNvSpPr/>
          <p:nvPr/>
        </p:nvSpPr>
        <p:spPr>
          <a:xfrm flipH="1">
            <a:off x="968939" y="135452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3"/>
          <p:cNvSpPr/>
          <p:nvPr/>
        </p:nvSpPr>
        <p:spPr>
          <a:xfrm flipH="1">
            <a:off x="460574" y="199315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3" name="Google Shape;873;p23"/>
          <p:cNvCxnSpPr/>
          <p:nvPr/>
        </p:nvCxnSpPr>
        <p:spPr>
          <a:xfrm>
            <a:off x="-8550" y="9173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23"/>
          <p:cNvCxnSpPr/>
          <p:nvPr/>
        </p:nvCxnSpPr>
        <p:spPr>
          <a:xfrm>
            <a:off x="-8550" y="42261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5" name="Google Shape;875;p23"/>
          <p:cNvSpPr txBox="1">
            <a:spLocks noGrp="1"/>
          </p:cNvSpPr>
          <p:nvPr>
            <p:ph type="title"/>
          </p:nvPr>
        </p:nvSpPr>
        <p:spPr>
          <a:xfrm>
            <a:off x="3334250" y="1851388"/>
            <a:ext cx="46281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6" name="Google Shape;876;p23"/>
          <p:cNvGrpSpPr/>
          <p:nvPr/>
        </p:nvGrpSpPr>
        <p:grpSpPr>
          <a:xfrm>
            <a:off x="876986" y="2485255"/>
            <a:ext cx="328622" cy="305322"/>
            <a:chOff x="6672" y="3464315"/>
            <a:chExt cx="279631" cy="259804"/>
          </a:xfrm>
        </p:grpSpPr>
        <p:sp>
          <p:nvSpPr>
            <p:cNvPr id="877" name="Google Shape;877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3"/>
          <p:cNvSpPr/>
          <p:nvPr/>
        </p:nvSpPr>
        <p:spPr>
          <a:xfrm rot="-5400000">
            <a:off x="2770171" y="15613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3"/>
          <p:cNvSpPr/>
          <p:nvPr/>
        </p:nvSpPr>
        <p:spPr>
          <a:xfrm rot="5405778">
            <a:off x="1666427" y="2410338"/>
            <a:ext cx="178500" cy="32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3"/>
          <p:cNvSpPr/>
          <p:nvPr/>
        </p:nvSpPr>
        <p:spPr>
          <a:xfrm>
            <a:off x="955775" y="31825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3"/>
          <p:cNvSpPr/>
          <p:nvPr/>
        </p:nvSpPr>
        <p:spPr>
          <a:xfrm>
            <a:off x="2606113" y="15157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3"/>
          <p:cNvSpPr/>
          <p:nvPr/>
        </p:nvSpPr>
        <p:spPr>
          <a:xfrm>
            <a:off x="2538672" y="2662475"/>
            <a:ext cx="128100" cy="128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24"/>
          <p:cNvGrpSpPr/>
          <p:nvPr/>
        </p:nvGrpSpPr>
        <p:grpSpPr>
          <a:xfrm rot="10800000">
            <a:off x="5831680" y="544767"/>
            <a:ext cx="1820679" cy="2004808"/>
            <a:chOff x="143428" y="791782"/>
            <a:chExt cx="1170704" cy="1289100"/>
          </a:xfrm>
        </p:grpSpPr>
        <p:grpSp>
          <p:nvGrpSpPr>
            <p:cNvPr id="893" name="Google Shape;893;p24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894" name="Google Shape;894;p24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4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4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2" name="Google Shape;912;p24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24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914" name="Google Shape;914;p2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24"/>
          <p:cNvGrpSpPr/>
          <p:nvPr/>
        </p:nvGrpSpPr>
        <p:grpSpPr>
          <a:xfrm flipH="1">
            <a:off x="8194968" y="4224081"/>
            <a:ext cx="937621" cy="937730"/>
            <a:chOff x="-9" y="1693952"/>
            <a:chExt cx="3445869" cy="3446269"/>
          </a:xfrm>
        </p:grpSpPr>
        <p:sp>
          <p:nvSpPr>
            <p:cNvPr id="932" name="Google Shape;932;p24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rgbClr val="FFDE00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E00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24"/>
          <p:cNvSpPr/>
          <p:nvPr/>
        </p:nvSpPr>
        <p:spPr>
          <a:xfrm flipH="1">
            <a:off x="8880420" y="2306026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4"/>
          <p:cNvSpPr/>
          <p:nvPr/>
        </p:nvSpPr>
        <p:spPr>
          <a:xfrm flipH="1">
            <a:off x="7117605" y="4851179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24"/>
          <p:cNvGrpSpPr/>
          <p:nvPr/>
        </p:nvGrpSpPr>
        <p:grpSpPr>
          <a:xfrm flipH="1">
            <a:off x="8879592" y="2925133"/>
            <a:ext cx="135900" cy="390284"/>
            <a:chOff x="179009" y="2072968"/>
            <a:chExt cx="190870" cy="548151"/>
          </a:xfrm>
        </p:grpSpPr>
        <p:sp>
          <p:nvSpPr>
            <p:cNvPr id="938" name="Google Shape;938;p24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24"/>
          <p:cNvGrpSpPr/>
          <p:nvPr/>
        </p:nvGrpSpPr>
        <p:grpSpPr>
          <a:xfrm flipH="1">
            <a:off x="8430780" y="162668"/>
            <a:ext cx="588555" cy="677357"/>
            <a:chOff x="8369505" y="4354255"/>
            <a:chExt cx="588555" cy="677357"/>
          </a:xfrm>
        </p:grpSpPr>
        <p:sp>
          <p:nvSpPr>
            <p:cNvPr id="941" name="Google Shape;941;p2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58" name="Google Shape;958;p24"/>
          <p:cNvCxnSpPr/>
          <p:nvPr/>
        </p:nvCxnSpPr>
        <p:spPr>
          <a:xfrm>
            <a:off x="6770288" y="13500"/>
            <a:ext cx="0" cy="5116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Google Shape;959;p24"/>
          <p:cNvSpPr txBox="1">
            <a:spLocks noGrp="1"/>
          </p:cNvSpPr>
          <p:nvPr>
            <p:ph type="subTitle" idx="1"/>
          </p:nvPr>
        </p:nvSpPr>
        <p:spPr>
          <a:xfrm>
            <a:off x="713225" y="855000"/>
            <a:ext cx="5175900" cy="28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4"/>
          <p:cNvSpPr txBox="1">
            <a:spLocks noGrp="1"/>
          </p:cNvSpPr>
          <p:nvPr>
            <p:ph type="title"/>
          </p:nvPr>
        </p:nvSpPr>
        <p:spPr>
          <a:xfrm>
            <a:off x="713225" y="3876900"/>
            <a:ext cx="2494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5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5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5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966" name="Google Shape;966;p2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25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5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970" name="Google Shape;970;p2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977" name="Google Shape;977;p25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25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995" name="Google Shape;995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25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5"/>
          <p:cNvSpPr/>
          <p:nvPr/>
        </p:nvSpPr>
        <p:spPr>
          <a:xfrm rot="10800000" flipH="1">
            <a:off x="7924005" y="4913190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5"/>
          <p:cNvSpPr/>
          <p:nvPr/>
        </p:nvSpPr>
        <p:spPr>
          <a:xfrm rot="10800000" flipH="1">
            <a:off x="8389431" y="4716878"/>
            <a:ext cx="123130" cy="12316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25"/>
          <p:cNvGrpSpPr/>
          <p:nvPr/>
        </p:nvGrpSpPr>
        <p:grpSpPr>
          <a:xfrm rot="10800000">
            <a:off x="2703980" y="174636"/>
            <a:ext cx="279631" cy="259804"/>
            <a:chOff x="6672" y="3464315"/>
            <a:chExt cx="279631" cy="259804"/>
          </a:xfrm>
        </p:grpSpPr>
        <p:sp>
          <p:nvSpPr>
            <p:cNvPr id="1008" name="Google Shape;1008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25"/>
          <p:cNvSpPr/>
          <p:nvPr/>
        </p:nvSpPr>
        <p:spPr>
          <a:xfrm rot="10800000">
            <a:off x="2703996" y="63553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5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9" name="Google Shape;1019;p25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1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6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6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6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26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1025" name="Google Shape;1025;p2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26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26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1029" name="Google Shape;1029;p2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26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1036" name="Google Shape;1036;p2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26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1054" name="Google Shape;1054;p26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26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6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5" name="Google Shape;1065;p26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7"/>
          <p:cNvSpPr/>
          <p:nvPr/>
        </p:nvSpPr>
        <p:spPr>
          <a:xfrm>
            <a:off x="0" y="-2975"/>
            <a:ext cx="9144000" cy="18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7"/>
          <p:cNvSpPr txBox="1">
            <a:spLocks noGrp="1"/>
          </p:cNvSpPr>
          <p:nvPr>
            <p:ph type="title"/>
          </p:nvPr>
        </p:nvSpPr>
        <p:spPr>
          <a:xfrm>
            <a:off x="907475" y="392050"/>
            <a:ext cx="5075700" cy="1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0" y="4753000"/>
            <a:ext cx="9144000" cy="39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7"/>
          <p:cNvSpPr/>
          <p:nvPr/>
        </p:nvSpPr>
        <p:spPr>
          <a:xfrm rot="10800000" flipH="1">
            <a:off x="8142475" y="1812625"/>
            <a:ext cx="1001530" cy="1001530"/>
          </a:xfrm>
          <a:custGeom>
            <a:avLst/>
            <a:gdLst/>
            <a:ahLst/>
            <a:cxnLst/>
            <a:rect l="l" t="t" r="r" b="b"/>
            <a:pathLst>
              <a:path w="34482" h="34482" extrusionOk="0">
                <a:moveTo>
                  <a:pt x="34481" y="1"/>
                </a:moveTo>
                <a:cubicBezTo>
                  <a:pt x="15443" y="1"/>
                  <a:pt x="1" y="15443"/>
                  <a:pt x="1" y="34481"/>
                </a:cubicBezTo>
                <a:lnTo>
                  <a:pt x="34481" y="34481"/>
                </a:lnTo>
                <a:lnTo>
                  <a:pt x="344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27"/>
          <p:cNvGrpSpPr/>
          <p:nvPr/>
        </p:nvGrpSpPr>
        <p:grpSpPr>
          <a:xfrm rot="5400000">
            <a:off x="7031086" y="4365572"/>
            <a:ext cx="156808" cy="329221"/>
            <a:chOff x="1567241" y="4124224"/>
            <a:chExt cx="213025" cy="447250"/>
          </a:xfrm>
        </p:grpSpPr>
        <p:sp>
          <p:nvSpPr>
            <p:cNvPr id="1072" name="Google Shape;1072;p27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27"/>
          <p:cNvSpPr/>
          <p:nvPr/>
        </p:nvSpPr>
        <p:spPr>
          <a:xfrm flipH="1">
            <a:off x="2250816" y="3518163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5" name="Google Shape;1075;p27"/>
          <p:cNvGrpSpPr/>
          <p:nvPr/>
        </p:nvGrpSpPr>
        <p:grpSpPr>
          <a:xfrm flipH="1">
            <a:off x="771586" y="2448150"/>
            <a:ext cx="135900" cy="390284"/>
            <a:chOff x="179009" y="2072968"/>
            <a:chExt cx="190870" cy="548151"/>
          </a:xfrm>
        </p:grpSpPr>
        <p:sp>
          <p:nvSpPr>
            <p:cNvPr id="1076" name="Google Shape;1076;p2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27"/>
          <p:cNvSpPr/>
          <p:nvPr/>
        </p:nvSpPr>
        <p:spPr>
          <a:xfrm rot="5400000">
            <a:off x="4632993" y="30976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7"/>
          <p:cNvSpPr/>
          <p:nvPr/>
        </p:nvSpPr>
        <p:spPr>
          <a:xfrm rot="-10794996">
            <a:off x="6471899" y="1995900"/>
            <a:ext cx="206100" cy="3228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27"/>
          <p:cNvGrpSpPr/>
          <p:nvPr/>
        </p:nvGrpSpPr>
        <p:grpSpPr>
          <a:xfrm flipH="1">
            <a:off x="8911911" y="1003175"/>
            <a:ext cx="135900" cy="390284"/>
            <a:chOff x="179009" y="2072968"/>
            <a:chExt cx="190870" cy="548151"/>
          </a:xfrm>
        </p:grpSpPr>
        <p:sp>
          <p:nvSpPr>
            <p:cNvPr id="1081" name="Google Shape;1081;p2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27"/>
          <p:cNvSpPr/>
          <p:nvPr/>
        </p:nvSpPr>
        <p:spPr>
          <a:xfrm rot="5400000">
            <a:off x="8679781" y="473036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27"/>
          <p:cNvGrpSpPr/>
          <p:nvPr/>
        </p:nvGrpSpPr>
        <p:grpSpPr>
          <a:xfrm>
            <a:off x="95129" y="1074606"/>
            <a:ext cx="161127" cy="262714"/>
            <a:chOff x="8814523" y="4301099"/>
            <a:chExt cx="181204" cy="295450"/>
          </a:xfrm>
        </p:grpSpPr>
        <p:sp>
          <p:nvSpPr>
            <p:cNvPr id="1085" name="Google Shape;1085;p2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1" name="Google Shape;1091;p27"/>
          <p:cNvSpPr/>
          <p:nvPr/>
        </p:nvSpPr>
        <p:spPr>
          <a:xfrm flipH="1">
            <a:off x="119034" y="1527124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2" name="Google Shape;1092;p27"/>
          <p:cNvGrpSpPr/>
          <p:nvPr/>
        </p:nvGrpSpPr>
        <p:grpSpPr>
          <a:xfrm>
            <a:off x="7464592" y="3652706"/>
            <a:ext cx="161127" cy="262714"/>
            <a:chOff x="8814523" y="4301099"/>
            <a:chExt cx="181204" cy="295450"/>
          </a:xfrm>
        </p:grpSpPr>
        <p:sp>
          <p:nvSpPr>
            <p:cNvPr id="1093" name="Google Shape;1093;p2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8"/>
          <p:cNvSpPr/>
          <p:nvPr/>
        </p:nvSpPr>
        <p:spPr>
          <a:xfrm>
            <a:off x="-1422275" y="3784200"/>
            <a:ext cx="2817600" cy="27489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8"/>
          <p:cNvSpPr txBox="1">
            <a:spLocks noGrp="1"/>
          </p:cNvSpPr>
          <p:nvPr>
            <p:ph type="subTitle" idx="1"/>
          </p:nvPr>
        </p:nvSpPr>
        <p:spPr>
          <a:xfrm>
            <a:off x="1925850" y="2916725"/>
            <a:ext cx="5292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28"/>
          <p:cNvSpPr txBox="1">
            <a:spLocks noGrp="1"/>
          </p:cNvSpPr>
          <p:nvPr>
            <p:ph type="title" hasCustomPrompt="1"/>
          </p:nvPr>
        </p:nvSpPr>
        <p:spPr>
          <a:xfrm>
            <a:off x="885450" y="1843925"/>
            <a:ext cx="7373100" cy="9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103" name="Google Shape;1103;p28"/>
          <p:cNvGrpSpPr/>
          <p:nvPr/>
        </p:nvGrpSpPr>
        <p:grpSpPr>
          <a:xfrm rot="-5400000" flipH="1">
            <a:off x="179661" y="4243253"/>
            <a:ext cx="740697" cy="852454"/>
            <a:chOff x="8369505" y="4354255"/>
            <a:chExt cx="588555" cy="677357"/>
          </a:xfrm>
        </p:grpSpPr>
        <p:sp>
          <p:nvSpPr>
            <p:cNvPr id="1104" name="Google Shape;1104;p2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28"/>
          <p:cNvSpPr/>
          <p:nvPr/>
        </p:nvSpPr>
        <p:spPr>
          <a:xfrm rot="10800000" flipH="1">
            <a:off x="8258538" y="4887273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8"/>
          <p:cNvSpPr/>
          <p:nvPr/>
        </p:nvSpPr>
        <p:spPr>
          <a:xfrm rot="10800000" flipH="1">
            <a:off x="8444167" y="4886503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8"/>
          <p:cNvGrpSpPr/>
          <p:nvPr/>
        </p:nvGrpSpPr>
        <p:grpSpPr>
          <a:xfrm rot="10800000" flipH="1">
            <a:off x="8843201" y="4246609"/>
            <a:ext cx="213576" cy="348326"/>
            <a:chOff x="191876" y="116083"/>
            <a:chExt cx="213576" cy="348326"/>
          </a:xfrm>
        </p:grpSpPr>
        <p:sp>
          <p:nvSpPr>
            <p:cNvPr id="1124" name="Google Shape;1124;p28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28"/>
          <p:cNvSpPr/>
          <p:nvPr/>
        </p:nvSpPr>
        <p:spPr>
          <a:xfrm rot="-2700000">
            <a:off x="92638" y="3939524"/>
            <a:ext cx="149950" cy="149952"/>
          </a:xfrm>
          <a:custGeom>
            <a:avLst/>
            <a:gdLst/>
            <a:ahLst/>
            <a:cxnLst/>
            <a:rect l="l" t="t" r="r" b="b"/>
            <a:pathLst>
              <a:path w="4406" h="4407" extrusionOk="0">
                <a:moveTo>
                  <a:pt x="703" y="1"/>
                </a:moveTo>
                <a:lnTo>
                  <a:pt x="0" y="703"/>
                </a:lnTo>
                <a:lnTo>
                  <a:pt x="1500" y="2203"/>
                </a:lnTo>
                <a:lnTo>
                  <a:pt x="0" y="3716"/>
                </a:lnTo>
                <a:lnTo>
                  <a:pt x="703" y="4406"/>
                </a:lnTo>
                <a:lnTo>
                  <a:pt x="2203" y="2906"/>
                </a:lnTo>
                <a:lnTo>
                  <a:pt x="3703" y="4406"/>
                </a:lnTo>
                <a:lnTo>
                  <a:pt x="4405" y="3716"/>
                </a:lnTo>
                <a:lnTo>
                  <a:pt x="2905" y="2203"/>
                </a:lnTo>
                <a:lnTo>
                  <a:pt x="4405" y="703"/>
                </a:lnTo>
                <a:lnTo>
                  <a:pt x="3703" y="1"/>
                </a:lnTo>
                <a:lnTo>
                  <a:pt x="2203" y="1501"/>
                </a:lnTo>
                <a:lnTo>
                  <a:pt x="70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8"/>
          <p:cNvSpPr/>
          <p:nvPr/>
        </p:nvSpPr>
        <p:spPr>
          <a:xfrm>
            <a:off x="7784075" y="0"/>
            <a:ext cx="1359980" cy="1368444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2" name="Google Shape;1132;p28"/>
          <p:cNvSpPr/>
          <p:nvPr/>
        </p:nvSpPr>
        <p:spPr>
          <a:xfrm>
            <a:off x="7918975" y="309175"/>
            <a:ext cx="885300" cy="9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3" name="Google Shape;1133;p28"/>
          <p:cNvGrpSpPr/>
          <p:nvPr/>
        </p:nvGrpSpPr>
        <p:grpSpPr>
          <a:xfrm rot="10800000" flipH="1">
            <a:off x="7991275" y="429082"/>
            <a:ext cx="740697" cy="713333"/>
            <a:chOff x="8369505" y="4354255"/>
            <a:chExt cx="588555" cy="566812"/>
          </a:xfrm>
        </p:grpSpPr>
        <p:sp>
          <p:nvSpPr>
            <p:cNvPr id="1134" name="Google Shape;1134;p2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2">
  <p:cSld name="BIG_NUMBER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9"/>
          <p:cNvSpPr/>
          <p:nvPr/>
        </p:nvSpPr>
        <p:spPr>
          <a:xfrm rot="8100000">
            <a:off x="-89695" y="-168428"/>
            <a:ext cx="885439" cy="1017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9"/>
          <p:cNvSpPr/>
          <p:nvPr/>
        </p:nvSpPr>
        <p:spPr>
          <a:xfrm flipH="1">
            <a:off x="0" y="0"/>
            <a:ext cx="1452708" cy="1461757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9" name="Google Shape;1149;p29"/>
          <p:cNvSpPr/>
          <p:nvPr/>
        </p:nvSpPr>
        <p:spPr>
          <a:xfrm>
            <a:off x="378225" y="355568"/>
            <a:ext cx="885300" cy="93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9"/>
          <p:cNvSpPr txBox="1">
            <a:spLocks noGrp="1"/>
          </p:cNvSpPr>
          <p:nvPr>
            <p:ph type="subTitle" idx="1"/>
          </p:nvPr>
        </p:nvSpPr>
        <p:spPr>
          <a:xfrm>
            <a:off x="2117725" y="2761175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9"/>
          <p:cNvSpPr txBox="1">
            <a:spLocks noGrp="1"/>
          </p:cNvSpPr>
          <p:nvPr>
            <p:ph type="title" hasCustomPrompt="1"/>
          </p:nvPr>
        </p:nvSpPr>
        <p:spPr>
          <a:xfrm>
            <a:off x="2117725" y="2072975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2" name="Google Shape;1152;p29"/>
          <p:cNvSpPr txBox="1">
            <a:spLocks noGrp="1"/>
          </p:cNvSpPr>
          <p:nvPr>
            <p:ph type="subTitle" idx="2"/>
          </p:nvPr>
        </p:nvSpPr>
        <p:spPr>
          <a:xfrm>
            <a:off x="2117725" y="122770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9"/>
          <p:cNvSpPr txBox="1">
            <a:spLocks noGrp="1"/>
          </p:cNvSpPr>
          <p:nvPr>
            <p:ph type="title" idx="3" hasCustomPrompt="1"/>
          </p:nvPr>
        </p:nvSpPr>
        <p:spPr>
          <a:xfrm>
            <a:off x="2117725" y="53950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4" name="Google Shape;1154;p29"/>
          <p:cNvSpPr txBox="1">
            <a:spLocks noGrp="1"/>
          </p:cNvSpPr>
          <p:nvPr>
            <p:ph type="subTitle" idx="4"/>
          </p:nvPr>
        </p:nvSpPr>
        <p:spPr>
          <a:xfrm>
            <a:off x="2117725" y="429465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9"/>
          <p:cNvSpPr txBox="1">
            <a:spLocks noGrp="1"/>
          </p:cNvSpPr>
          <p:nvPr>
            <p:ph type="title" idx="5" hasCustomPrompt="1"/>
          </p:nvPr>
        </p:nvSpPr>
        <p:spPr>
          <a:xfrm>
            <a:off x="2117725" y="361575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6" name="Google Shape;1156;p29"/>
          <p:cNvSpPr/>
          <p:nvPr/>
        </p:nvSpPr>
        <p:spPr>
          <a:xfrm flipH="1">
            <a:off x="7761808" y="3784200"/>
            <a:ext cx="2817600" cy="2748900"/>
          </a:xfrm>
          <a:prstGeom prst="arc">
            <a:avLst>
              <a:gd name="adj1" fmla="val 16200000"/>
              <a:gd name="adj2" fmla="val 25688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29"/>
          <p:cNvGrpSpPr/>
          <p:nvPr/>
        </p:nvGrpSpPr>
        <p:grpSpPr>
          <a:xfrm>
            <a:off x="453659" y="396603"/>
            <a:ext cx="740697" cy="852454"/>
            <a:chOff x="8369505" y="4354255"/>
            <a:chExt cx="588555" cy="677357"/>
          </a:xfrm>
        </p:grpSpPr>
        <p:sp>
          <p:nvSpPr>
            <p:cNvPr id="1158" name="Google Shape;1158;p2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0"/>
          <p:cNvSpPr txBox="1">
            <a:spLocks noGrp="1"/>
          </p:cNvSpPr>
          <p:nvPr>
            <p:ph type="title"/>
          </p:nvPr>
        </p:nvSpPr>
        <p:spPr>
          <a:xfrm>
            <a:off x="4683150" y="1162200"/>
            <a:ext cx="3747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177" name="Google Shape;1177;p30"/>
          <p:cNvSpPr txBox="1">
            <a:spLocks noGrp="1"/>
          </p:cNvSpPr>
          <p:nvPr>
            <p:ph type="subTitle" idx="1"/>
          </p:nvPr>
        </p:nvSpPr>
        <p:spPr>
          <a:xfrm>
            <a:off x="4675076" y="1927600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78" name="Google Shape;1178;p30"/>
          <p:cNvSpPr txBox="1">
            <a:spLocks noGrp="1"/>
          </p:cNvSpPr>
          <p:nvPr>
            <p:ph type="subTitle" idx="2"/>
          </p:nvPr>
        </p:nvSpPr>
        <p:spPr>
          <a:xfrm>
            <a:off x="4674950" y="2552594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30"/>
          <p:cNvSpPr txBox="1"/>
          <p:nvPr/>
        </p:nvSpPr>
        <p:spPr>
          <a:xfrm>
            <a:off x="4683188" y="3511775"/>
            <a:ext cx="3747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 rot="-5400000">
            <a:off x="8490515" y="479434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"/>
          <p:cNvSpPr/>
          <p:nvPr/>
        </p:nvSpPr>
        <p:spPr>
          <a:xfrm rot="-5400000">
            <a:off x="8801634" y="4783445"/>
            <a:ext cx="154536" cy="154536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13225" y="1145950"/>
            <a:ext cx="77175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400"/>
            </a:lvl9pPr>
          </a:lstStyle>
          <a:p>
            <a:endParaRPr/>
          </a:p>
        </p:txBody>
      </p:sp>
      <p:cxnSp>
        <p:nvCxnSpPr>
          <p:cNvPr id="178" name="Google Shape;178;p4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/>
          <p:nvPr/>
        </p:nvSpPr>
        <p:spPr>
          <a:xfrm rot="-5400000">
            <a:off x="184140" y="480525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75753" y="453235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892316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4101151" y="15906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"/>
          <p:cNvSpPr/>
          <p:nvPr/>
        </p:nvSpPr>
        <p:spPr>
          <a:xfrm rot="-5400000">
            <a:off x="757377" y="175215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964730" y="166815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-2532444">
            <a:off x="105276" y="-11344"/>
            <a:ext cx="544954" cy="529275"/>
            <a:chOff x="493977" y="4202564"/>
            <a:chExt cx="544967" cy="529288"/>
          </a:xfrm>
        </p:grpSpPr>
        <p:sp>
          <p:nvSpPr>
            <p:cNvPr id="187" name="Google Shape;187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-2520025">
            <a:off x="8099464" y="-11337"/>
            <a:ext cx="544938" cy="529260"/>
            <a:chOff x="493977" y="4202564"/>
            <a:chExt cx="544967" cy="529288"/>
          </a:xfrm>
        </p:grpSpPr>
        <p:sp>
          <p:nvSpPr>
            <p:cNvPr id="203" name="Google Shape;203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>
            <a:off x="8772913" y="191726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163630" y="4132368"/>
            <a:ext cx="161127" cy="262714"/>
            <a:chOff x="8814523" y="4301099"/>
            <a:chExt cx="181204" cy="295450"/>
          </a:xfrm>
        </p:grpSpPr>
        <p:sp>
          <p:nvSpPr>
            <p:cNvPr id="220" name="Google Shape;220;p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a!">
  <p:cSld name="CUSTOM_1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32"/>
          <p:cNvGrpSpPr/>
          <p:nvPr/>
        </p:nvGrpSpPr>
        <p:grpSpPr>
          <a:xfrm flipH="1">
            <a:off x="4432182" y="4031890"/>
            <a:ext cx="279631" cy="259804"/>
            <a:chOff x="6672" y="3464315"/>
            <a:chExt cx="279631" cy="259804"/>
          </a:xfrm>
        </p:grpSpPr>
        <p:sp>
          <p:nvSpPr>
            <p:cNvPr id="1183" name="Google Shape;1183;p3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32"/>
          <p:cNvSpPr/>
          <p:nvPr/>
        </p:nvSpPr>
        <p:spPr>
          <a:xfrm flipH="1">
            <a:off x="112460" y="455565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2"/>
          <p:cNvSpPr/>
          <p:nvPr/>
        </p:nvSpPr>
        <p:spPr>
          <a:xfrm flipH="1">
            <a:off x="8882716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2"/>
          <p:cNvSpPr/>
          <p:nvPr/>
        </p:nvSpPr>
        <p:spPr>
          <a:xfrm flipH="1">
            <a:off x="8197726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5" name="Google Shape;1195;p32"/>
          <p:cNvGrpSpPr/>
          <p:nvPr/>
        </p:nvGrpSpPr>
        <p:grpSpPr>
          <a:xfrm>
            <a:off x="4909222" y="908262"/>
            <a:ext cx="4234775" cy="4235129"/>
            <a:chOff x="4909222" y="908262"/>
            <a:chExt cx="4234775" cy="4235129"/>
          </a:xfrm>
        </p:grpSpPr>
        <p:sp>
          <p:nvSpPr>
            <p:cNvPr id="1196" name="Google Shape;1196;p32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2"/>
          <p:cNvGrpSpPr/>
          <p:nvPr/>
        </p:nvGrpSpPr>
        <p:grpSpPr>
          <a:xfrm>
            <a:off x="83679" y="483231"/>
            <a:ext cx="161127" cy="262714"/>
            <a:chOff x="8814523" y="4301099"/>
            <a:chExt cx="181204" cy="295450"/>
          </a:xfrm>
        </p:grpSpPr>
        <p:sp>
          <p:nvSpPr>
            <p:cNvPr id="1200" name="Google Shape;1200;p3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6" name="Google Shape;1206;p32"/>
          <p:cNvSpPr/>
          <p:nvPr/>
        </p:nvSpPr>
        <p:spPr>
          <a:xfrm flipH="1">
            <a:off x="107584" y="935749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2"/>
          <p:cNvSpPr txBox="1">
            <a:spLocks noGrp="1"/>
          </p:cNvSpPr>
          <p:nvPr>
            <p:ph type="title"/>
          </p:nvPr>
        </p:nvSpPr>
        <p:spPr>
          <a:xfrm>
            <a:off x="960550" y="1269275"/>
            <a:ext cx="3032700" cy="11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8" name="Google Shape;1208;p32"/>
          <p:cNvSpPr txBox="1">
            <a:spLocks noGrp="1"/>
          </p:cNvSpPr>
          <p:nvPr>
            <p:ph type="subTitle" idx="1"/>
          </p:nvPr>
        </p:nvSpPr>
        <p:spPr>
          <a:xfrm>
            <a:off x="960550" y="2420450"/>
            <a:ext cx="30327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subTitle" idx="1"/>
          </p:nvPr>
        </p:nvSpPr>
        <p:spPr>
          <a:xfrm>
            <a:off x="713225" y="1798950"/>
            <a:ext cx="38040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2"/>
          </p:nvPr>
        </p:nvSpPr>
        <p:spPr>
          <a:xfrm>
            <a:off x="713225" y="1462650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subTitle" idx="3"/>
          </p:nvPr>
        </p:nvSpPr>
        <p:spPr>
          <a:xfrm>
            <a:off x="4626725" y="3138750"/>
            <a:ext cx="38040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4"/>
          </p:nvPr>
        </p:nvSpPr>
        <p:spPr>
          <a:xfrm>
            <a:off x="4626700" y="2800350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5"/>
          </p:nvPr>
        </p:nvSpPr>
        <p:spPr>
          <a:xfrm>
            <a:off x="4626725" y="1798475"/>
            <a:ext cx="38040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grpSp>
        <p:nvGrpSpPr>
          <p:cNvPr id="234" name="Google Shape;234;p5"/>
          <p:cNvGrpSpPr/>
          <p:nvPr/>
        </p:nvGrpSpPr>
        <p:grpSpPr>
          <a:xfrm>
            <a:off x="8888952" y="1307048"/>
            <a:ext cx="141152" cy="230209"/>
            <a:chOff x="191876" y="116083"/>
            <a:chExt cx="213576" cy="348326"/>
          </a:xfrm>
        </p:grpSpPr>
        <p:sp>
          <p:nvSpPr>
            <p:cNvPr id="235" name="Google Shape;235;p5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5"/>
          <p:cNvSpPr/>
          <p:nvPr/>
        </p:nvSpPr>
        <p:spPr>
          <a:xfrm>
            <a:off x="8888949" y="1659902"/>
            <a:ext cx="141146" cy="141146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5"/>
          <p:cNvGrpSpPr/>
          <p:nvPr/>
        </p:nvGrpSpPr>
        <p:grpSpPr>
          <a:xfrm rot="5400000">
            <a:off x="33887" y="1475548"/>
            <a:ext cx="345155" cy="141156"/>
            <a:chOff x="7147831" y="4828240"/>
            <a:chExt cx="345155" cy="141156"/>
          </a:xfrm>
        </p:grpSpPr>
        <p:sp>
          <p:nvSpPr>
            <p:cNvPr id="243" name="Google Shape;243;p5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5"/>
          <p:cNvSpPr/>
          <p:nvPr/>
        </p:nvSpPr>
        <p:spPr>
          <a:xfrm>
            <a:off x="164813" y="19435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350442" y="19663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5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>
            <a:off x="7348587" y="988870"/>
            <a:ext cx="1842655" cy="1842623"/>
            <a:chOff x="7132212" y="1057145"/>
            <a:chExt cx="1842655" cy="1842623"/>
          </a:xfrm>
        </p:grpSpPr>
        <p:sp>
          <p:nvSpPr>
            <p:cNvPr id="250" name="Google Shape;250;p6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6"/>
          <p:cNvSpPr/>
          <p:nvPr/>
        </p:nvSpPr>
        <p:spPr>
          <a:xfrm>
            <a:off x="54246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>
            <a:off x="4866038" y="4381820"/>
            <a:ext cx="506597" cy="253361"/>
            <a:chOff x="5220663" y="4381820"/>
            <a:chExt cx="506597" cy="253361"/>
          </a:xfrm>
        </p:grpSpPr>
        <p:sp>
          <p:nvSpPr>
            <p:cNvPr id="268" name="Google Shape;268;p6"/>
            <p:cNvSpPr/>
            <p:nvPr/>
          </p:nvSpPr>
          <p:spPr>
            <a:xfrm>
              <a:off x="5689098" y="4491980"/>
              <a:ext cx="38162" cy="33071"/>
            </a:xfrm>
            <a:custGeom>
              <a:avLst/>
              <a:gdLst/>
              <a:ahLst/>
              <a:cxnLst/>
              <a:rect l="l" t="t" r="r" b="b"/>
              <a:pathLst>
                <a:path w="1192" h="1033" extrusionOk="0">
                  <a:moveTo>
                    <a:pt x="514" y="1"/>
                  </a:moveTo>
                  <a:cubicBezTo>
                    <a:pt x="252" y="1"/>
                    <a:pt x="1" y="206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1" y="473"/>
                    <a:pt x="870" y="151"/>
                  </a:cubicBezTo>
                  <a:cubicBezTo>
                    <a:pt x="766" y="47"/>
                    <a:pt x="639" y="1"/>
                    <a:pt x="51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72085" y="449207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7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454688" y="4492077"/>
              <a:ext cx="38514" cy="32975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528" y="0"/>
                  </a:moveTo>
                  <a:cubicBezTo>
                    <a:pt x="260" y="0"/>
                    <a:pt x="0" y="209"/>
                    <a:pt x="0" y="517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203" y="470"/>
                    <a:pt x="882" y="148"/>
                  </a:cubicBezTo>
                  <a:cubicBezTo>
                    <a:pt x="779" y="46"/>
                    <a:pt x="653" y="0"/>
                    <a:pt x="5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337675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220663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4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4" y="1029"/>
                    <a:pt x="1191" y="470"/>
                    <a:pt x="869" y="148"/>
                  </a:cubicBezTo>
                  <a:cubicBezTo>
                    <a:pt x="767" y="46"/>
                    <a:pt x="641" y="0"/>
                    <a:pt x="51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689098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6" y="47"/>
                    <a:pt x="638" y="0"/>
                    <a:pt x="51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572085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454688" y="4381820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0"/>
                  </a:moveTo>
                  <a:cubicBezTo>
                    <a:pt x="256" y="0"/>
                    <a:pt x="0" y="203"/>
                    <a:pt x="0" y="508"/>
                  </a:cubicBezTo>
                  <a:cubicBezTo>
                    <a:pt x="0" y="794"/>
                    <a:pt x="239" y="1020"/>
                    <a:pt x="512" y="1020"/>
                  </a:cubicBezTo>
                  <a:cubicBezTo>
                    <a:pt x="965" y="1020"/>
                    <a:pt x="1203" y="473"/>
                    <a:pt x="882" y="151"/>
                  </a:cubicBezTo>
                  <a:cubicBezTo>
                    <a:pt x="777" y="47"/>
                    <a:pt x="648" y="0"/>
                    <a:pt x="52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337675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5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220663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4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689098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8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72085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454688" y="4602493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1"/>
                  </a:moveTo>
                  <a:cubicBezTo>
                    <a:pt x="256" y="1"/>
                    <a:pt x="0" y="203"/>
                    <a:pt x="0" y="509"/>
                  </a:cubicBezTo>
                  <a:cubicBezTo>
                    <a:pt x="0" y="795"/>
                    <a:pt x="239" y="1021"/>
                    <a:pt x="512" y="1021"/>
                  </a:cubicBezTo>
                  <a:cubicBezTo>
                    <a:pt x="965" y="1021"/>
                    <a:pt x="1203" y="473"/>
                    <a:pt x="882" y="152"/>
                  </a:cubicBezTo>
                  <a:cubicBezTo>
                    <a:pt x="777" y="48"/>
                    <a:pt x="648" y="1"/>
                    <a:pt x="5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337675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220663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4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6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286" name="Google Shape;286;p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6"/>
          <p:cNvSpPr txBox="1">
            <a:spLocks noGrp="1"/>
          </p:cNvSpPr>
          <p:nvPr>
            <p:ph type="subTitle" idx="1"/>
          </p:nvPr>
        </p:nvSpPr>
        <p:spPr>
          <a:xfrm>
            <a:off x="31183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subTitle" idx="2"/>
          </p:nvPr>
        </p:nvSpPr>
        <p:spPr>
          <a:xfrm>
            <a:off x="31183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subTitle" idx="3"/>
          </p:nvPr>
        </p:nvSpPr>
        <p:spPr>
          <a:xfrm>
            <a:off x="7132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"/>
          <p:cNvSpPr txBox="1">
            <a:spLocks noGrp="1"/>
          </p:cNvSpPr>
          <p:nvPr>
            <p:ph type="subTitle" idx="4"/>
          </p:nvPr>
        </p:nvSpPr>
        <p:spPr>
          <a:xfrm>
            <a:off x="7132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07" name="Google Shape;30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47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7"/>
          <p:cNvGrpSpPr/>
          <p:nvPr/>
        </p:nvGrpSpPr>
        <p:grpSpPr>
          <a:xfrm>
            <a:off x="191876" y="116083"/>
            <a:ext cx="213576" cy="348326"/>
            <a:chOff x="191876" y="116083"/>
            <a:chExt cx="213576" cy="348326"/>
          </a:xfrm>
        </p:grpSpPr>
        <p:sp>
          <p:nvSpPr>
            <p:cNvPr id="310" name="Google Shape;310;p7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7"/>
          <p:cNvSpPr/>
          <p:nvPr/>
        </p:nvSpPr>
        <p:spPr>
          <a:xfrm>
            <a:off x="612158" y="127421"/>
            <a:ext cx="202141" cy="202141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7"/>
          <p:cNvGrpSpPr/>
          <p:nvPr/>
        </p:nvGrpSpPr>
        <p:grpSpPr>
          <a:xfrm>
            <a:off x="8732938" y="376573"/>
            <a:ext cx="199867" cy="325841"/>
            <a:chOff x="8805576" y="3197048"/>
            <a:chExt cx="199867" cy="325841"/>
          </a:xfrm>
        </p:grpSpPr>
        <p:sp>
          <p:nvSpPr>
            <p:cNvPr id="318" name="Google Shape;318;p7"/>
            <p:cNvSpPr/>
            <p:nvPr/>
          </p:nvSpPr>
          <p:spPr>
            <a:xfrm>
              <a:off x="8956213" y="3338845"/>
              <a:ext cx="49230" cy="42184"/>
            </a:xfrm>
            <a:custGeom>
              <a:avLst/>
              <a:gdLst/>
              <a:ahLst/>
              <a:cxnLst/>
              <a:rect l="l" t="t" r="r" b="b"/>
              <a:pathLst>
                <a:path w="1537" h="1317" extrusionOk="0">
                  <a:moveTo>
                    <a:pt x="655" y="0"/>
                  </a:moveTo>
                  <a:cubicBezTo>
                    <a:pt x="319" y="0"/>
                    <a:pt x="1" y="261"/>
                    <a:pt x="1" y="662"/>
                  </a:cubicBezTo>
                  <a:cubicBezTo>
                    <a:pt x="1" y="1019"/>
                    <a:pt x="286" y="1317"/>
                    <a:pt x="656" y="1317"/>
                  </a:cubicBezTo>
                  <a:cubicBezTo>
                    <a:pt x="1239" y="1317"/>
                    <a:pt x="1537" y="602"/>
                    <a:pt x="1120" y="197"/>
                  </a:cubicBezTo>
                  <a:cubicBezTo>
                    <a:pt x="984" y="61"/>
                    <a:pt x="81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805576" y="3338909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56213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86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805576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956213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8805576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7"/>
          <p:cNvGrpSpPr/>
          <p:nvPr/>
        </p:nvGrpSpPr>
        <p:grpSpPr>
          <a:xfrm>
            <a:off x="8660306" y="116065"/>
            <a:ext cx="345155" cy="141156"/>
            <a:chOff x="7147831" y="4828240"/>
            <a:chExt cx="345155" cy="141156"/>
          </a:xfrm>
        </p:grpSpPr>
        <p:sp>
          <p:nvSpPr>
            <p:cNvPr id="325" name="Google Shape;325;p7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7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7"/>
          <p:cNvSpPr txBox="1">
            <a:spLocks noGrp="1"/>
          </p:cNvSpPr>
          <p:nvPr>
            <p:ph type="subTitle" idx="1"/>
          </p:nvPr>
        </p:nvSpPr>
        <p:spPr>
          <a:xfrm>
            <a:off x="625877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7"/>
          <p:cNvSpPr txBox="1">
            <a:spLocks noGrp="1"/>
          </p:cNvSpPr>
          <p:nvPr>
            <p:ph type="subTitle" idx="2"/>
          </p:nvPr>
        </p:nvSpPr>
        <p:spPr>
          <a:xfrm>
            <a:off x="625877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0" name="Google Shape;330;p7"/>
          <p:cNvSpPr txBox="1">
            <a:spLocks noGrp="1"/>
          </p:cNvSpPr>
          <p:nvPr>
            <p:ph type="subTitle" idx="3"/>
          </p:nvPr>
        </p:nvSpPr>
        <p:spPr>
          <a:xfrm>
            <a:off x="3562050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7"/>
          <p:cNvSpPr txBox="1">
            <a:spLocks noGrp="1"/>
          </p:cNvSpPr>
          <p:nvPr>
            <p:ph type="subTitle" idx="4"/>
          </p:nvPr>
        </p:nvSpPr>
        <p:spPr>
          <a:xfrm>
            <a:off x="3562050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19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2" name="Google Shape;332;p7"/>
          <p:cNvSpPr txBox="1">
            <a:spLocks noGrp="1"/>
          </p:cNvSpPr>
          <p:nvPr>
            <p:ph type="subTitle" idx="5"/>
          </p:nvPr>
        </p:nvSpPr>
        <p:spPr>
          <a:xfrm>
            <a:off x="86532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7"/>
          <p:cNvSpPr txBox="1">
            <a:spLocks noGrp="1"/>
          </p:cNvSpPr>
          <p:nvPr>
            <p:ph type="subTitle" idx="6"/>
          </p:nvPr>
        </p:nvSpPr>
        <p:spPr>
          <a:xfrm>
            <a:off x="86532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">
  <p:cSld name="TITLE_AND_TWO_COLUMNS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"/>
          <p:cNvSpPr/>
          <p:nvPr/>
        </p:nvSpPr>
        <p:spPr>
          <a:xfrm rot="10800000" flipH="1">
            <a:off x="0" y="2558428"/>
            <a:ext cx="9145168" cy="815472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8"/>
          <p:cNvSpPr/>
          <p:nvPr/>
        </p:nvSpPr>
        <p:spPr>
          <a:xfrm>
            <a:off x="5303888" y="2558420"/>
            <a:ext cx="2030610" cy="205016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8"/>
          <p:cNvSpPr/>
          <p:nvPr/>
        </p:nvSpPr>
        <p:spPr>
          <a:xfrm>
            <a:off x="1809513" y="2558420"/>
            <a:ext cx="2030610" cy="205016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8"/>
          <p:cNvGrpSpPr/>
          <p:nvPr/>
        </p:nvGrpSpPr>
        <p:grpSpPr>
          <a:xfrm>
            <a:off x="191877" y="116078"/>
            <a:ext cx="141152" cy="230209"/>
            <a:chOff x="191876" y="116083"/>
            <a:chExt cx="213576" cy="348326"/>
          </a:xfrm>
        </p:grpSpPr>
        <p:sp>
          <p:nvSpPr>
            <p:cNvPr id="340" name="Google Shape;340;p8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8"/>
          <p:cNvSpPr/>
          <p:nvPr/>
        </p:nvSpPr>
        <p:spPr>
          <a:xfrm>
            <a:off x="191877" y="468924"/>
            <a:ext cx="141146" cy="141146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816526" y="4608583"/>
            <a:ext cx="213576" cy="348326"/>
            <a:chOff x="191876" y="116083"/>
            <a:chExt cx="213576" cy="348326"/>
          </a:xfrm>
        </p:grpSpPr>
        <p:sp>
          <p:nvSpPr>
            <p:cNvPr id="348" name="Google Shape;348;p8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8684937" y="157923"/>
            <a:ext cx="345155" cy="141156"/>
            <a:chOff x="7147831" y="4828240"/>
            <a:chExt cx="345155" cy="141156"/>
          </a:xfrm>
        </p:grpSpPr>
        <p:sp>
          <p:nvSpPr>
            <p:cNvPr id="355" name="Google Shape;355;p8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8"/>
          <p:cNvSpPr/>
          <p:nvPr/>
        </p:nvSpPr>
        <p:spPr>
          <a:xfrm>
            <a:off x="142363" y="490995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8"/>
          <p:cNvSpPr/>
          <p:nvPr/>
        </p:nvSpPr>
        <p:spPr>
          <a:xfrm>
            <a:off x="327992" y="491223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8"/>
          <p:cNvSpPr txBox="1">
            <a:spLocks noGrp="1"/>
          </p:cNvSpPr>
          <p:nvPr>
            <p:ph type="subTitle" idx="1"/>
          </p:nvPr>
        </p:nvSpPr>
        <p:spPr>
          <a:xfrm>
            <a:off x="5446043" y="1918788"/>
            <a:ext cx="17463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8"/>
          <p:cNvSpPr txBox="1">
            <a:spLocks noGrp="1"/>
          </p:cNvSpPr>
          <p:nvPr>
            <p:ph type="subTitle" idx="2"/>
          </p:nvPr>
        </p:nvSpPr>
        <p:spPr>
          <a:xfrm>
            <a:off x="5446043" y="1582488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61" name="Google Shape;361;p8"/>
          <p:cNvSpPr txBox="1">
            <a:spLocks noGrp="1"/>
          </p:cNvSpPr>
          <p:nvPr>
            <p:ph type="subTitle" idx="3"/>
          </p:nvPr>
        </p:nvSpPr>
        <p:spPr>
          <a:xfrm>
            <a:off x="1951667" y="1918788"/>
            <a:ext cx="17463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8"/>
          <p:cNvSpPr txBox="1">
            <a:spLocks noGrp="1"/>
          </p:cNvSpPr>
          <p:nvPr>
            <p:ph type="subTitle" idx="4"/>
          </p:nvPr>
        </p:nvSpPr>
        <p:spPr>
          <a:xfrm>
            <a:off x="1951667" y="1582488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9"/>
          <p:cNvGrpSpPr/>
          <p:nvPr/>
        </p:nvGrpSpPr>
        <p:grpSpPr>
          <a:xfrm>
            <a:off x="8846561" y="2782361"/>
            <a:ext cx="154517" cy="442886"/>
            <a:chOff x="8846561" y="2782361"/>
            <a:chExt cx="154517" cy="442886"/>
          </a:xfrm>
        </p:grpSpPr>
        <p:sp>
          <p:nvSpPr>
            <p:cNvPr id="366" name="Google Shape;366;p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9"/>
          <p:cNvGrpSpPr/>
          <p:nvPr/>
        </p:nvGrpSpPr>
        <p:grpSpPr>
          <a:xfrm>
            <a:off x="8814523" y="4301099"/>
            <a:ext cx="181204" cy="295450"/>
            <a:chOff x="8814523" y="4301099"/>
            <a:chExt cx="181204" cy="295450"/>
          </a:xfrm>
        </p:grpSpPr>
        <p:sp>
          <p:nvSpPr>
            <p:cNvPr id="369" name="Google Shape;369;p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9"/>
          <p:cNvSpPr/>
          <p:nvPr/>
        </p:nvSpPr>
        <p:spPr>
          <a:xfrm>
            <a:off x="179895" y="304325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9"/>
          <p:cNvGrpSpPr/>
          <p:nvPr/>
        </p:nvGrpSpPr>
        <p:grpSpPr>
          <a:xfrm>
            <a:off x="179004" y="1008293"/>
            <a:ext cx="154529" cy="443783"/>
            <a:chOff x="179009" y="2072968"/>
            <a:chExt cx="190870" cy="548151"/>
          </a:xfrm>
        </p:grpSpPr>
        <p:sp>
          <p:nvSpPr>
            <p:cNvPr id="377" name="Google Shape;377;p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9"/>
          <p:cNvSpPr/>
          <p:nvPr/>
        </p:nvSpPr>
        <p:spPr>
          <a:xfrm>
            <a:off x="885372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9"/>
          <p:cNvSpPr/>
          <p:nvPr/>
        </p:nvSpPr>
        <p:spPr>
          <a:xfrm>
            <a:off x="-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"/>
          <p:cNvSpPr txBox="1">
            <a:spLocks noGrp="1"/>
          </p:cNvSpPr>
          <p:nvPr>
            <p:ph type="subTitle" idx="1"/>
          </p:nvPr>
        </p:nvSpPr>
        <p:spPr>
          <a:xfrm>
            <a:off x="3761617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9"/>
          <p:cNvSpPr txBox="1">
            <a:spLocks noGrp="1"/>
          </p:cNvSpPr>
          <p:nvPr>
            <p:ph type="subTitle" idx="2"/>
          </p:nvPr>
        </p:nvSpPr>
        <p:spPr>
          <a:xfrm>
            <a:off x="3761617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83" name="Google Shape;383;p9"/>
          <p:cNvSpPr txBox="1">
            <a:spLocks noGrp="1"/>
          </p:cNvSpPr>
          <p:nvPr>
            <p:ph type="subTitle" idx="3"/>
          </p:nvPr>
        </p:nvSpPr>
        <p:spPr>
          <a:xfrm>
            <a:off x="1170975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9"/>
          <p:cNvSpPr txBox="1">
            <a:spLocks noGrp="1"/>
          </p:cNvSpPr>
          <p:nvPr>
            <p:ph type="subTitle" idx="4"/>
          </p:nvPr>
        </p:nvSpPr>
        <p:spPr>
          <a:xfrm>
            <a:off x="1170975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5"/>
          </p:nvPr>
        </p:nvSpPr>
        <p:spPr>
          <a:xfrm>
            <a:off x="6197622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9"/>
          <p:cNvSpPr txBox="1">
            <a:spLocks noGrp="1"/>
          </p:cNvSpPr>
          <p:nvPr>
            <p:ph type="subTitle" idx="6"/>
          </p:nvPr>
        </p:nvSpPr>
        <p:spPr>
          <a:xfrm>
            <a:off x="6197622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2633235" y="2383669"/>
            <a:ext cx="1372189" cy="1372189"/>
            <a:chOff x="2633235" y="2383669"/>
            <a:chExt cx="1372189" cy="1372189"/>
          </a:xfrm>
        </p:grpSpPr>
        <p:sp>
          <p:nvSpPr>
            <p:cNvPr id="390" name="Google Shape;390;p10"/>
            <p:cNvSpPr/>
            <p:nvPr/>
          </p:nvSpPr>
          <p:spPr>
            <a:xfrm>
              <a:off x="2633235" y="2383669"/>
              <a:ext cx="1372189" cy="1372189"/>
            </a:xfrm>
            <a:custGeom>
              <a:avLst/>
              <a:gdLst/>
              <a:ahLst/>
              <a:cxnLst/>
              <a:rect l="l" t="t" r="r" b="b"/>
              <a:pathLst>
                <a:path w="42804" h="42804" extrusionOk="0">
                  <a:moveTo>
                    <a:pt x="21396" y="179"/>
                  </a:moveTo>
                  <a:cubicBezTo>
                    <a:pt x="33100" y="179"/>
                    <a:pt x="42613" y="9704"/>
                    <a:pt x="42613" y="21396"/>
                  </a:cubicBezTo>
                  <a:cubicBezTo>
                    <a:pt x="42613" y="33100"/>
                    <a:pt x="33100" y="42613"/>
                    <a:pt x="21396" y="42613"/>
                  </a:cubicBezTo>
                  <a:cubicBezTo>
                    <a:pt x="9704" y="42613"/>
                    <a:pt x="191" y="33100"/>
                    <a:pt x="191" y="21396"/>
                  </a:cubicBezTo>
                  <a:cubicBezTo>
                    <a:pt x="191" y="9704"/>
                    <a:pt x="9704" y="179"/>
                    <a:pt x="21396" y="179"/>
                  </a:cubicBezTo>
                  <a:close/>
                  <a:moveTo>
                    <a:pt x="21396" y="0"/>
                  </a:moveTo>
                  <a:cubicBezTo>
                    <a:pt x="9597" y="0"/>
                    <a:pt x="0" y="9597"/>
                    <a:pt x="0" y="21396"/>
                  </a:cubicBezTo>
                  <a:cubicBezTo>
                    <a:pt x="0" y="33195"/>
                    <a:pt x="9597" y="42803"/>
                    <a:pt x="21396" y="42803"/>
                  </a:cubicBezTo>
                  <a:cubicBezTo>
                    <a:pt x="33207" y="42803"/>
                    <a:pt x="42803" y="33195"/>
                    <a:pt x="42803" y="21396"/>
                  </a:cubicBezTo>
                  <a:cubicBezTo>
                    <a:pt x="42803" y="9597"/>
                    <a:pt x="33207" y="0"/>
                    <a:pt x="2139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2674076" y="2424126"/>
              <a:ext cx="1290507" cy="1290891"/>
            </a:xfrm>
            <a:custGeom>
              <a:avLst/>
              <a:gdLst/>
              <a:ahLst/>
              <a:cxnLst/>
              <a:rect l="l" t="t" r="r" b="b"/>
              <a:pathLst>
                <a:path w="40256" h="40268" extrusionOk="0">
                  <a:moveTo>
                    <a:pt x="20122" y="191"/>
                  </a:moveTo>
                  <a:cubicBezTo>
                    <a:pt x="31123" y="191"/>
                    <a:pt x="40077" y="9144"/>
                    <a:pt x="40077" y="20134"/>
                  </a:cubicBezTo>
                  <a:cubicBezTo>
                    <a:pt x="40077" y="31135"/>
                    <a:pt x="31123" y="40089"/>
                    <a:pt x="20122" y="40089"/>
                  </a:cubicBezTo>
                  <a:cubicBezTo>
                    <a:pt x="9132" y="40089"/>
                    <a:pt x="179" y="31135"/>
                    <a:pt x="179" y="20134"/>
                  </a:cubicBezTo>
                  <a:cubicBezTo>
                    <a:pt x="179" y="9144"/>
                    <a:pt x="9132" y="191"/>
                    <a:pt x="20122" y="191"/>
                  </a:cubicBezTo>
                  <a:close/>
                  <a:moveTo>
                    <a:pt x="20122" y="0"/>
                  </a:moveTo>
                  <a:cubicBezTo>
                    <a:pt x="9025" y="0"/>
                    <a:pt x="0" y="9037"/>
                    <a:pt x="0" y="20134"/>
                  </a:cubicBezTo>
                  <a:cubicBezTo>
                    <a:pt x="0" y="31242"/>
                    <a:pt x="9025" y="40267"/>
                    <a:pt x="20122" y="40267"/>
                  </a:cubicBezTo>
                  <a:cubicBezTo>
                    <a:pt x="31230" y="40267"/>
                    <a:pt x="40255" y="31242"/>
                    <a:pt x="40255" y="20134"/>
                  </a:cubicBezTo>
                  <a:cubicBezTo>
                    <a:pt x="40255" y="9037"/>
                    <a:pt x="31230" y="0"/>
                    <a:pt x="2012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666799" y="2464935"/>
              <a:ext cx="1257327" cy="1209626"/>
            </a:xfrm>
            <a:custGeom>
              <a:avLst/>
              <a:gdLst/>
              <a:ahLst/>
              <a:cxnLst/>
              <a:rect l="l" t="t" r="r" b="b"/>
              <a:pathLst>
                <a:path w="39221" h="37733" extrusionOk="0">
                  <a:moveTo>
                    <a:pt x="20349" y="180"/>
                  </a:moveTo>
                  <a:cubicBezTo>
                    <a:pt x="30671" y="192"/>
                    <a:pt x="39030" y="8550"/>
                    <a:pt x="39042" y="18861"/>
                  </a:cubicBezTo>
                  <a:cubicBezTo>
                    <a:pt x="39030" y="26421"/>
                    <a:pt x="34481" y="33232"/>
                    <a:pt x="27504" y="36125"/>
                  </a:cubicBezTo>
                  <a:cubicBezTo>
                    <a:pt x="25196" y="37082"/>
                    <a:pt x="22772" y="37547"/>
                    <a:pt x="20367" y="37547"/>
                  </a:cubicBezTo>
                  <a:cubicBezTo>
                    <a:pt x="15504" y="37547"/>
                    <a:pt x="10722" y="35646"/>
                    <a:pt x="7145" y="32077"/>
                  </a:cubicBezTo>
                  <a:cubicBezTo>
                    <a:pt x="1799" y="26731"/>
                    <a:pt x="203" y="18694"/>
                    <a:pt x="3097" y="11717"/>
                  </a:cubicBezTo>
                  <a:cubicBezTo>
                    <a:pt x="5990" y="4740"/>
                    <a:pt x="12800" y="180"/>
                    <a:pt x="20349" y="180"/>
                  </a:cubicBezTo>
                  <a:close/>
                  <a:moveTo>
                    <a:pt x="20355" y="0"/>
                  </a:moveTo>
                  <a:cubicBezTo>
                    <a:pt x="15446" y="0"/>
                    <a:pt x="10620" y="1919"/>
                    <a:pt x="7014" y="5526"/>
                  </a:cubicBezTo>
                  <a:cubicBezTo>
                    <a:pt x="1620" y="10919"/>
                    <a:pt x="1" y="19039"/>
                    <a:pt x="2930" y="26088"/>
                  </a:cubicBezTo>
                  <a:cubicBezTo>
                    <a:pt x="5847" y="33136"/>
                    <a:pt x="12729" y="37732"/>
                    <a:pt x="20349" y="37732"/>
                  </a:cubicBezTo>
                  <a:cubicBezTo>
                    <a:pt x="30767" y="37720"/>
                    <a:pt x="39208" y="29279"/>
                    <a:pt x="39220" y="18861"/>
                  </a:cubicBezTo>
                  <a:cubicBezTo>
                    <a:pt x="39220" y="11241"/>
                    <a:pt x="34624" y="4359"/>
                    <a:pt x="27576" y="1442"/>
                  </a:cubicBezTo>
                  <a:cubicBezTo>
                    <a:pt x="25240" y="472"/>
                    <a:pt x="22787" y="0"/>
                    <a:pt x="2035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710718" y="2505584"/>
              <a:ext cx="1172567" cy="1128135"/>
            </a:xfrm>
            <a:custGeom>
              <a:avLst/>
              <a:gdLst/>
              <a:ahLst/>
              <a:cxnLst/>
              <a:rect l="l" t="t" r="r" b="b"/>
              <a:pathLst>
                <a:path w="36577" h="35191" extrusionOk="0">
                  <a:moveTo>
                    <a:pt x="18979" y="186"/>
                  </a:moveTo>
                  <a:cubicBezTo>
                    <a:pt x="28599" y="198"/>
                    <a:pt x="36386" y="7985"/>
                    <a:pt x="36398" y="17593"/>
                  </a:cubicBezTo>
                  <a:cubicBezTo>
                    <a:pt x="36398" y="24641"/>
                    <a:pt x="32159" y="30987"/>
                    <a:pt x="25646" y="33678"/>
                  </a:cubicBezTo>
                  <a:cubicBezTo>
                    <a:pt x="23491" y="34574"/>
                    <a:pt x="21228" y="35010"/>
                    <a:pt x="18983" y="35010"/>
                  </a:cubicBezTo>
                  <a:cubicBezTo>
                    <a:pt x="14455" y="35010"/>
                    <a:pt x="10003" y="33239"/>
                    <a:pt x="6668" y="29904"/>
                  </a:cubicBezTo>
                  <a:cubicBezTo>
                    <a:pt x="1691" y="24927"/>
                    <a:pt x="203" y="17438"/>
                    <a:pt x="2893" y="10937"/>
                  </a:cubicBezTo>
                  <a:cubicBezTo>
                    <a:pt x="5596" y="4425"/>
                    <a:pt x="11942" y="186"/>
                    <a:pt x="18979" y="186"/>
                  </a:cubicBezTo>
                  <a:close/>
                  <a:moveTo>
                    <a:pt x="18991" y="0"/>
                  </a:moveTo>
                  <a:cubicBezTo>
                    <a:pt x="14410" y="0"/>
                    <a:pt x="9906" y="1790"/>
                    <a:pt x="6537" y="5151"/>
                  </a:cubicBezTo>
                  <a:cubicBezTo>
                    <a:pt x="1512" y="10187"/>
                    <a:pt x="0" y="17760"/>
                    <a:pt x="2727" y="24332"/>
                  </a:cubicBezTo>
                  <a:cubicBezTo>
                    <a:pt x="5453" y="30904"/>
                    <a:pt x="11871" y="35190"/>
                    <a:pt x="18979" y="35190"/>
                  </a:cubicBezTo>
                  <a:cubicBezTo>
                    <a:pt x="28694" y="35178"/>
                    <a:pt x="36564" y="27308"/>
                    <a:pt x="36576" y="17593"/>
                  </a:cubicBezTo>
                  <a:cubicBezTo>
                    <a:pt x="36576" y="10485"/>
                    <a:pt x="32290" y="4067"/>
                    <a:pt x="25718" y="1341"/>
                  </a:cubicBezTo>
                  <a:cubicBezTo>
                    <a:pt x="23542" y="438"/>
                    <a:pt x="21257" y="0"/>
                    <a:pt x="1899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754605" y="2546136"/>
              <a:ext cx="1088224" cy="1047126"/>
            </a:xfrm>
            <a:custGeom>
              <a:avLst/>
              <a:gdLst/>
              <a:ahLst/>
              <a:cxnLst/>
              <a:rect l="l" t="t" r="r" b="b"/>
              <a:pathLst>
                <a:path w="33946" h="32664" extrusionOk="0">
                  <a:moveTo>
                    <a:pt x="17610" y="183"/>
                  </a:moveTo>
                  <a:cubicBezTo>
                    <a:pt x="26528" y="195"/>
                    <a:pt x="33755" y="7422"/>
                    <a:pt x="33767" y="16328"/>
                  </a:cubicBezTo>
                  <a:cubicBezTo>
                    <a:pt x="33755" y="22864"/>
                    <a:pt x="29826" y="28746"/>
                    <a:pt x="23789" y="31246"/>
                  </a:cubicBezTo>
                  <a:cubicBezTo>
                    <a:pt x="21794" y="32074"/>
                    <a:pt x="19697" y="32477"/>
                    <a:pt x="17617" y="32477"/>
                  </a:cubicBezTo>
                  <a:cubicBezTo>
                    <a:pt x="13415" y="32477"/>
                    <a:pt x="9281" y="30836"/>
                    <a:pt x="6192" y="27746"/>
                  </a:cubicBezTo>
                  <a:cubicBezTo>
                    <a:pt x="1584" y="23126"/>
                    <a:pt x="203" y="16185"/>
                    <a:pt x="2703" y="10149"/>
                  </a:cubicBezTo>
                  <a:cubicBezTo>
                    <a:pt x="5192" y="4124"/>
                    <a:pt x="11085" y="183"/>
                    <a:pt x="17610" y="183"/>
                  </a:cubicBezTo>
                  <a:close/>
                  <a:moveTo>
                    <a:pt x="17621" y="1"/>
                  </a:moveTo>
                  <a:cubicBezTo>
                    <a:pt x="13372" y="1"/>
                    <a:pt x="9195" y="1660"/>
                    <a:pt x="6073" y="4791"/>
                  </a:cubicBezTo>
                  <a:cubicBezTo>
                    <a:pt x="1405" y="9458"/>
                    <a:pt x="0" y="16483"/>
                    <a:pt x="2525" y="22579"/>
                  </a:cubicBezTo>
                  <a:cubicBezTo>
                    <a:pt x="5061" y="28687"/>
                    <a:pt x="11014" y="32663"/>
                    <a:pt x="17610" y="32663"/>
                  </a:cubicBezTo>
                  <a:cubicBezTo>
                    <a:pt x="26623" y="32651"/>
                    <a:pt x="33933" y="25341"/>
                    <a:pt x="33945" y="16328"/>
                  </a:cubicBezTo>
                  <a:cubicBezTo>
                    <a:pt x="33945" y="9732"/>
                    <a:pt x="29968" y="3779"/>
                    <a:pt x="23861" y="1243"/>
                  </a:cubicBezTo>
                  <a:cubicBezTo>
                    <a:pt x="21843" y="407"/>
                    <a:pt x="19723" y="1"/>
                    <a:pt x="176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798492" y="2586914"/>
              <a:ext cx="1003496" cy="965508"/>
            </a:xfrm>
            <a:custGeom>
              <a:avLst/>
              <a:gdLst/>
              <a:ahLst/>
              <a:cxnLst/>
              <a:rect l="l" t="t" r="r" b="b"/>
              <a:pathLst>
                <a:path w="31303" h="30118" extrusionOk="0">
                  <a:moveTo>
                    <a:pt x="16241" y="185"/>
                  </a:moveTo>
                  <a:cubicBezTo>
                    <a:pt x="24456" y="197"/>
                    <a:pt x="31112" y="6852"/>
                    <a:pt x="31124" y="15056"/>
                  </a:cubicBezTo>
                  <a:cubicBezTo>
                    <a:pt x="31124" y="21080"/>
                    <a:pt x="27504" y="26510"/>
                    <a:pt x="21944" y="28808"/>
                  </a:cubicBezTo>
                  <a:cubicBezTo>
                    <a:pt x="20105" y="29568"/>
                    <a:pt x="18173" y="29937"/>
                    <a:pt x="16257" y="29937"/>
                  </a:cubicBezTo>
                  <a:cubicBezTo>
                    <a:pt x="12382" y="29937"/>
                    <a:pt x="8572" y="28425"/>
                    <a:pt x="5728" y="25581"/>
                  </a:cubicBezTo>
                  <a:cubicBezTo>
                    <a:pt x="1477" y="21330"/>
                    <a:pt x="203" y="14925"/>
                    <a:pt x="2501" y="9365"/>
                  </a:cubicBezTo>
                  <a:cubicBezTo>
                    <a:pt x="4799" y="3804"/>
                    <a:pt x="10228" y="185"/>
                    <a:pt x="16241" y="185"/>
                  </a:cubicBezTo>
                  <a:close/>
                  <a:moveTo>
                    <a:pt x="16247" y="0"/>
                  </a:moveTo>
                  <a:cubicBezTo>
                    <a:pt x="12329" y="0"/>
                    <a:pt x="8478" y="1530"/>
                    <a:pt x="5597" y="4412"/>
                  </a:cubicBezTo>
                  <a:cubicBezTo>
                    <a:pt x="1287" y="8722"/>
                    <a:pt x="1" y="15199"/>
                    <a:pt x="2334" y="20818"/>
                  </a:cubicBezTo>
                  <a:cubicBezTo>
                    <a:pt x="4668" y="26450"/>
                    <a:pt x="10157" y="30117"/>
                    <a:pt x="16241" y="30117"/>
                  </a:cubicBezTo>
                  <a:cubicBezTo>
                    <a:pt x="24563" y="30117"/>
                    <a:pt x="31302" y="23378"/>
                    <a:pt x="31302" y="15056"/>
                  </a:cubicBezTo>
                  <a:cubicBezTo>
                    <a:pt x="31302" y="8972"/>
                    <a:pt x="27635" y="3471"/>
                    <a:pt x="22015" y="1149"/>
                  </a:cubicBezTo>
                  <a:cubicBezTo>
                    <a:pt x="20149" y="376"/>
                    <a:pt x="18190" y="0"/>
                    <a:pt x="1624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842378" y="2627530"/>
              <a:ext cx="919153" cy="884434"/>
            </a:xfrm>
            <a:custGeom>
              <a:avLst/>
              <a:gdLst/>
              <a:ahLst/>
              <a:cxnLst/>
              <a:rect l="l" t="t" r="r" b="b"/>
              <a:pathLst>
                <a:path w="28672" h="27589" extrusionOk="0">
                  <a:moveTo>
                    <a:pt x="14872" y="180"/>
                  </a:moveTo>
                  <a:cubicBezTo>
                    <a:pt x="22397" y="192"/>
                    <a:pt x="28481" y="6276"/>
                    <a:pt x="28493" y="13789"/>
                  </a:cubicBezTo>
                  <a:cubicBezTo>
                    <a:pt x="28493" y="19301"/>
                    <a:pt x="25171" y="24266"/>
                    <a:pt x="20087" y="26374"/>
                  </a:cubicBezTo>
                  <a:cubicBezTo>
                    <a:pt x="18404" y="27071"/>
                    <a:pt x="16637" y="27410"/>
                    <a:pt x="14884" y="27410"/>
                  </a:cubicBezTo>
                  <a:cubicBezTo>
                    <a:pt x="11340" y="27410"/>
                    <a:pt x="7856" y="26026"/>
                    <a:pt x="5252" y="23421"/>
                  </a:cubicBezTo>
                  <a:cubicBezTo>
                    <a:pt x="1358" y="19528"/>
                    <a:pt x="191" y="13670"/>
                    <a:pt x="2299" y="8586"/>
                  </a:cubicBezTo>
                  <a:cubicBezTo>
                    <a:pt x="4406" y="3502"/>
                    <a:pt x="9371" y="180"/>
                    <a:pt x="14872" y="180"/>
                  </a:cubicBezTo>
                  <a:close/>
                  <a:moveTo>
                    <a:pt x="14884" y="1"/>
                  </a:moveTo>
                  <a:cubicBezTo>
                    <a:pt x="11294" y="1"/>
                    <a:pt x="7765" y="1401"/>
                    <a:pt x="5121" y="4038"/>
                  </a:cubicBezTo>
                  <a:cubicBezTo>
                    <a:pt x="1180" y="7991"/>
                    <a:pt x="1" y="13920"/>
                    <a:pt x="2132" y="19075"/>
                  </a:cubicBezTo>
                  <a:cubicBezTo>
                    <a:pt x="4263" y="24231"/>
                    <a:pt x="9300" y="27588"/>
                    <a:pt x="14872" y="27588"/>
                  </a:cubicBezTo>
                  <a:cubicBezTo>
                    <a:pt x="22492" y="27576"/>
                    <a:pt x="28659" y="21409"/>
                    <a:pt x="28671" y="13789"/>
                  </a:cubicBezTo>
                  <a:cubicBezTo>
                    <a:pt x="28671" y="8217"/>
                    <a:pt x="25314" y="3180"/>
                    <a:pt x="20158" y="1049"/>
                  </a:cubicBezTo>
                  <a:cubicBezTo>
                    <a:pt x="18452" y="344"/>
                    <a:pt x="16660" y="1"/>
                    <a:pt x="1488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2886297" y="2668179"/>
              <a:ext cx="834777" cy="802944"/>
            </a:xfrm>
            <a:custGeom>
              <a:avLst/>
              <a:gdLst/>
              <a:ahLst/>
              <a:cxnLst/>
              <a:rect l="l" t="t" r="r" b="b"/>
              <a:pathLst>
                <a:path w="26040" h="25047" extrusionOk="0">
                  <a:moveTo>
                    <a:pt x="13502" y="186"/>
                  </a:moveTo>
                  <a:cubicBezTo>
                    <a:pt x="20324" y="186"/>
                    <a:pt x="25849" y="5710"/>
                    <a:pt x="25849" y="12521"/>
                  </a:cubicBezTo>
                  <a:cubicBezTo>
                    <a:pt x="25849" y="17521"/>
                    <a:pt x="22848" y="22022"/>
                    <a:pt x="18229" y="23927"/>
                  </a:cubicBezTo>
                  <a:cubicBezTo>
                    <a:pt x="16702" y="24562"/>
                    <a:pt x="15099" y="24870"/>
                    <a:pt x="13509" y="24870"/>
                  </a:cubicBezTo>
                  <a:cubicBezTo>
                    <a:pt x="10299" y="24870"/>
                    <a:pt x="7143" y="23613"/>
                    <a:pt x="4786" y="21248"/>
                  </a:cubicBezTo>
                  <a:cubicBezTo>
                    <a:pt x="1250" y="17724"/>
                    <a:pt x="191" y="12414"/>
                    <a:pt x="2107" y="7806"/>
                  </a:cubicBezTo>
                  <a:cubicBezTo>
                    <a:pt x="4012" y="3186"/>
                    <a:pt x="8513" y="186"/>
                    <a:pt x="13502" y="186"/>
                  </a:cubicBezTo>
                  <a:close/>
                  <a:moveTo>
                    <a:pt x="13520" y="1"/>
                  </a:moveTo>
                  <a:cubicBezTo>
                    <a:pt x="10260" y="1"/>
                    <a:pt x="7055" y="1271"/>
                    <a:pt x="4655" y="3663"/>
                  </a:cubicBezTo>
                  <a:cubicBezTo>
                    <a:pt x="1072" y="7246"/>
                    <a:pt x="0" y="12640"/>
                    <a:pt x="1929" y="17319"/>
                  </a:cubicBezTo>
                  <a:cubicBezTo>
                    <a:pt x="3870" y="21998"/>
                    <a:pt x="8442" y="25046"/>
                    <a:pt x="13502" y="25046"/>
                  </a:cubicBezTo>
                  <a:cubicBezTo>
                    <a:pt x="20419" y="25046"/>
                    <a:pt x="26027" y="19438"/>
                    <a:pt x="26039" y="12521"/>
                  </a:cubicBezTo>
                  <a:cubicBezTo>
                    <a:pt x="26039" y="7461"/>
                    <a:pt x="22979" y="2889"/>
                    <a:pt x="18300" y="948"/>
                  </a:cubicBezTo>
                  <a:cubicBezTo>
                    <a:pt x="16753" y="310"/>
                    <a:pt x="15130" y="1"/>
                    <a:pt x="1352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2930184" y="2708700"/>
              <a:ext cx="750049" cy="721967"/>
            </a:xfrm>
            <a:custGeom>
              <a:avLst/>
              <a:gdLst/>
              <a:ahLst/>
              <a:cxnLst/>
              <a:rect l="l" t="t" r="r" b="b"/>
              <a:pathLst>
                <a:path w="23397" h="22521" extrusionOk="0">
                  <a:moveTo>
                    <a:pt x="12133" y="184"/>
                  </a:moveTo>
                  <a:cubicBezTo>
                    <a:pt x="18253" y="196"/>
                    <a:pt x="23206" y="5149"/>
                    <a:pt x="23217" y="11257"/>
                  </a:cubicBezTo>
                  <a:cubicBezTo>
                    <a:pt x="23217" y="15746"/>
                    <a:pt x="20515" y="19782"/>
                    <a:pt x="16371" y="21496"/>
                  </a:cubicBezTo>
                  <a:cubicBezTo>
                    <a:pt x="15005" y="22063"/>
                    <a:pt x="13570" y="22339"/>
                    <a:pt x="12146" y="22339"/>
                  </a:cubicBezTo>
                  <a:cubicBezTo>
                    <a:pt x="9264" y="22339"/>
                    <a:pt x="6430" y="21211"/>
                    <a:pt x="4310" y="19091"/>
                  </a:cubicBezTo>
                  <a:cubicBezTo>
                    <a:pt x="1143" y="15924"/>
                    <a:pt x="191" y="11162"/>
                    <a:pt x="1905" y="7018"/>
                  </a:cubicBezTo>
                  <a:cubicBezTo>
                    <a:pt x="3620" y="2887"/>
                    <a:pt x="7656" y="184"/>
                    <a:pt x="12133" y="184"/>
                  </a:cubicBezTo>
                  <a:close/>
                  <a:moveTo>
                    <a:pt x="12134" y="1"/>
                  </a:moveTo>
                  <a:cubicBezTo>
                    <a:pt x="9206" y="1"/>
                    <a:pt x="6328" y="1147"/>
                    <a:pt x="4179" y="3304"/>
                  </a:cubicBezTo>
                  <a:cubicBezTo>
                    <a:pt x="953" y="6518"/>
                    <a:pt x="0" y="11364"/>
                    <a:pt x="1739" y="15567"/>
                  </a:cubicBezTo>
                  <a:cubicBezTo>
                    <a:pt x="3477" y="19782"/>
                    <a:pt x="7585" y="22520"/>
                    <a:pt x="12133" y="22520"/>
                  </a:cubicBezTo>
                  <a:cubicBezTo>
                    <a:pt x="18348" y="22508"/>
                    <a:pt x="23384" y="17472"/>
                    <a:pt x="23396" y="11257"/>
                  </a:cubicBezTo>
                  <a:cubicBezTo>
                    <a:pt x="23396" y="6709"/>
                    <a:pt x="20658" y="2601"/>
                    <a:pt x="16443" y="863"/>
                  </a:cubicBezTo>
                  <a:cubicBezTo>
                    <a:pt x="15049" y="282"/>
                    <a:pt x="13585" y="1"/>
                    <a:pt x="1213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2973686" y="2749349"/>
              <a:ext cx="666059" cy="640861"/>
            </a:xfrm>
            <a:custGeom>
              <a:avLst/>
              <a:gdLst/>
              <a:ahLst/>
              <a:cxnLst/>
              <a:rect l="l" t="t" r="r" b="b"/>
              <a:pathLst>
                <a:path w="20777" h="19991" extrusionOk="0">
                  <a:moveTo>
                    <a:pt x="10776" y="190"/>
                  </a:moveTo>
                  <a:cubicBezTo>
                    <a:pt x="16193" y="190"/>
                    <a:pt x="20587" y="4583"/>
                    <a:pt x="20587" y="9989"/>
                  </a:cubicBezTo>
                  <a:cubicBezTo>
                    <a:pt x="20587" y="13966"/>
                    <a:pt x="18205" y="17537"/>
                    <a:pt x="14538" y="19050"/>
                  </a:cubicBezTo>
                  <a:cubicBezTo>
                    <a:pt x="13323" y="19554"/>
                    <a:pt x="12049" y="19799"/>
                    <a:pt x="10785" y="19799"/>
                  </a:cubicBezTo>
                  <a:cubicBezTo>
                    <a:pt x="8233" y="19799"/>
                    <a:pt x="5725" y="18801"/>
                    <a:pt x="3846" y="16930"/>
                  </a:cubicBezTo>
                  <a:cubicBezTo>
                    <a:pt x="1036" y="14120"/>
                    <a:pt x="203" y="9906"/>
                    <a:pt x="1715" y="6238"/>
                  </a:cubicBezTo>
                  <a:cubicBezTo>
                    <a:pt x="3239" y="2571"/>
                    <a:pt x="6811" y="190"/>
                    <a:pt x="10776" y="190"/>
                  </a:cubicBezTo>
                  <a:close/>
                  <a:moveTo>
                    <a:pt x="10786" y="0"/>
                  </a:moveTo>
                  <a:cubicBezTo>
                    <a:pt x="8183" y="0"/>
                    <a:pt x="5627" y="1017"/>
                    <a:pt x="3715" y="2928"/>
                  </a:cubicBezTo>
                  <a:cubicBezTo>
                    <a:pt x="858" y="5786"/>
                    <a:pt x="1" y="10084"/>
                    <a:pt x="1548" y="13823"/>
                  </a:cubicBezTo>
                  <a:cubicBezTo>
                    <a:pt x="3096" y="17549"/>
                    <a:pt x="6740" y="19990"/>
                    <a:pt x="10776" y="19990"/>
                  </a:cubicBezTo>
                  <a:cubicBezTo>
                    <a:pt x="16300" y="19978"/>
                    <a:pt x="20765" y="15513"/>
                    <a:pt x="20777" y="9989"/>
                  </a:cubicBezTo>
                  <a:cubicBezTo>
                    <a:pt x="20777" y="5953"/>
                    <a:pt x="18336" y="2309"/>
                    <a:pt x="14610" y="762"/>
                  </a:cubicBezTo>
                  <a:cubicBezTo>
                    <a:pt x="13372" y="249"/>
                    <a:pt x="12073" y="0"/>
                    <a:pt x="1078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017572" y="2789998"/>
              <a:ext cx="581363" cy="559371"/>
            </a:xfrm>
            <a:custGeom>
              <a:avLst/>
              <a:gdLst/>
              <a:ahLst/>
              <a:cxnLst/>
              <a:rect l="l" t="t" r="r" b="b"/>
              <a:pathLst>
                <a:path w="18135" h="17449" extrusionOk="0">
                  <a:moveTo>
                    <a:pt x="9407" y="184"/>
                  </a:moveTo>
                  <a:cubicBezTo>
                    <a:pt x="14122" y="196"/>
                    <a:pt x="17944" y="4006"/>
                    <a:pt x="17955" y="8721"/>
                  </a:cubicBezTo>
                  <a:cubicBezTo>
                    <a:pt x="17955" y="12186"/>
                    <a:pt x="15872" y="15293"/>
                    <a:pt x="12681" y="16615"/>
                  </a:cubicBezTo>
                  <a:cubicBezTo>
                    <a:pt x="11624" y="17053"/>
                    <a:pt x="10513" y="17266"/>
                    <a:pt x="9412" y="17266"/>
                  </a:cubicBezTo>
                  <a:cubicBezTo>
                    <a:pt x="7188" y="17266"/>
                    <a:pt x="5002" y="16397"/>
                    <a:pt x="3370" y="14757"/>
                  </a:cubicBezTo>
                  <a:cubicBezTo>
                    <a:pt x="930" y="12317"/>
                    <a:pt x="203" y="8649"/>
                    <a:pt x="1525" y="5459"/>
                  </a:cubicBezTo>
                  <a:cubicBezTo>
                    <a:pt x="2846" y="2268"/>
                    <a:pt x="5954" y="184"/>
                    <a:pt x="9407" y="184"/>
                  </a:cubicBezTo>
                  <a:close/>
                  <a:moveTo>
                    <a:pt x="9422" y="0"/>
                  </a:moveTo>
                  <a:cubicBezTo>
                    <a:pt x="7149" y="0"/>
                    <a:pt x="4914" y="887"/>
                    <a:pt x="3239" y="2553"/>
                  </a:cubicBezTo>
                  <a:cubicBezTo>
                    <a:pt x="751" y="5054"/>
                    <a:pt x="1" y="8804"/>
                    <a:pt x="1358" y="12067"/>
                  </a:cubicBezTo>
                  <a:cubicBezTo>
                    <a:pt x="2704" y="15329"/>
                    <a:pt x="5883" y="17448"/>
                    <a:pt x="9407" y="17448"/>
                  </a:cubicBezTo>
                  <a:cubicBezTo>
                    <a:pt x="14229" y="17448"/>
                    <a:pt x="18134" y="13543"/>
                    <a:pt x="18134" y="8721"/>
                  </a:cubicBezTo>
                  <a:cubicBezTo>
                    <a:pt x="18134" y="5197"/>
                    <a:pt x="16015" y="2018"/>
                    <a:pt x="12752" y="660"/>
                  </a:cubicBezTo>
                  <a:cubicBezTo>
                    <a:pt x="11675" y="216"/>
                    <a:pt x="10544" y="0"/>
                    <a:pt x="942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061491" y="2830679"/>
              <a:ext cx="496955" cy="478234"/>
            </a:xfrm>
            <a:custGeom>
              <a:avLst/>
              <a:gdLst/>
              <a:ahLst/>
              <a:cxnLst/>
              <a:rect l="l" t="t" r="r" b="b"/>
              <a:pathLst>
                <a:path w="15502" h="14918" extrusionOk="0">
                  <a:moveTo>
                    <a:pt x="8037" y="189"/>
                  </a:moveTo>
                  <a:cubicBezTo>
                    <a:pt x="12061" y="189"/>
                    <a:pt x="15311" y="3439"/>
                    <a:pt x="15311" y="7452"/>
                  </a:cubicBezTo>
                  <a:cubicBezTo>
                    <a:pt x="15311" y="10393"/>
                    <a:pt x="13537" y="13048"/>
                    <a:pt x="10823" y="14179"/>
                  </a:cubicBezTo>
                  <a:cubicBezTo>
                    <a:pt x="9926" y="14549"/>
                    <a:pt x="8983" y="14729"/>
                    <a:pt x="8047" y="14729"/>
                  </a:cubicBezTo>
                  <a:cubicBezTo>
                    <a:pt x="6153" y="14729"/>
                    <a:pt x="4288" y="13990"/>
                    <a:pt x="2893" y="12595"/>
                  </a:cubicBezTo>
                  <a:cubicBezTo>
                    <a:pt x="822" y="10524"/>
                    <a:pt x="202" y="7392"/>
                    <a:pt x="1322" y="4678"/>
                  </a:cubicBezTo>
                  <a:cubicBezTo>
                    <a:pt x="2453" y="1951"/>
                    <a:pt x="5096" y="189"/>
                    <a:pt x="8037" y="189"/>
                  </a:cubicBezTo>
                  <a:close/>
                  <a:moveTo>
                    <a:pt x="8038" y="0"/>
                  </a:moveTo>
                  <a:cubicBezTo>
                    <a:pt x="6101" y="0"/>
                    <a:pt x="4198" y="757"/>
                    <a:pt x="2774" y="2189"/>
                  </a:cubicBezTo>
                  <a:cubicBezTo>
                    <a:pt x="631" y="4321"/>
                    <a:pt x="0" y="7523"/>
                    <a:pt x="1155" y="10309"/>
                  </a:cubicBezTo>
                  <a:cubicBezTo>
                    <a:pt x="2310" y="13095"/>
                    <a:pt x="5024" y="14917"/>
                    <a:pt x="8037" y="14917"/>
                  </a:cubicBezTo>
                  <a:cubicBezTo>
                    <a:pt x="12156" y="14905"/>
                    <a:pt x="15490" y="11571"/>
                    <a:pt x="15502" y="7452"/>
                  </a:cubicBezTo>
                  <a:cubicBezTo>
                    <a:pt x="15502" y="4440"/>
                    <a:pt x="13680" y="1725"/>
                    <a:pt x="10894" y="570"/>
                  </a:cubicBezTo>
                  <a:cubicBezTo>
                    <a:pt x="9970" y="187"/>
                    <a:pt x="9000" y="0"/>
                    <a:pt x="803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105378" y="2871328"/>
              <a:ext cx="412227" cy="396744"/>
            </a:xfrm>
            <a:custGeom>
              <a:avLst/>
              <a:gdLst/>
              <a:ahLst/>
              <a:cxnLst/>
              <a:rect l="l" t="t" r="r" b="b"/>
              <a:pathLst>
                <a:path w="12859" h="12376" extrusionOk="0">
                  <a:moveTo>
                    <a:pt x="6668" y="183"/>
                  </a:moveTo>
                  <a:cubicBezTo>
                    <a:pt x="9990" y="183"/>
                    <a:pt x="12680" y="2874"/>
                    <a:pt x="12680" y="6184"/>
                  </a:cubicBezTo>
                  <a:cubicBezTo>
                    <a:pt x="12680" y="8613"/>
                    <a:pt x="11216" y="10803"/>
                    <a:pt x="8966" y="11732"/>
                  </a:cubicBezTo>
                  <a:cubicBezTo>
                    <a:pt x="8224" y="12040"/>
                    <a:pt x="7444" y="12189"/>
                    <a:pt x="6671" y="12189"/>
                  </a:cubicBezTo>
                  <a:cubicBezTo>
                    <a:pt x="5110" y="12189"/>
                    <a:pt x="3575" y="11581"/>
                    <a:pt x="2429" y="10434"/>
                  </a:cubicBezTo>
                  <a:cubicBezTo>
                    <a:pt x="715" y="8720"/>
                    <a:pt x="191" y="6136"/>
                    <a:pt x="1119" y="3886"/>
                  </a:cubicBezTo>
                  <a:cubicBezTo>
                    <a:pt x="2060" y="1648"/>
                    <a:pt x="4239" y="183"/>
                    <a:pt x="6668" y="183"/>
                  </a:cubicBezTo>
                  <a:close/>
                  <a:moveTo>
                    <a:pt x="6675" y="0"/>
                  </a:moveTo>
                  <a:cubicBezTo>
                    <a:pt x="5066" y="0"/>
                    <a:pt x="3485" y="627"/>
                    <a:pt x="2298" y="1814"/>
                  </a:cubicBezTo>
                  <a:cubicBezTo>
                    <a:pt x="524" y="3576"/>
                    <a:pt x="0" y="6243"/>
                    <a:pt x="953" y="8553"/>
                  </a:cubicBezTo>
                  <a:cubicBezTo>
                    <a:pt x="1917" y="10863"/>
                    <a:pt x="4167" y="12375"/>
                    <a:pt x="6668" y="12375"/>
                  </a:cubicBezTo>
                  <a:cubicBezTo>
                    <a:pt x="10085" y="12375"/>
                    <a:pt x="12859" y="9601"/>
                    <a:pt x="12859" y="6184"/>
                  </a:cubicBezTo>
                  <a:cubicBezTo>
                    <a:pt x="12859" y="3684"/>
                    <a:pt x="11359" y="1433"/>
                    <a:pt x="9037" y="469"/>
                  </a:cubicBezTo>
                  <a:cubicBezTo>
                    <a:pt x="8273" y="154"/>
                    <a:pt x="7470" y="0"/>
                    <a:pt x="667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149265" y="2912073"/>
              <a:ext cx="327884" cy="315542"/>
            </a:xfrm>
            <a:custGeom>
              <a:avLst/>
              <a:gdLst/>
              <a:ahLst/>
              <a:cxnLst/>
              <a:rect l="l" t="t" r="r" b="b"/>
              <a:pathLst>
                <a:path w="10228" h="9843" extrusionOk="0">
                  <a:moveTo>
                    <a:pt x="5299" y="174"/>
                  </a:moveTo>
                  <a:cubicBezTo>
                    <a:pt x="7918" y="186"/>
                    <a:pt x="10037" y="2305"/>
                    <a:pt x="10037" y="4913"/>
                  </a:cubicBezTo>
                  <a:cubicBezTo>
                    <a:pt x="10037" y="6830"/>
                    <a:pt x="8883" y="8556"/>
                    <a:pt x="7120" y="9294"/>
                  </a:cubicBezTo>
                  <a:cubicBezTo>
                    <a:pt x="6531" y="9540"/>
                    <a:pt x="5913" y="9659"/>
                    <a:pt x="5301" y="9659"/>
                  </a:cubicBezTo>
                  <a:cubicBezTo>
                    <a:pt x="4069" y="9659"/>
                    <a:pt x="2860" y="9177"/>
                    <a:pt x="1953" y="8270"/>
                  </a:cubicBezTo>
                  <a:cubicBezTo>
                    <a:pt x="596" y="6913"/>
                    <a:pt x="191" y="4877"/>
                    <a:pt x="929" y="3103"/>
                  </a:cubicBezTo>
                  <a:cubicBezTo>
                    <a:pt x="1655" y="1329"/>
                    <a:pt x="3394" y="174"/>
                    <a:pt x="5299" y="174"/>
                  </a:cubicBezTo>
                  <a:close/>
                  <a:moveTo>
                    <a:pt x="5299" y="0"/>
                  </a:moveTo>
                  <a:cubicBezTo>
                    <a:pt x="4017" y="0"/>
                    <a:pt x="2760" y="498"/>
                    <a:pt x="1822" y="1436"/>
                  </a:cubicBezTo>
                  <a:cubicBezTo>
                    <a:pt x="417" y="2841"/>
                    <a:pt x="0" y="4960"/>
                    <a:pt x="762" y="6806"/>
                  </a:cubicBezTo>
                  <a:cubicBezTo>
                    <a:pt x="1524" y="8640"/>
                    <a:pt x="3310" y="9842"/>
                    <a:pt x="5299" y="9842"/>
                  </a:cubicBezTo>
                  <a:cubicBezTo>
                    <a:pt x="8025" y="9830"/>
                    <a:pt x="10216" y="7639"/>
                    <a:pt x="10228" y="4913"/>
                  </a:cubicBezTo>
                  <a:cubicBezTo>
                    <a:pt x="10228" y="2925"/>
                    <a:pt x="9025" y="1139"/>
                    <a:pt x="7192" y="377"/>
                  </a:cubicBezTo>
                  <a:cubicBezTo>
                    <a:pt x="6579" y="123"/>
                    <a:pt x="5936" y="0"/>
                    <a:pt x="52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3162633" y="2952273"/>
              <a:ext cx="273675" cy="234501"/>
            </a:xfrm>
            <a:custGeom>
              <a:avLst/>
              <a:gdLst/>
              <a:ahLst/>
              <a:cxnLst/>
              <a:rect l="l" t="t" r="r" b="b"/>
              <a:pathLst>
                <a:path w="8537" h="7315" extrusionOk="0">
                  <a:moveTo>
                    <a:pt x="4882" y="194"/>
                  </a:moveTo>
                  <a:cubicBezTo>
                    <a:pt x="6799" y="194"/>
                    <a:pt x="8358" y="1754"/>
                    <a:pt x="8358" y="3659"/>
                  </a:cubicBezTo>
                  <a:cubicBezTo>
                    <a:pt x="8358" y="5752"/>
                    <a:pt x="6648" y="7138"/>
                    <a:pt x="4864" y="7138"/>
                  </a:cubicBezTo>
                  <a:cubicBezTo>
                    <a:pt x="4010" y="7138"/>
                    <a:pt x="3138" y="6821"/>
                    <a:pt x="2429" y="6112"/>
                  </a:cubicBezTo>
                  <a:cubicBezTo>
                    <a:pt x="250" y="3933"/>
                    <a:pt x="1798" y="194"/>
                    <a:pt x="4882" y="194"/>
                  </a:cubicBezTo>
                  <a:close/>
                  <a:moveTo>
                    <a:pt x="4857" y="0"/>
                  </a:moveTo>
                  <a:cubicBezTo>
                    <a:pt x="3960" y="0"/>
                    <a:pt x="3044" y="333"/>
                    <a:pt x="2298" y="1075"/>
                  </a:cubicBezTo>
                  <a:cubicBezTo>
                    <a:pt x="0" y="3385"/>
                    <a:pt x="1631" y="7314"/>
                    <a:pt x="4882" y="7314"/>
                  </a:cubicBezTo>
                  <a:cubicBezTo>
                    <a:pt x="6906" y="7314"/>
                    <a:pt x="8537" y="5683"/>
                    <a:pt x="8537" y="3659"/>
                  </a:cubicBezTo>
                  <a:cubicBezTo>
                    <a:pt x="8537" y="1459"/>
                    <a:pt x="6737" y="0"/>
                    <a:pt x="485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0"/>
          <p:cNvGrpSpPr/>
          <p:nvPr/>
        </p:nvGrpSpPr>
        <p:grpSpPr>
          <a:xfrm>
            <a:off x="-9" y="1693952"/>
            <a:ext cx="3445869" cy="3446269"/>
            <a:chOff x="-9" y="1693952"/>
            <a:chExt cx="3445869" cy="3446269"/>
          </a:xfrm>
        </p:grpSpPr>
        <p:sp>
          <p:nvSpPr>
            <p:cNvPr id="406" name="Google Shape;406;p10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rgbClr val="FFDE00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10"/>
          <p:cNvSpPr/>
          <p:nvPr/>
        </p:nvSpPr>
        <p:spPr>
          <a:xfrm>
            <a:off x="179770" y="684625"/>
            <a:ext cx="129441" cy="129668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0"/>
          <p:cNvSpPr/>
          <p:nvPr/>
        </p:nvSpPr>
        <p:spPr>
          <a:xfrm>
            <a:off x="2591248" y="4839653"/>
            <a:ext cx="192180" cy="192155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"/>
          <p:cNvSpPr/>
          <p:nvPr/>
        </p:nvSpPr>
        <p:spPr>
          <a:xfrm>
            <a:off x="179000" y="1281282"/>
            <a:ext cx="131003" cy="13098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0"/>
          <p:cNvSpPr/>
          <p:nvPr/>
        </p:nvSpPr>
        <p:spPr>
          <a:xfrm>
            <a:off x="179000" y="1526197"/>
            <a:ext cx="131003" cy="131252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0"/>
          <p:cNvSpPr txBox="1">
            <a:spLocks noGrp="1"/>
          </p:cNvSpPr>
          <p:nvPr>
            <p:ph type="subTitle" idx="1"/>
          </p:nvPr>
        </p:nvSpPr>
        <p:spPr>
          <a:xfrm>
            <a:off x="6603525" y="4046025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0"/>
          <p:cNvSpPr txBox="1">
            <a:spLocks noGrp="1"/>
          </p:cNvSpPr>
          <p:nvPr>
            <p:ph type="subTitle" idx="2"/>
          </p:nvPr>
        </p:nvSpPr>
        <p:spPr>
          <a:xfrm>
            <a:off x="6603525" y="3709725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ubTitle" idx="3"/>
          </p:nvPr>
        </p:nvSpPr>
        <p:spPr>
          <a:xfrm>
            <a:off x="4661575" y="4046026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0"/>
          <p:cNvSpPr txBox="1">
            <a:spLocks noGrp="1"/>
          </p:cNvSpPr>
          <p:nvPr>
            <p:ph type="subTitle" idx="4"/>
          </p:nvPr>
        </p:nvSpPr>
        <p:spPr>
          <a:xfrm>
            <a:off x="4661575" y="3709725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18" name="Google Shape;418;p10"/>
          <p:cNvSpPr txBox="1">
            <a:spLocks noGrp="1"/>
          </p:cNvSpPr>
          <p:nvPr>
            <p:ph type="subTitle" idx="5"/>
          </p:nvPr>
        </p:nvSpPr>
        <p:spPr>
          <a:xfrm>
            <a:off x="6603525" y="2444099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0"/>
          <p:cNvSpPr txBox="1">
            <a:spLocks noGrp="1"/>
          </p:cNvSpPr>
          <p:nvPr>
            <p:ph type="subTitle" idx="6"/>
          </p:nvPr>
        </p:nvSpPr>
        <p:spPr>
          <a:xfrm>
            <a:off x="6603525" y="2107800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0" name="Google Shape;420;p10"/>
          <p:cNvSpPr txBox="1">
            <a:spLocks noGrp="1"/>
          </p:cNvSpPr>
          <p:nvPr>
            <p:ph type="subTitle" idx="7"/>
          </p:nvPr>
        </p:nvSpPr>
        <p:spPr>
          <a:xfrm>
            <a:off x="4661575" y="2444099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0"/>
          <p:cNvSpPr txBox="1">
            <a:spLocks noGrp="1"/>
          </p:cNvSpPr>
          <p:nvPr>
            <p:ph type="subTitle" idx="8"/>
          </p:nvPr>
        </p:nvSpPr>
        <p:spPr>
          <a:xfrm>
            <a:off x="4661575" y="2107800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3"/>
          <p:cNvSpPr txBox="1">
            <a:spLocks noGrp="1"/>
          </p:cNvSpPr>
          <p:nvPr>
            <p:ph type="subTitle" idx="1"/>
          </p:nvPr>
        </p:nvSpPr>
        <p:spPr>
          <a:xfrm>
            <a:off x="2450400" y="3059475"/>
            <a:ext cx="4243200" cy="9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05111840000057 - Maisie Chiara Salsabila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05111840000049 - Anisa Aurafitri</a:t>
            </a:r>
            <a:endParaRPr/>
          </a:p>
        </p:txBody>
      </p:sp>
      <p:sp>
        <p:nvSpPr>
          <p:cNvPr id="1214" name="Google Shape;1214;p33"/>
          <p:cNvSpPr txBox="1">
            <a:spLocks noGrp="1"/>
          </p:cNvSpPr>
          <p:nvPr>
            <p:ph type="ctrTitle"/>
          </p:nvPr>
        </p:nvSpPr>
        <p:spPr>
          <a:xfrm>
            <a:off x="1314450" y="968400"/>
            <a:ext cx="6515100" cy="19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Komponen Dasar Pembuatan Pemandangan 3-Dimensi</a:t>
            </a:r>
            <a:endParaRPr sz="3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2"/>
          <p:cNvSpPr txBox="1">
            <a:spLocks noGrp="1"/>
          </p:cNvSpPr>
          <p:nvPr>
            <p:ph type="title"/>
          </p:nvPr>
        </p:nvSpPr>
        <p:spPr>
          <a:xfrm>
            <a:off x="3449875" y="2096850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</a:t>
            </a:r>
            <a:endParaRPr/>
          </a:p>
        </p:txBody>
      </p:sp>
      <p:sp>
        <p:nvSpPr>
          <p:cNvPr id="1290" name="Google Shape;1290;p42"/>
          <p:cNvSpPr txBox="1">
            <a:spLocks noGrp="1"/>
          </p:cNvSpPr>
          <p:nvPr>
            <p:ph type="title" idx="4294967295"/>
          </p:nvPr>
        </p:nvSpPr>
        <p:spPr>
          <a:xfrm>
            <a:off x="713225" y="211377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1</a:t>
            </a:r>
            <a:endParaRPr sz="8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43"/>
          <p:cNvGrpSpPr/>
          <p:nvPr/>
        </p:nvGrpSpPr>
        <p:grpSpPr>
          <a:xfrm>
            <a:off x="8126410" y="4030856"/>
            <a:ext cx="2020817" cy="2020496"/>
            <a:chOff x="-1030923" y="293340"/>
            <a:chExt cx="1871127" cy="1870656"/>
          </a:xfrm>
        </p:grpSpPr>
        <p:sp>
          <p:nvSpPr>
            <p:cNvPr id="1296" name="Google Shape;1296;p43"/>
            <p:cNvSpPr/>
            <p:nvPr/>
          </p:nvSpPr>
          <p:spPr>
            <a:xfrm rot="10800000">
              <a:off x="-1030923" y="293340"/>
              <a:ext cx="1871127" cy="1870656"/>
            </a:xfrm>
            <a:custGeom>
              <a:avLst/>
              <a:gdLst/>
              <a:ahLst/>
              <a:cxnLst/>
              <a:rect l="l" t="t" r="r" b="b"/>
              <a:pathLst>
                <a:path w="47745" h="47733" extrusionOk="0">
                  <a:moveTo>
                    <a:pt x="23872" y="203"/>
                  </a:moveTo>
                  <a:cubicBezTo>
                    <a:pt x="36922" y="203"/>
                    <a:pt x="47530" y="10812"/>
                    <a:pt x="47530" y="23861"/>
                  </a:cubicBezTo>
                  <a:cubicBezTo>
                    <a:pt x="47530" y="36910"/>
                    <a:pt x="36922" y="47531"/>
                    <a:pt x="23872" y="47531"/>
                  </a:cubicBezTo>
                  <a:cubicBezTo>
                    <a:pt x="10823" y="47531"/>
                    <a:pt x="203" y="36910"/>
                    <a:pt x="203" y="23861"/>
                  </a:cubicBezTo>
                  <a:cubicBezTo>
                    <a:pt x="203" y="10812"/>
                    <a:pt x="10823" y="203"/>
                    <a:pt x="23872" y="203"/>
                  </a:cubicBezTo>
                  <a:close/>
                  <a:moveTo>
                    <a:pt x="23872" y="1"/>
                  </a:moveTo>
                  <a:cubicBezTo>
                    <a:pt x="10704" y="1"/>
                    <a:pt x="0" y="10705"/>
                    <a:pt x="0" y="23861"/>
                  </a:cubicBezTo>
                  <a:cubicBezTo>
                    <a:pt x="0" y="37029"/>
                    <a:pt x="10704" y="47733"/>
                    <a:pt x="23872" y="47733"/>
                  </a:cubicBezTo>
                  <a:cubicBezTo>
                    <a:pt x="37029" y="47733"/>
                    <a:pt x="47744" y="37029"/>
                    <a:pt x="47744" y="23861"/>
                  </a:cubicBezTo>
                  <a:cubicBezTo>
                    <a:pt x="47744" y="10705"/>
                    <a:pt x="37029" y="1"/>
                    <a:pt x="23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 rot="10800000">
              <a:off x="-975388" y="348835"/>
              <a:ext cx="1760062" cy="1760101"/>
            </a:xfrm>
            <a:custGeom>
              <a:avLst/>
              <a:gdLst/>
              <a:ahLst/>
              <a:cxnLst/>
              <a:rect l="l" t="t" r="r" b="b"/>
              <a:pathLst>
                <a:path w="44911" h="44912" extrusionOk="0">
                  <a:moveTo>
                    <a:pt x="22455" y="203"/>
                  </a:moveTo>
                  <a:cubicBezTo>
                    <a:pt x="34719" y="203"/>
                    <a:pt x="44708" y="10193"/>
                    <a:pt x="44708" y="22456"/>
                  </a:cubicBezTo>
                  <a:cubicBezTo>
                    <a:pt x="44708" y="34731"/>
                    <a:pt x="34719" y="44709"/>
                    <a:pt x="22455" y="44709"/>
                  </a:cubicBezTo>
                  <a:cubicBezTo>
                    <a:pt x="10180" y="44709"/>
                    <a:pt x="203" y="34731"/>
                    <a:pt x="203" y="22456"/>
                  </a:cubicBezTo>
                  <a:cubicBezTo>
                    <a:pt x="203" y="10193"/>
                    <a:pt x="10180" y="203"/>
                    <a:pt x="22455" y="203"/>
                  </a:cubicBezTo>
                  <a:close/>
                  <a:moveTo>
                    <a:pt x="22455" y="1"/>
                  </a:moveTo>
                  <a:cubicBezTo>
                    <a:pt x="10073" y="1"/>
                    <a:pt x="0" y="10073"/>
                    <a:pt x="0" y="22456"/>
                  </a:cubicBezTo>
                  <a:cubicBezTo>
                    <a:pt x="0" y="34838"/>
                    <a:pt x="10073" y="44911"/>
                    <a:pt x="22455" y="44911"/>
                  </a:cubicBezTo>
                  <a:cubicBezTo>
                    <a:pt x="34838" y="44911"/>
                    <a:pt x="44911" y="34838"/>
                    <a:pt x="44911" y="22456"/>
                  </a:cubicBezTo>
                  <a:cubicBezTo>
                    <a:pt x="44911" y="10073"/>
                    <a:pt x="34838" y="1"/>
                    <a:pt x="22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 rot="10800000">
              <a:off x="-919853" y="403899"/>
              <a:ext cx="1649468" cy="1649507"/>
            </a:xfrm>
            <a:custGeom>
              <a:avLst/>
              <a:gdLst/>
              <a:ahLst/>
              <a:cxnLst/>
              <a:rect l="l" t="t" r="r" b="b"/>
              <a:pathLst>
                <a:path w="42089" h="42090" extrusionOk="0">
                  <a:moveTo>
                    <a:pt x="21050" y="203"/>
                  </a:moveTo>
                  <a:cubicBezTo>
                    <a:pt x="32540" y="203"/>
                    <a:pt x="41886" y="9549"/>
                    <a:pt x="41886" y="21039"/>
                  </a:cubicBezTo>
                  <a:cubicBezTo>
                    <a:pt x="41886" y="32528"/>
                    <a:pt x="32540" y="41887"/>
                    <a:pt x="21050" y="41887"/>
                  </a:cubicBezTo>
                  <a:cubicBezTo>
                    <a:pt x="9561" y="41887"/>
                    <a:pt x="214" y="32528"/>
                    <a:pt x="214" y="21039"/>
                  </a:cubicBezTo>
                  <a:cubicBezTo>
                    <a:pt x="214" y="9549"/>
                    <a:pt x="9561" y="203"/>
                    <a:pt x="21050" y="203"/>
                  </a:cubicBezTo>
                  <a:close/>
                  <a:moveTo>
                    <a:pt x="21050" y="1"/>
                  </a:moveTo>
                  <a:cubicBezTo>
                    <a:pt x="9442" y="1"/>
                    <a:pt x="0" y="9442"/>
                    <a:pt x="0" y="21039"/>
                  </a:cubicBezTo>
                  <a:cubicBezTo>
                    <a:pt x="0" y="32648"/>
                    <a:pt x="9442" y="42089"/>
                    <a:pt x="21050" y="42089"/>
                  </a:cubicBezTo>
                  <a:cubicBezTo>
                    <a:pt x="32647" y="42089"/>
                    <a:pt x="42089" y="32648"/>
                    <a:pt x="42089" y="21039"/>
                  </a:cubicBezTo>
                  <a:cubicBezTo>
                    <a:pt x="42089" y="9442"/>
                    <a:pt x="32647" y="1"/>
                    <a:pt x="2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 rot="10800000">
              <a:off x="-864319" y="459434"/>
              <a:ext cx="1538403" cy="1538443"/>
            </a:xfrm>
            <a:custGeom>
              <a:avLst/>
              <a:gdLst/>
              <a:ahLst/>
              <a:cxnLst/>
              <a:rect l="l" t="t" r="r" b="b"/>
              <a:pathLst>
                <a:path w="39255" h="39256" extrusionOk="0">
                  <a:moveTo>
                    <a:pt x="19633" y="203"/>
                  </a:moveTo>
                  <a:cubicBezTo>
                    <a:pt x="30337" y="203"/>
                    <a:pt x="39053" y="8918"/>
                    <a:pt x="39053" y="19622"/>
                  </a:cubicBezTo>
                  <a:cubicBezTo>
                    <a:pt x="39053" y="30338"/>
                    <a:pt x="30337" y="39053"/>
                    <a:pt x="19633" y="39053"/>
                  </a:cubicBezTo>
                  <a:cubicBezTo>
                    <a:pt x="8918" y="39053"/>
                    <a:pt x="202" y="30338"/>
                    <a:pt x="202" y="19622"/>
                  </a:cubicBezTo>
                  <a:cubicBezTo>
                    <a:pt x="214" y="8906"/>
                    <a:pt x="8906" y="215"/>
                    <a:pt x="19633" y="203"/>
                  </a:cubicBezTo>
                  <a:close/>
                  <a:moveTo>
                    <a:pt x="19633" y="0"/>
                  </a:moveTo>
                  <a:cubicBezTo>
                    <a:pt x="8811" y="0"/>
                    <a:pt x="0" y="8799"/>
                    <a:pt x="0" y="19622"/>
                  </a:cubicBezTo>
                  <a:cubicBezTo>
                    <a:pt x="0" y="30445"/>
                    <a:pt x="8811" y="39255"/>
                    <a:pt x="19633" y="39255"/>
                  </a:cubicBezTo>
                  <a:cubicBezTo>
                    <a:pt x="30456" y="39255"/>
                    <a:pt x="39255" y="30445"/>
                    <a:pt x="39255" y="19622"/>
                  </a:cubicBezTo>
                  <a:cubicBezTo>
                    <a:pt x="39255" y="8799"/>
                    <a:pt x="30456" y="0"/>
                    <a:pt x="19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 rot="10800000">
              <a:off x="-809257" y="514968"/>
              <a:ext cx="1483812" cy="1427653"/>
            </a:xfrm>
            <a:custGeom>
              <a:avLst/>
              <a:gdLst/>
              <a:ahLst/>
              <a:cxnLst/>
              <a:rect l="l" t="t" r="r" b="b"/>
              <a:pathLst>
                <a:path w="37862" h="36429" extrusionOk="0">
                  <a:moveTo>
                    <a:pt x="19645" y="210"/>
                  </a:moveTo>
                  <a:cubicBezTo>
                    <a:pt x="29587" y="222"/>
                    <a:pt x="37636" y="8270"/>
                    <a:pt x="37648" y="18212"/>
                  </a:cubicBezTo>
                  <a:cubicBezTo>
                    <a:pt x="37648" y="25499"/>
                    <a:pt x="33266" y="32071"/>
                    <a:pt x="26539" y="34857"/>
                  </a:cubicBezTo>
                  <a:cubicBezTo>
                    <a:pt x="24310" y="35778"/>
                    <a:pt x="21972" y="36226"/>
                    <a:pt x="19654" y="36226"/>
                  </a:cubicBezTo>
                  <a:cubicBezTo>
                    <a:pt x="14964" y="36226"/>
                    <a:pt x="10356" y="34394"/>
                    <a:pt x="6906" y="30952"/>
                  </a:cubicBezTo>
                  <a:cubicBezTo>
                    <a:pt x="1762" y="25796"/>
                    <a:pt x="214" y="18057"/>
                    <a:pt x="3000" y="11318"/>
                  </a:cubicBezTo>
                  <a:cubicBezTo>
                    <a:pt x="5787" y="4591"/>
                    <a:pt x="12359" y="210"/>
                    <a:pt x="19645" y="210"/>
                  </a:cubicBezTo>
                  <a:close/>
                  <a:moveTo>
                    <a:pt x="19650" y="0"/>
                  </a:moveTo>
                  <a:cubicBezTo>
                    <a:pt x="14911" y="0"/>
                    <a:pt x="10251" y="1853"/>
                    <a:pt x="6763" y="5341"/>
                  </a:cubicBezTo>
                  <a:cubicBezTo>
                    <a:pt x="1560" y="10544"/>
                    <a:pt x="0" y="18379"/>
                    <a:pt x="2810" y="25189"/>
                  </a:cubicBezTo>
                  <a:cubicBezTo>
                    <a:pt x="5632" y="31987"/>
                    <a:pt x="12275" y="36428"/>
                    <a:pt x="19645" y="36428"/>
                  </a:cubicBezTo>
                  <a:cubicBezTo>
                    <a:pt x="29694" y="36417"/>
                    <a:pt x="37850" y="28273"/>
                    <a:pt x="37862" y="18212"/>
                  </a:cubicBezTo>
                  <a:cubicBezTo>
                    <a:pt x="37862" y="10854"/>
                    <a:pt x="33421" y="4210"/>
                    <a:pt x="26611" y="1388"/>
                  </a:cubicBezTo>
                  <a:cubicBezTo>
                    <a:pt x="24360" y="454"/>
                    <a:pt x="21995" y="0"/>
                    <a:pt x="19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 rot="10800000">
              <a:off x="-753761" y="570502"/>
              <a:ext cx="1368593" cy="1316706"/>
            </a:xfrm>
            <a:custGeom>
              <a:avLst/>
              <a:gdLst/>
              <a:ahLst/>
              <a:cxnLst/>
              <a:rect l="l" t="t" r="r" b="b"/>
              <a:pathLst>
                <a:path w="34922" h="33598" extrusionOk="0">
                  <a:moveTo>
                    <a:pt x="18121" y="201"/>
                  </a:moveTo>
                  <a:cubicBezTo>
                    <a:pt x="27277" y="213"/>
                    <a:pt x="34707" y="7642"/>
                    <a:pt x="34719" y="16798"/>
                  </a:cubicBezTo>
                  <a:cubicBezTo>
                    <a:pt x="34719" y="23513"/>
                    <a:pt x="30671" y="29561"/>
                    <a:pt x="24467" y="32133"/>
                  </a:cubicBezTo>
                  <a:cubicBezTo>
                    <a:pt x="22412" y="32985"/>
                    <a:pt x="20254" y="33400"/>
                    <a:pt x="18115" y="33400"/>
                  </a:cubicBezTo>
                  <a:cubicBezTo>
                    <a:pt x="13799" y="33400"/>
                    <a:pt x="9558" y="31714"/>
                    <a:pt x="6382" y="28537"/>
                  </a:cubicBezTo>
                  <a:cubicBezTo>
                    <a:pt x="1631" y="23787"/>
                    <a:pt x="214" y="16655"/>
                    <a:pt x="2786" y="10452"/>
                  </a:cubicBezTo>
                  <a:cubicBezTo>
                    <a:pt x="5358" y="4249"/>
                    <a:pt x="11406" y="201"/>
                    <a:pt x="18121" y="201"/>
                  </a:cubicBezTo>
                  <a:close/>
                  <a:moveTo>
                    <a:pt x="18124" y="1"/>
                  </a:moveTo>
                  <a:cubicBezTo>
                    <a:pt x="13753" y="1"/>
                    <a:pt x="9456" y="1711"/>
                    <a:pt x="6239" y="4927"/>
                  </a:cubicBezTo>
                  <a:cubicBezTo>
                    <a:pt x="1429" y="9726"/>
                    <a:pt x="0" y="16953"/>
                    <a:pt x="2596" y="23227"/>
                  </a:cubicBezTo>
                  <a:cubicBezTo>
                    <a:pt x="5203" y="29514"/>
                    <a:pt x="11323" y="33598"/>
                    <a:pt x="18121" y="33598"/>
                  </a:cubicBezTo>
                  <a:cubicBezTo>
                    <a:pt x="27396" y="33598"/>
                    <a:pt x="34909" y="26073"/>
                    <a:pt x="34921" y="16798"/>
                  </a:cubicBezTo>
                  <a:cubicBezTo>
                    <a:pt x="34921" y="10011"/>
                    <a:pt x="30825" y="3880"/>
                    <a:pt x="24551" y="1284"/>
                  </a:cubicBezTo>
                  <a:cubicBezTo>
                    <a:pt x="22472" y="420"/>
                    <a:pt x="20289" y="1"/>
                    <a:pt x="18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 rot="10800000">
              <a:off x="-698226" y="625566"/>
              <a:ext cx="1253335" cy="1206347"/>
            </a:xfrm>
            <a:custGeom>
              <a:avLst/>
              <a:gdLst/>
              <a:ahLst/>
              <a:cxnLst/>
              <a:rect l="l" t="t" r="r" b="b"/>
              <a:pathLst>
                <a:path w="31981" h="30782" extrusionOk="0">
                  <a:moveTo>
                    <a:pt x="16597" y="207"/>
                  </a:moveTo>
                  <a:cubicBezTo>
                    <a:pt x="24979" y="218"/>
                    <a:pt x="31766" y="7005"/>
                    <a:pt x="31778" y="15387"/>
                  </a:cubicBezTo>
                  <a:cubicBezTo>
                    <a:pt x="31778" y="21531"/>
                    <a:pt x="28075" y="27067"/>
                    <a:pt x="22408" y="29412"/>
                  </a:cubicBezTo>
                  <a:cubicBezTo>
                    <a:pt x="20524" y="30194"/>
                    <a:pt x="18548" y="30574"/>
                    <a:pt x="16589" y="30574"/>
                  </a:cubicBezTo>
                  <a:cubicBezTo>
                    <a:pt x="12641" y="30574"/>
                    <a:pt x="8763" y="29031"/>
                    <a:pt x="5858" y="26126"/>
                  </a:cubicBezTo>
                  <a:cubicBezTo>
                    <a:pt x="1512" y="21781"/>
                    <a:pt x="214" y="15256"/>
                    <a:pt x="2572" y="9577"/>
                  </a:cubicBezTo>
                  <a:cubicBezTo>
                    <a:pt x="4917" y="3909"/>
                    <a:pt x="10454" y="207"/>
                    <a:pt x="16597" y="207"/>
                  </a:cubicBezTo>
                  <a:close/>
                  <a:moveTo>
                    <a:pt x="16603" y="1"/>
                  </a:moveTo>
                  <a:cubicBezTo>
                    <a:pt x="12599" y="1"/>
                    <a:pt x="8664" y="1568"/>
                    <a:pt x="5715" y="4517"/>
                  </a:cubicBezTo>
                  <a:cubicBezTo>
                    <a:pt x="1310" y="8910"/>
                    <a:pt x="0" y="15530"/>
                    <a:pt x="2381" y="21281"/>
                  </a:cubicBezTo>
                  <a:cubicBezTo>
                    <a:pt x="4763" y="27031"/>
                    <a:pt x="10370" y="30782"/>
                    <a:pt x="16597" y="30782"/>
                  </a:cubicBezTo>
                  <a:cubicBezTo>
                    <a:pt x="25087" y="30770"/>
                    <a:pt x="31968" y="23888"/>
                    <a:pt x="31980" y="15387"/>
                  </a:cubicBezTo>
                  <a:cubicBezTo>
                    <a:pt x="31980" y="9172"/>
                    <a:pt x="28230" y="3552"/>
                    <a:pt x="22479" y="1171"/>
                  </a:cubicBezTo>
                  <a:cubicBezTo>
                    <a:pt x="20577" y="383"/>
                    <a:pt x="18582" y="1"/>
                    <a:pt x="16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 rot="10800000">
              <a:off x="-642692" y="681100"/>
              <a:ext cx="1138078" cy="1095361"/>
            </a:xfrm>
            <a:custGeom>
              <a:avLst/>
              <a:gdLst/>
              <a:ahLst/>
              <a:cxnLst/>
              <a:rect l="l" t="t" r="r" b="b"/>
              <a:pathLst>
                <a:path w="29040" h="27950" extrusionOk="0">
                  <a:moveTo>
                    <a:pt x="15073" y="208"/>
                  </a:moveTo>
                  <a:cubicBezTo>
                    <a:pt x="22670" y="220"/>
                    <a:pt x="28825" y="6376"/>
                    <a:pt x="28837" y="13972"/>
                  </a:cubicBezTo>
                  <a:cubicBezTo>
                    <a:pt x="28837" y="19544"/>
                    <a:pt x="25479" y="24568"/>
                    <a:pt x="20336" y="26700"/>
                  </a:cubicBezTo>
                  <a:cubicBezTo>
                    <a:pt x="18633" y="27405"/>
                    <a:pt x="16846" y="27748"/>
                    <a:pt x="15074" y="27748"/>
                  </a:cubicBezTo>
                  <a:cubicBezTo>
                    <a:pt x="11492" y="27748"/>
                    <a:pt x="7971" y="26348"/>
                    <a:pt x="5334" y="23711"/>
                  </a:cubicBezTo>
                  <a:cubicBezTo>
                    <a:pt x="1393" y="19770"/>
                    <a:pt x="214" y="13853"/>
                    <a:pt x="2346" y="8709"/>
                  </a:cubicBezTo>
                  <a:cubicBezTo>
                    <a:pt x="4477" y="3566"/>
                    <a:pt x="9501" y="208"/>
                    <a:pt x="15073" y="208"/>
                  </a:cubicBezTo>
                  <a:close/>
                  <a:moveTo>
                    <a:pt x="15078" y="1"/>
                  </a:moveTo>
                  <a:cubicBezTo>
                    <a:pt x="11441" y="1"/>
                    <a:pt x="7868" y="1425"/>
                    <a:pt x="5191" y="4102"/>
                  </a:cubicBezTo>
                  <a:cubicBezTo>
                    <a:pt x="1191" y="8090"/>
                    <a:pt x="0" y="14103"/>
                    <a:pt x="2167" y="19318"/>
                  </a:cubicBezTo>
                  <a:cubicBezTo>
                    <a:pt x="4322" y="24545"/>
                    <a:pt x="9418" y="27950"/>
                    <a:pt x="15073" y="27950"/>
                  </a:cubicBezTo>
                  <a:cubicBezTo>
                    <a:pt x="22789" y="27938"/>
                    <a:pt x="29039" y="21687"/>
                    <a:pt x="29039" y="13972"/>
                  </a:cubicBezTo>
                  <a:cubicBezTo>
                    <a:pt x="29039" y="8328"/>
                    <a:pt x="25634" y="3233"/>
                    <a:pt x="20419" y="1066"/>
                  </a:cubicBezTo>
                  <a:cubicBezTo>
                    <a:pt x="18690" y="349"/>
                    <a:pt x="16876" y="1"/>
                    <a:pt x="1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 rot="10800000">
              <a:off x="-587627" y="736595"/>
              <a:ext cx="1023290" cy="984218"/>
            </a:xfrm>
            <a:custGeom>
              <a:avLst/>
              <a:gdLst/>
              <a:ahLst/>
              <a:cxnLst/>
              <a:rect l="l" t="t" r="r" b="b"/>
              <a:pathLst>
                <a:path w="26111" h="25114" extrusionOk="0">
                  <a:moveTo>
                    <a:pt x="13549" y="205"/>
                  </a:moveTo>
                  <a:cubicBezTo>
                    <a:pt x="20372" y="205"/>
                    <a:pt x="25896" y="5742"/>
                    <a:pt x="25896" y="12552"/>
                  </a:cubicBezTo>
                  <a:cubicBezTo>
                    <a:pt x="25896" y="17553"/>
                    <a:pt x="22896" y="22053"/>
                    <a:pt x="18276" y="23970"/>
                  </a:cubicBezTo>
                  <a:cubicBezTo>
                    <a:pt x="16746" y="24605"/>
                    <a:pt x="15140" y="24913"/>
                    <a:pt x="13548" y="24913"/>
                  </a:cubicBezTo>
                  <a:cubicBezTo>
                    <a:pt x="10334" y="24913"/>
                    <a:pt x="7175" y="23656"/>
                    <a:pt x="4810" y="21291"/>
                  </a:cubicBezTo>
                  <a:cubicBezTo>
                    <a:pt x="1274" y="17755"/>
                    <a:pt x="226" y="12445"/>
                    <a:pt x="2131" y="7825"/>
                  </a:cubicBezTo>
                  <a:cubicBezTo>
                    <a:pt x="4048" y="3206"/>
                    <a:pt x="8549" y="205"/>
                    <a:pt x="13549" y="205"/>
                  </a:cubicBezTo>
                  <a:close/>
                  <a:moveTo>
                    <a:pt x="13549" y="1"/>
                  </a:moveTo>
                  <a:cubicBezTo>
                    <a:pt x="10283" y="1"/>
                    <a:pt x="7073" y="1276"/>
                    <a:pt x="4667" y="3682"/>
                  </a:cubicBezTo>
                  <a:cubicBezTo>
                    <a:pt x="1072" y="7266"/>
                    <a:pt x="0" y="12671"/>
                    <a:pt x="1941" y="17362"/>
                  </a:cubicBezTo>
                  <a:cubicBezTo>
                    <a:pt x="3893" y="22053"/>
                    <a:pt x="8465" y="25113"/>
                    <a:pt x="13549" y="25113"/>
                  </a:cubicBezTo>
                  <a:cubicBezTo>
                    <a:pt x="20479" y="25101"/>
                    <a:pt x="26099" y="19493"/>
                    <a:pt x="26111" y="12552"/>
                  </a:cubicBezTo>
                  <a:cubicBezTo>
                    <a:pt x="26111" y="7480"/>
                    <a:pt x="23051" y="2896"/>
                    <a:pt x="18348" y="955"/>
                  </a:cubicBezTo>
                  <a:cubicBezTo>
                    <a:pt x="16795" y="313"/>
                    <a:pt x="15165" y="1"/>
                    <a:pt x="13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 rot="10800000">
              <a:off x="-532092" y="792129"/>
              <a:ext cx="908032" cy="873232"/>
            </a:xfrm>
            <a:custGeom>
              <a:avLst/>
              <a:gdLst/>
              <a:ahLst/>
              <a:cxnLst/>
              <a:rect l="l" t="t" r="r" b="b"/>
              <a:pathLst>
                <a:path w="23170" h="22282" extrusionOk="0">
                  <a:moveTo>
                    <a:pt x="12025" y="195"/>
                  </a:moveTo>
                  <a:cubicBezTo>
                    <a:pt x="18062" y="207"/>
                    <a:pt x="22955" y="5101"/>
                    <a:pt x="22967" y="11137"/>
                  </a:cubicBezTo>
                  <a:cubicBezTo>
                    <a:pt x="22967" y="15566"/>
                    <a:pt x="20300" y="19555"/>
                    <a:pt x="16205" y="21245"/>
                  </a:cubicBezTo>
                  <a:cubicBezTo>
                    <a:pt x="14851" y="21806"/>
                    <a:pt x="13429" y="22078"/>
                    <a:pt x="12019" y="22078"/>
                  </a:cubicBezTo>
                  <a:cubicBezTo>
                    <a:pt x="9176" y="22078"/>
                    <a:pt x="6380" y="20969"/>
                    <a:pt x="4286" y="18876"/>
                  </a:cubicBezTo>
                  <a:cubicBezTo>
                    <a:pt x="1155" y="15745"/>
                    <a:pt x="226" y="11042"/>
                    <a:pt x="1917" y="6958"/>
                  </a:cubicBezTo>
                  <a:cubicBezTo>
                    <a:pt x="3608" y="2862"/>
                    <a:pt x="7596" y="195"/>
                    <a:pt x="12025" y="195"/>
                  </a:cubicBezTo>
                  <a:close/>
                  <a:moveTo>
                    <a:pt x="12023" y="0"/>
                  </a:moveTo>
                  <a:cubicBezTo>
                    <a:pt x="9125" y="0"/>
                    <a:pt x="6277" y="1133"/>
                    <a:pt x="4143" y="3267"/>
                  </a:cubicBezTo>
                  <a:cubicBezTo>
                    <a:pt x="953" y="6446"/>
                    <a:pt x="0" y="11244"/>
                    <a:pt x="1727" y="15411"/>
                  </a:cubicBezTo>
                  <a:cubicBezTo>
                    <a:pt x="3453" y="19567"/>
                    <a:pt x="7513" y="22281"/>
                    <a:pt x="12025" y="22281"/>
                  </a:cubicBezTo>
                  <a:cubicBezTo>
                    <a:pt x="18169" y="22281"/>
                    <a:pt x="23158" y="17292"/>
                    <a:pt x="23170" y="11137"/>
                  </a:cubicBezTo>
                  <a:cubicBezTo>
                    <a:pt x="23170" y="6636"/>
                    <a:pt x="20455" y="2564"/>
                    <a:pt x="16288" y="850"/>
                  </a:cubicBezTo>
                  <a:cubicBezTo>
                    <a:pt x="14907" y="278"/>
                    <a:pt x="13459" y="0"/>
                    <a:pt x="1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 rot="10800000">
              <a:off x="-476558" y="847193"/>
              <a:ext cx="792775" cy="762912"/>
            </a:xfrm>
            <a:custGeom>
              <a:avLst/>
              <a:gdLst/>
              <a:ahLst/>
              <a:cxnLst/>
              <a:rect l="l" t="t" r="r" b="b"/>
              <a:pathLst>
                <a:path w="20229" h="19467" extrusionOk="0">
                  <a:moveTo>
                    <a:pt x="10501" y="202"/>
                  </a:moveTo>
                  <a:cubicBezTo>
                    <a:pt x="15752" y="214"/>
                    <a:pt x="20015" y="4476"/>
                    <a:pt x="20026" y="9727"/>
                  </a:cubicBezTo>
                  <a:cubicBezTo>
                    <a:pt x="20026" y="13585"/>
                    <a:pt x="17705" y="17061"/>
                    <a:pt x="14145" y="18538"/>
                  </a:cubicBezTo>
                  <a:cubicBezTo>
                    <a:pt x="12968" y="19022"/>
                    <a:pt x="11733" y="19257"/>
                    <a:pt x="10507" y="19257"/>
                  </a:cubicBezTo>
                  <a:cubicBezTo>
                    <a:pt x="8027" y="19257"/>
                    <a:pt x="5588" y="18291"/>
                    <a:pt x="3762" y="16466"/>
                  </a:cubicBezTo>
                  <a:cubicBezTo>
                    <a:pt x="1036" y="13739"/>
                    <a:pt x="226" y="9644"/>
                    <a:pt x="1703" y="6084"/>
                  </a:cubicBezTo>
                  <a:cubicBezTo>
                    <a:pt x="3167" y="2524"/>
                    <a:pt x="6644" y="202"/>
                    <a:pt x="10501" y="202"/>
                  </a:cubicBezTo>
                  <a:close/>
                  <a:moveTo>
                    <a:pt x="10505" y="1"/>
                  </a:moveTo>
                  <a:cubicBezTo>
                    <a:pt x="7974" y="1"/>
                    <a:pt x="5485" y="988"/>
                    <a:pt x="3620" y="2845"/>
                  </a:cubicBezTo>
                  <a:cubicBezTo>
                    <a:pt x="834" y="5631"/>
                    <a:pt x="0" y="9822"/>
                    <a:pt x="1512" y="13454"/>
                  </a:cubicBezTo>
                  <a:cubicBezTo>
                    <a:pt x="3012" y="17097"/>
                    <a:pt x="6560" y="19466"/>
                    <a:pt x="10501" y="19466"/>
                  </a:cubicBezTo>
                  <a:cubicBezTo>
                    <a:pt x="15871" y="19454"/>
                    <a:pt x="20217" y="15097"/>
                    <a:pt x="20229" y="9727"/>
                  </a:cubicBezTo>
                  <a:cubicBezTo>
                    <a:pt x="20229" y="5798"/>
                    <a:pt x="17859" y="2250"/>
                    <a:pt x="14216" y="738"/>
                  </a:cubicBezTo>
                  <a:cubicBezTo>
                    <a:pt x="13016" y="242"/>
                    <a:pt x="11755" y="1"/>
                    <a:pt x="10505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 rot="10800000">
              <a:off x="-421023" y="902727"/>
              <a:ext cx="677517" cy="651926"/>
            </a:xfrm>
            <a:custGeom>
              <a:avLst/>
              <a:gdLst/>
              <a:ahLst/>
              <a:cxnLst/>
              <a:rect l="l" t="t" r="r" b="b"/>
              <a:pathLst>
                <a:path w="17288" h="16635" extrusionOk="0">
                  <a:moveTo>
                    <a:pt x="8977" y="204"/>
                  </a:moveTo>
                  <a:cubicBezTo>
                    <a:pt x="13454" y="204"/>
                    <a:pt x="17086" y="3835"/>
                    <a:pt x="17086" y="8312"/>
                  </a:cubicBezTo>
                  <a:cubicBezTo>
                    <a:pt x="17086" y="11598"/>
                    <a:pt x="15109" y="14551"/>
                    <a:pt x="12073" y="15813"/>
                  </a:cubicBezTo>
                  <a:cubicBezTo>
                    <a:pt x="11073" y="16226"/>
                    <a:pt x="10021" y="16428"/>
                    <a:pt x="8978" y="16428"/>
                  </a:cubicBezTo>
                  <a:cubicBezTo>
                    <a:pt x="6868" y="16428"/>
                    <a:pt x="4792" y="15604"/>
                    <a:pt x="3239" y="14051"/>
                  </a:cubicBezTo>
                  <a:cubicBezTo>
                    <a:pt x="917" y="11729"/>
                    <a:pt x="226" y="8241"/>
                    <a:pt x="1476" y="5216"/>
                  </a:cubicBezTo>
                  <a:cubicBezTo>
                    <a:pt x="2739" y="2180"/>
                    <a:pt x="5691" y="204"/>
                    <a:pt x="8977" y="204"/>
                  </a:cubicBezTo>
                  <a:close/>
                  <a:moveTo>
                    <a:pt x="8979" y="0"/>
                  </a:moveTo>
                  <a:cubicBezTo>
                    <a:pt x="6815" y="0"/>
                    <a:pt x="4689" y="845"/>
                    <a:pt x="3096" y="2430"/>
                  </a:cubicBezTo>
                  <a:cubicBezTo>
                    <a:pt x="714" y="4812"/>
                    <a:pt x="0" y="8395"/>
                    <a:pt x="1286" y="11503"/>
                  </a:cubicBezTo>
                  <a:cubicBezTo>
                    <a:pt x="2584" y="14610"/>
                    <a:pt x="5608" y="16634"/>
                    <a:pt x="8977" y="16634"/>
                  </a:cubicBezTo>
                  <a:cubicBezTo>
                    <a:pt x="13561" y="16623"/>
                    <a:pt x="17288" y="12908"/>
                    <a:pt x="17288" y="8312"/>
                  </a:cubicBezTo>
                  <a:cubicBezTo>
                    <a:pt x="17288" y="4954"/>
                    <a:pt x="15264" y="1918"/>
                    <a:pt x="12156" y="632"/>
                  </a:cubicBezTo>
                  <a:cubicBezTo>
                    <a:pt x="11128" y="207"/>
                    <a:pt x="10049" y="0"/>
                    <a:pt x="8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 rot="10800000">
              <a:off x="-365997" y="958262"/>
              <a:ext cx="562768" cy="540940"/>
            </a:xfrm>
            <a:custGeom>
              <a:avLst/>
              <a:gdLst/>
              <a:ahLst/>
              <a:cxnLst/>
              <a:rect l="l" t="t" r="r" b="b"/>
              <a:pathLst>
                <a:path w="14360" h="13803" extrusionOk="0">
                  <a:moveTo>
                    <a:pt x="7453" y="206"/>
                  </a:moveTo>
                  <a:cubicBezTo>
                    <a:pt x="11144" y="206"/>
                    <a:pt x="14145" y="3206"/>
                    <a:pt x="14145" y="6897"/>
                  </a:cubicBezTo>
                  <a:cubicBezTo>
                    <a:pt x="14145" y="9612"/>
                    <a:pt x="12514" y="12052"/>
                    <a:pt x="10013" y="13088"/>
                  </a:cubicBezTo>
                  <a:cubicBezTo>
                    <a:pt x="9185" y="13431"/>
                    <a:pt x="8315" y="13598"/>
                    <a:pt x="7453" y="13598"/>
                  </a:cubicBezTo>
                  <a:cubicBezTo>
                    <a:pt x="5710" y="13598"/>
                    <a:pt x="3997" y="12918"/>
                    <a:pt x="2715" y="11636"/>
                  </a:cubicBezTo>
                  <a:cubicBezTo>
                    <a:pt x="798" y="9719"/>
                    <a:pt x="226" y="6837"/>
                    <a:pt x="1262" y="4337"/>
                  </a:cubicBezTo>
                  <a:cubicBezTo>
                    <a:pt x="2298" y="1837"/>
                    <a:pt x="4739" y="206"/>
                    <a:pt x="7453" y="206"/>
                  </a:cubicBezTo>
                  <a:close/>
                  <a:moveTo>
                    <a:pt x="7454" y="0"/>
                  </a:moveTo>
                  <a:cubicBezTo>
                    <a:pt x="5657" y="0"/>
                    <a:pt x="3894" y="702"/>
                    <a:pt x="2572" y="2015"/>
                  </a:cubicBezTo>
                  <a:cubicBezTo>
                    <a:pt x="595" y="3992"/>
                    <a:pt x="0" y="6968"/>
                    <a:pt x="1072" y="9540"/>
                  </a:cubicBezTo>
                  <a:cubicBezTo>
                    <a:pt x="2143" y="12124"/>
                    <a:pt x="4655" y="13803"/>
                    <a:pt x="7453" y="13803"/>
                  </a:cubicBezTo>
                  <a:cubicBezTo>
                    <a:pt x="11263" y="13803"/>
                    <a:pt x="14347" y="10707"/>
                    <a:pt x="14359" y="6897"/>
                  </a:cubicBezTo>
                  <a:cubicBezTo>
                    <a:pt x="14359" y="4111"/>
                    <a:pt x="12668" y="1587"/>
                    <a:pt x="10097" y="527"/>
                  </a:cubicBezTo>
                  <a:cubicBezTo>
                    <a:pt x="9241" y="172"/>
                    <a:pt x="8343" y="0"/>
                    <a:pt x="7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 rot="10800000">
              <a:off x="-310463" y="1013796"/>
              <a:ext cx="447511" cy="430110"/>
            </a:xfrm>
            <a:custGeom>
              <a:avLst/>
              <a:gdLst/>
              <a:ahLst/>
              <a:cxnLst/>
              <a:rect l="l" t="t" r="r" b="b"/>
              <a:pathLst>
                <a:path w="11419" h="10975" extrusionOk="0">
                  <a:moveTo>
                    <a:pt x="5929" y="200"/>
                  </a:moveTo>
                  <a:cubicBezTo>
                    <a:pt x="8846" y="212"/>
                    <a:pt x="11204" y="2569"/>
                    <a:pt x="11216" y="5486"/>
                  </a:cubicBezTo>
                  <a:cubicBezTo>
                    <a:pt x="11216" y="7629"/>
                    <a:pt x="9918" y="9558"/>
                    <a:pt x="7953" y="10368"/>
                  </a:cubicBezTo>
                  <a:cubicBezTo>
                    <a:pt x="7298" y="10640"/>
                    <a:pt x="6610" y="10772"/>
                    <a:pt x="5927" y="10772"/>
                  </a:cubicBezTo>
                  <a:cubicBezTo>
                    <a:pt x="4552" y="10772"/>
                    <a:pt x="3201" y="10235"/>
                    <a:pt x="2191" y="9225"/>
                  </a:cubicBezTo>
                  <a:cubicBezTo>
                    <a:pt x="679" y="7712"/>
                    <a:pt x="226" y="5438"/>
                    <a:pt x="1048" y="3462"/>
                  </a:cubicBezTo>
                  <a:cubicBezTo>
                    <a:pt x="1857" y="1497"/>
                    <a:pt x="3786" y="200"/>
                    <a:pt x="5929" y="200"/>
                  </a:cubicBezTo>
                  <a:close/>
                  <a:moveTo>
                    <a:pt x="5938" y="0"/>
                  </a:moveTo>
                  <a:cubicBezTo>
                    <a:pt x="4508" y="0"/>
                    <a:pt x="3102" y="559"/>
                    <a:pt x="2048" y="1605"/>
                  </a:cubicBezTo>
                  <a:cubicBezTo>
                    <a:pt x="476" y="3176"/>
                    <a:pt x="0" y="5545"/>
                    <a:pt x="857" y="7593"/>
                  </a:cubicBezTo>
                  <a:cubicBezTo>
                    <a:pt x="1703" y="9641"/>
                    <a:pt x="3703" y="10975"/>
                    <a:pt x="5929" y="10975"/>
                  </a:cubicBezTo>
                  <a:cubicBezTo>
                    <a:pt x="8954" y="10975"/>
                    <a:pt x="11406" y="8522"/>
                    <a:pt x="11418" y="5486"/>
                  </a:cubicBezTo>
                  <a:cubicBezTo>
                    <a:pt x="11418" y="3271"/>
                    <a:pt x="10073" y="1271"/>
                    <a:pt x="8025" y="414"/>
                  </a:cubicBezTo>
                  <a:cubicBezTo>
                    <a:pt x="7350" y="135"/>
                    <a:pt x="6641" y="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 rot="10800000">
              <a:off x="-254929" y="1068860"/>
              <a:ext cx="373324" cy="319986"/>
            </a:xfrm>
            <a:custGeom>
              <a:avLst/>
              <a:gdLst/>
              <a:ahLst/>
              <a:cxnLst/>
              <a:rect l="l" t="t" r="r" b="b"/>
              <a:pathLst>
                <a:path w="9526" h="8165" extrusionOk="0">
                  <a:moveTo>
                    <a:pt x="5453" y="211"/>
                  </a:moveTo>
                  <a:cubicBezTo>
                    <a:pt x="7585" y="223"/>
                    <a:pt x="9323" y="1950"/>
                    <a:pt x="9323" y="4081"/>
                  </a:cubicBezTo>
                  <a:cubicBezTo>
                    <a:pt x="9323" y="5653"/>
                    <a:pt x="8382" y="7058"/>
                    <a:pt x="6930" y="7665"/>
                  </a:cubicBezTo>
                  <a:cubicBezTo>
                    <a:pt x="6455" y="7861"/>
                    <a:pt x="5956" y="7956"/>
                    <a:pt x="5460" y="7956"/>
                  </a:cubicBezTo>
                  <a:cubicBezTo>
                    <a:pt x="4451" y="7956"/>
                    <a:pt x="3457" y="7562"/>
                    <a:pt x="2715" y="6819"/>
                  </a:cubicBezTo>
                  <a:cubicBezTo>
                    <a:pt x="274" y="4379"/>
                    <a:pt x="2001" y="211"/>
                    <a:pt x="5453" y="211"/>
                  </a:cubicBezTo>
                  <a:close/>
                  <a:moveTo>
                    <a:pt x="5420" y="1"/>
                  </a:moveTo>
                  <a:cubicBezTo>
                    <a:pt x="4420" y="1"/>
                    <a:pt x="3400" y="372"/>
                    <a:pt x="2572" y="1200"/>
                  </a:cubicBezTo>
                  <a:cubicBezTo>
                    <a:pt x="0" y="3771"/>
                    <a:pt x="1822" y="8165"/>
                    <a:pt x="5453" y="8165"/>
                  </a:cubicBezTo>
                  <a:cubicBezTo>
                    <a:pt x="7704" y="8153"/>
                    <a:pt x="9525" y="6331"/>
                    <a:pt x="9525" y="4081"/>
                  </a:cubicBezTo>
                  <a:cubicBezTo>
                    <a:pt x="9525" y="1624"/>
                    <a:pt x="7514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 rot="10800000">
              <a:off x="-199394" y="1124394"/>
              <a:ext cx="243605" cy="208844"/>
            </a:xfrm>
            <a:custGeom>
              <a:avLst/>
              <a:gdLst/>
              <a:ahLst/>
              <a:cxnLst/>
              <a:rect l="l" t="t" r="r" b="b"/>
              <a:pathLst>
                <a:path w="6216" h="5329" extrusionOk="0">
                  <a:moveTo>
                    <a:pt x="3560" y="209"/>
                  </a:moveTo>
                  <a:cubicBezTo>
                    <a:pt x="4918" y="209"/>
                    <a:pt x="6013" y="1305"/>
                    <a:pt x="6013" y="2662"/>
                  </a:cubicBezTo>
                  <a:cubicBezTo>
                    <a:pt x="6013" y="4144"/>
                    <a:pt x="4803" y="5125"/>
                    <a:pt x="3541" y="5125"/>
                  </a:cubicBezTo>
                  <a:cubicBezTo>
                    <a:pt x="2938" y="5125"/>
                    <a:pt x="2323" y="4901"/>
                    <a:pt x="1822" y="4400"/>
                  </a:cubicBezTo>
                  <a:cubicBezTo>
                    <a:pt x="274" y="2852"/>
                    <a:pt x="1370" y="209"/>
                    <a:pt x="3560" y="209"/>
                  </a:cubicBezTo>
                  <a:close/>
                  <a:moveTo>
                    <a:pt x="3541" y="0"/>
                  </a:moveTo>
                  <a:cubicBezTo>
                    <a:pt x="2888" y="0"/>
                    <a:pt x="2222" y="242"/>
                    <a:pt x="1679" y="781"/>
                  </a:cubicBezTo>
                  <a:cubicBezTo>
                    <a:pt x="0" y="2460"/>
                    <a:pt x="1191" y="5329"/>
                    <a:pt x="3560" y="5329"/>
                  </a:cubicBezTo>
                  <a:cubicBezTo>
                    <a:pt x="5025" y="5329"/>
                    <a:pt x="6216" y="4138"/>
                    <a:pt x="6216" y="2662"/>
                  </a:cubicBezTo>
                  <a:cubicBezTo>
                    <a:pt x="6216" y="1059"/>
                    <a:pt x="4907" y="0"/>
                    <a:pt x="3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 rot="10800000">
              <a:off x="-144172" y="1179889"/>
              <a:ext cx="114200" cy="97975"/>
            </a:xfrm>
            <a:custGeom>
              <a:avLst/>
              <a:gdLst/>
              <a:ahLst/>
              <a:cxnLst/>
              <a:rect l="l" t="t" r="r" b="b"/>
              <a:pathLst>
                <a:path w="2914" h="2500" extrusionOk="0">
                  <a:moveTo>
                    <a:pt x="1667" y="213"/>
                  </a:moveTo>
                  <a:cubicBezTo>
                    <a:pt x="2239" y="213"/>
                    <a:pt x="2703" y="677"/>
                    <a:pt x="2703" y="1249"/>
                  </a:cubicBezTo>
                  <a:cubicBezTo>
                    <a:pt x="2703" y="1878"/>
                    <a:pt x="2190" y="2293"/>
                    <a:pt x="1656" y="2293"/>
                  </a:cubicBezTo>
                  <a:cubicBezTo>
                    <a:pt x="1401" y="2293"/>
                    <a:pt x="1141" y="2199"/>
                    <a:pt x="929" y="1987"/>
                  </a:cubicBezTo>
                  <a:cubicBezTo>
                    <a:pt x="274" y="1332"/>
                    <a:pt x="739" y="213"/>
                    <a:pt x="1667" y="213"/>
                  </a:cubicBezTo>
                  <a:close/>
                  <a:moveTo>
                    <a:pt x="1658" y="1"/>
                  </a:moveTo>
                  <a:cubicBezTo>
                    <a:pt x="1352" y="1"/>
                    <a:pt x="1040" y="114"/>
                    <a:pt x="786" y="368"/>
                  </a:cubicBezTo>
                  <a:cubicBezTo>
                    <a:pt x="1" y="1154"/>
                    <a:pt x="548" y="2499"/>
                    <a:pt x="1667" y="2499"/>
                  </a:cubicBezTo>
                  <a:cubicBezTo>
                    <a:pt x="2358" y="2499"/>
                    <a:pt x="2906" y="1940"/>
                    <a:pt x="2906" y="1249"/>
                  </a:cubicBezTo>
                  <a:cubicBezTo>
                    <a:pt x="2914" y="499"/>
                    <a:pt x="230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43"/>
          <p:cNvSpPr/>
          <p:nvPr/>
        </p:nvSpPr>
        <p:spPr>
          <a:xfrm>
            <a:off x="8782400" y="4686702"/>
            <a:ext cx="708900" cy="70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3"/>
          <p:cNvSpPr txBox="1">
            <a:spLocks noGrp="1"/>
          </p:cNvSpPr>
          <p:nvPr>
            <p:ph type="body" idx="4294967295"/>
          </p:nvPr>
        </p:nvSpPr>
        <p:spPr>
          <a:xfrm>
            <a:off x="836125" y="1112200"/>
            <a:ext cx="6871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Geometri</a:t>
            </a:r>
            <a:r>
              <a:rPr lang="en" sz="1900">
                <a:solidFill>
                  <a:srgbClr val="FFFFFF"/>
                </a:solidFill>
              </a:rPr>
              <a:t> akan menentukan </a:t>
            </a: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bentuk dari objek</a:t>
            </a:r>
            <a:r>
              <a:rPr lang="en" sz="1900">
                <a:solidFill>
                  <a:srgbClr val="FFFFFF"/>
                </a:solidFill>
              </a:rPr>
              <a:t>. </a:t>
            </a:r>
            <a:endParaRPr sz="19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Atribut dari geometri, terdiri dari: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Vertices / Vertex</a:t>
            </a:r>
            <a:r>
              <a:rPr lang="en" sz="1900">
                <a:solidFill>
                  <a:srgbClr val="FFFFFF"/>
                </a:solidFill>
              </a:rPr>
              <a:t> = kumpulan titik dalam ruang 3 dimensi. </a:t>
            </a:r>
            <a:br>
              <a:rPr lang="en" sz="1900">
                <a:solidFill>
                  <a:srgbClr val="FFFFFF"/>
                </a:solidFill>
              </a:rPr>
            </a:br>
            <a:r>
              <a:rPr lang="en" sz="1900">
                <a:solidFill>
                  <a:srgbClr val="FFFFFF"/>
                </a:solidFill>
              </a:rPr>
              <a:t>Kubus memiliki 8 sudut, yang setiap sudut didefinisikan dengan (x,y,z).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Faces</a:t>
            </a:r>
            <a:r>
              <a:rPr lang="en" sz="1900">
                <a:solidFill>
                  <a:srgbClr val="FFFFFF"/>
                </a:solidFill>
              </a:rPr>
              <a:t> = sisi dari suatu objek, terbentuk dari 3 vertices yang terhubung membentuk segitiga. Satu sisi kubus terdiri dari 2 faces. 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1315" name="Google Shape;1315;p43"/>
          <p:cNvGrpSpPr/>
          <p:nvPr/>
        </p:nvGrpSpPr>
        <p:grpSpPr>
          <a:xfrm>
            <a:off x="5524910" y="4564479"/>
            <a:ext cx="601813" cy="270772"/>
            <a:chOff x="1735682" y="4479804"/>
            <a:chExt cx="601813" cy="270772"/>
          </a:xfrm>
        </p:grpSpPr>
        <p:grpSp>
          <p:nvGrpSpPr>
            <p:cNvPr id="1316" name="Google Shape;1316;p43"/>
            <p:cNvGrpSpPr/>
            <p:nvPr/>
          </p:nvGrpSpPr>
          <p:grpSpPr>
            <a:xfrm>
              <a:off x="1735919" y="4711715"/>
              <a:ext cx="601576" cy="38861"/>
              <a:chOff x="7586971" y="1240406"/>
              <a:chExt cx="820705" cy="53017"/>
            </a:xfrm>
          </p:grpSpPr>
          <p:sp>
            <p:nvSpPr>
              <p:cNvPr id="1317" name="Google Shape;1317;p43"/>
              <p:cNvSpPr/>
              <p:nvPr/>
            </p:nvSpPr>
            <p:spPr>
              <a:xfrm>
                <a:off x="8345886" y="1240406"/>
                <a:ext cx="61789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656" extrusionOk="0">
                    <a:moveTo>
                      <a:pt x="833" y="1"/>
                    </a:moveTo>
                    <a:cubicBezTo>
                      <a:pt x="407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37" y="74"/>
                      <a:pt x="1033" y="1"/>
                      <a:pt x="833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3"/>
              <p:cNvSpPr/>
              <p:nvPr/>
            </p:nvSpPr>
            <p:spPr>
              <a:xfrm>
                <a:off x="8156069" y="1240406"/>
                <a:ext cx="61757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56" extrusionOk="0">
                    <a:moveTo>
                      <a:pt x="838" y="1"/>
                    </a:moveTo>
                    <a:cubicBezTo>
                      <a:pt x="413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41" y="74"/>
                      <a:pt x="1038" y="1"/>
                      <a:pt x="83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7966221" y="1240406"/>
                <a:ext cx="61789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656" extrusionOk="0">
                    <a:moveTo>
                      <a:pt x="842" y="1"/>
                    </a:moveTo>
                    <a:cubicBezTo>
                      <a:pt x="413" y="1"/>
                      <a:pt x="1" y="332"/>
                      <a:pt x="1" y="834"/>
                    </a:cubicBezTo>
                    <a:cubicBezTo>
                      <a:pt x="1" y="1286"/>
                      <a:pt x="370" y="1655"/>
                      <a:pt x="834" y="1655"/>
                    </a:cubicBezTo>
                    <a:cubicBezTo>
                      <a:pt x="1560" y="1655"/>
                      <a:pt x="1930" y="762"/>
                      <a:pt x="1418" y="238"/>
                    </a:cubicBezTo>
                    <a:cubicBezTo>
                      <a:pt x="1250" y="74"/>
                      <a:pt x="1044" y="1"/>
                      <a:pt x="84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3"/>
              <p:cNvSpPr/>
              <p:nvPr/>
            </p:nvSpPr>
            <p:spPr>
              <a:xfrm>
                <a:off x="7776404" y="1240406"/>
                <a:ext cx="62173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656" extrusionOk="0">
                    <a:moveTo>
                      <a:pt x="842" y="1"/>
                    </a:moveTo>
                    <a:cubicBezTo>
                      <a:pt x="413" y="1"/>
                      <a:pt x="0" y="332"/>
                      <a:pt x="0" y="834"/>
                    </a:cubicBezTo>
                    <a:cubicBezTo>
                      <a:pt x="0" y="1286"/>
                      <a:pt x="370" y="1655"/>
                      <a:pt x="834" y="1655"/>
                    </a:cubicBezTo>
                    <a:cubicBezTo>
                      <a:pt x="1572" y="1655"/>
                      <a:pt x="1941" y="762"/>
                      <a:pt x="1417" y="238"/>
                    </a:cubicBezTo>
                    <a:cubicBezTo>
                      <a:pt x="1249" y="74"/>
                      <a:pt x="1044" y="1"/>
                      <a:pt x="84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3"/>
              <p:cNvSpPr/>
              <p:nvPr/>
            </p:nvSpPr>
            <p:spPr>
              <a:xfrm>
                <a:off x="7586971" y="1240406"/>
                <a:ext cx="61757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56" extrusionOk="0">
                    <a:moveTo>
                      <a:pt x="832" y="1"/>
                    </a:moveTo>
                    <a:cubicBezTo>
                      <a:pt x="407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37" y="74"/>
                      <a:pt x="1033" y="1"/>
                      <a:pt x="83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2" name="Google Shape;1322;p43"/>
            <p:cNvSpPr/>
            <p:nvPr/>
          </p:nvSpPr>
          <p:spPr>
            <a:xfrm>
              <a:off x="1735682" y="4479804"/>
              <a:ext cx="601542" cy="81907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43"/>
          <p:cNvGrpSpPr/>
          <p:nvPr/>
        </p:nvGrpSpPr>
        <p:grpSpPr>
          <a:xfrm rot="10800000">
            <a:off x="6379786" y="4501325"/>
            <a:ext cx="359410" cy="333926"/>
            <a:chOff x="6672" y="3464315"/>
            <a:chExt cx="279631" cy="259804"/>
          </a:xfrm>
        </p:grpSpPr>
        <p:sp>
          <p:nvSpPr>
            <p:cNvPr id="1324" name="Google Shape;1324;p4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43"/>
          <p:cNvGrpSpPr/>
          <p:nvPr/>
        </p:nvGrpSpPr>
        <p:grpSpPr>
          <a:xfrm>
            <a:off x="7381520" y="4539801"/>
            <a:ext cx="181204" cy="295450"/>
            <a:chOff x="8814523" y="4301099"/>
            <a:chExt cx="181204" cy="295450"/>
          </a:xfrm>
        </p:grpSpPr>
        <p:sp>
          <p:nvSpPr>
            <p:cNvPr id="1334" name="Google Shape;1334;p4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3"/>
          <p:cNvGrpSpPr/>
          <p:nvPr/>
        </p:nvGrpSpPr>
        <p:grpSpPr>
          <a:xfrm rot="10800000" flipH="1">
            <a:off x="4249641" y="4534291"/>
            <a:ext cx="601568" cy="300960"/>
            <a:chOff x="5615619" y="2077286"/>
            <a:chExt cx="601568" cy="300960"/>
          </a:xfrm>
        </p:grpSpPr>
        <p:sp>
          <p:nvSpPr>
            <p:cNvPr id="1341" name="Google Shape;1341;p43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3"/>
          <p:cNvGrpSpPr/>
          <p:nvPr/>
        </p:nvGrpSpPr>
        <p:grpSpPr>
          <a:xfrm>
            <a:off x="6992259" y="4478050"/>
            <a:ext cx="136198" cy="357201"/>
            <a:chOff x="3145375" y="4383648"/>
            <a:chExt cx="136198" cy="357201"/>
          </a:xfrm>
        </p:grpSpPr>
        <p:sp>
          <p:nvSpPr>
            <p:cNvPr id="1357" name="Google Shape;1357;p43"/>
            <p:cNvSpPr/>
            <p:nvPr/>
          </p:nvSpPr>
          <p:spPr>
            <a:xfrm rot="10800000" flipH="1">
              <a:off x="3145375" y="4383648"/>
              <a:ext cx="136198" cy="136227"/>
            </a:xfrm>
            <a:custGeom>
              <a:avLst/>
              <a:gdLst/>
              <a:ahLst/>
              <a:cxnLst/>
              <a:rect l="l" t="t" r="r" b="b"/>
              <a:pathLst>
                <a:path w="4763" h="4764" extrusionOk="0">
                  <a:moveTo>
                    <a:pt x="0" y="1"/>
                  </a:moveTo>
                  <a:lnTo>
                    <a:pt x="0" y="4763"/>
                  </a:lnTo>
                  <a:lnTo>
                    <a:pt x="4763" y="4763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3154227" y="4622347"/>
              <a:ext cx="118489" cy="11850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43"/>
          <p:cNvGrpSpPr/>
          <p:nvPr/>
        </p:nvGrpSpPr>
        <p:grpSpPr>
          <a:xfrm>
            <a:off x="5104272" y="4450595"/>
            <a:ext cx="167575" cy="384656"/>
            <a:chOff x="1346783" y="4369925"/>
            <a:chExt cx="167575" cy="384656"/>
          </a:xfrm>
        </p:grpSpPr>
        <p:sp>
          <p:nvSpPr>
            <p:cNvPr id="1360" name="Google Shape;1360;p43"/>
            <p:cNvSpPr/>
            <p:nvPr/>
          </p:nvSpPr>
          <p:spPr>
            <a:xfrm>
              <a:off x="1356923" y="4369925"/>
              <a:ext cx="147300" cy="147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 rot="-2700000">
              <a:off x="1371324" y="4611547"/>
              <a:ext cx="118494" cy="118494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44"/>
          <p:cNvGrpSpPr/>
          <p:nvPr/>
        </p:nvGrpSpPr>
        <p:grpSpPr>
          <a:xfrm>
            <a:off x="8126410" y="4030856"/>
            <a:ext cx="2020817" cy="2020496"/>
            <a:chOff x="-1030923" y="293340"/>
            <a:chExt cx="1871127" cy="1870656"/>
          </a:xfrm>
        </p:grpSpPr>
        <p:sp>
          <p:nvSpPr>
            <p:cNvPr id="1367" name="Google Shape;1367;p44"/>
            <p:cNvSpPr/>
            <p:nvPr/>
          </p:nvSpPr>
          <p:spPr>
            <a:xfrm rot="10800000">
              <a:off x="-1030923" y="293340"/>
              <a:ext cx="1871127" cy="1870656"/>
            </a:xfrm>
            <a:custGeom>
              <a:avLst/>
              <a:gdLst/>
              <a:ahLst/>
              <a:cxnLst/>
              <a:rect l="l" t="t" r="r" b="b"/>
              <a:pathLst>
                <a:path w="47745" h="47733" extrusionOk="0">
                  <a:moveTo>
                    <a:pt x="23872" y="203"/>
                  </a:moveTo>
                  <a:cubicBezTo>
                    <a:pt x="36922" y="203"/>
                    <a:pt x="47530" y="10812"/>
                    <a:pt x="47530" y="23861"/>
                  </a:cubicBezTo>
                  <a:cubicBezTo>
                    <a:pt x="47530" y="36910"/>
                    <a:pt x="36922" y="47531"/>
                    <a:pt x="23872" y="47531"/>
                  </a:cubicBezTo>
                  <a:cubicBezTo>
                    <a:pt x="10823" y="47531"/>
                    <a:pt x="203" y="36910"/>
                    <a:pt x="203" y="23861"/>
                  </a:cubicBezTo>
                  <a:cubicBezTo>
                    <a:pt x="203" y="10812"/>
                    <a:pt x="10823" y="203"/>
                    <a:pt x="23872" y="203"/>
                  </a:cubicBezTo>
                  <a:close/>
                  <a:moveTo>
                    <a:pt x="23872" y="1"/>
                  </a:moveTo>
                  <a:cubicBezTo>
                    <a:pt x="10704" y="1"/>
                    <a:pt x="0" y="10705"/>
                    <a:pt x="0" y="23861"/>
                  </a:cubicBezTo>
                  <a:cubicBezTo>
                    <a:pt x="0" y="37029"/>
                    <a:pt x="10704" y="47733"/>
                    <a:pt x="23872" y="47733"/>
                  </a:cubicBezTo>
                  <a:cubicBezTo>
                    <a:pt x="37029" y="47733"/>
                    <a:pt x="47744" y="37029"/>
                    <a:pt x="47744" y="23861"/>
                  </a:cubicBezTo>
                  <a:cubicBezTo>
                    <a:pt x="47744" y="10705"/>
                    <a:pt x="37029" y="1"/>
                    <a:pt x="23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 rot="10800000">
              <a:off x="-975388" y="348835"/>
              <a:ext cx="1760062" cy="1760101"/>
            </a:xfrm>
            <a:custGeom>
              <a:avLst/>
              <a:gdLst/>
              <a:ahLst/>
              <a:cxnLst/>
              <a:rect l="l" t="t" r="r" b="b"/>
              <a:pathLst>
                <a:path w="44911" h="44912" extrusionOk="0">
                  <a:moveTo>
                    <a:pt x="22455" y="203"/>
                  </a:moveTo>
                  <a:cubicBezTo>
                    <a:pt x="34719" y="203"/>
                    <a:pt x="44708" y="10193"/>
                    <a:pt x="44708" y="22456"/>
                  </a:cubicBezTo>
                  <a:cubicBezTo>
                    <a:pt x="44708" y="34731"/>
                    <a:pt x="34719" y="44709"/>
                    <a:pt x="22455" y="44709"/>
                  </a:cubicBezTo>
                  <a:cubicBezTo>
                    <a:pt x="10180" y="44709"/>
                    <a:pt x="203" y="34731"/>
                    <a:pt x="203" y="22456"/>
                  </a:cubicBezTo>
                  <a:cubicBezTo>
                    <a:pt x="203" y="10193"/>
                    <a:pt x="10180" y="203"/>
                    <a:pt x="22455" y="203"/>
                  </a:cubicBezTo>
                  <a:close/>
                  <a:moveTo>
                    <a:pt x="22455" y="1"/>
                  </a:moveTo>
                  <a:cubicBezTo>
                    <a:pt x="10073" y="1"/>
                    <a:pt x="0" y="10073"/>
                    <a:pt x="0" y="22456"/>
                  </a:cubicBezTo>
                  <a:cubicBezTo>
                    <a:pt x="0" y="34838"/>
                    <a:pt x="10073" y="44911"/>
                    <a:pt x="22455" y="44911"/>
                  </a:cubicBezTo>
                  <a:cubicBezTo>
                    <a:pt x="34838" y="44911"/>
                    <a:pt x="44911" y="34838"/>
                    <a:pt x="44911" y="22456"/>
                  </a:cubicBezTo>
                  <a:cubicBezTo>
                    <a:pt x="44911" y="10073"/>
                    <a:pt x="34838" y="1"/>
                    <a:pt x="22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 rot="10800000">
              <a:off x="-919853" y="403899"/>
              <a:ext cx="1649468" cy="1649507"/>
            </a:xfrm>
            <a:custGeom>
              <a:avLst/>
              <a:gdLst/>
              <a:ahLst/>
              <a:cxnLst/>
              <a:rect l="l" t="t" r="r" b="b"/>
              <a:pathLst>
                <a:path w="42089" h="42090" extrusionOk="0">
                  <a:moveTo>
                    <a:pt x="21050" y="203"/>
                  </a:moveTo>
                  <a:cubicBezTo>
                    <a:pt x="32540" y="203"/>
                    <a:pt x="41886" y="9549"/>
                    <a:pt x="41886" y="21039"/>
                  </a:cubicBezTo>
                  <a:cubicBezTo>
                    <a:pt x="41886" y="32528"/>
                    <a:pt x="32540" y="41887"/>
                    <a:pt x="21050" y="41887"/>
                  </a:cubicBezTo>
                  <a:cubicBezTo>
                    <a:pt x="9561" y="41887"/>
                    <a:pt x="214" y="32528"/>
                    <a:pt x="214" y="21039"/>
                  </a:cubicBezTo>
                  <a:cubicBezTo>
                    <a:pt x="214" y="9549"/>
                    <a:pt x="9561" y="203"/>
                    <a:pt x="21050" y="203"/>
                  </a:cubicBezTo>
                  <a:close/>
                  <a:moveTo>
                    <a:pt x="21050" y="1"/>
                  </a:moveTo>
                  <a:cubicBezTo>
                    <a:pt x="9442" y="1"/>
                    <a:pt x="0" y="9442"/>
                    <a:pt x="0" y="21039"/>
                  </a:cubicBezTo>
                  <a:cubicBezTo>
                    <a:pt x="0" y="32648"/>
                    <a:pt x="9442" y="42089"/>
                    <a:pt x="21050" y="42089"/>
                  </a:cubicBezTo>
                  <a:cubicBezTo>
                    <a:pt x="32647" y="42089"/>
                    <a:pt x="42089" y="32648"/>
                    <a:pt x="42089" y="21039"/>
                  </a:cubicBezTo>
                  <a:cubicBezTo>
                    <a:pt x="42089" y="9442"/>
                    <a:pt x="32647" y="1"/>
                    <a:pt x="2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 rot="10800000">
              <a:off x="-864319" y="459434"/>
              <a:ext cx="1538403" cy="1538443"/>
            </a:xfrm>
            <a:custGeom>
              <a:avLst/>
              <a:gdLst/>
              <a:ahLst/>
              <a:cxnLst/>
              <a:rect l="l" t="t" r="r" b="b"/>
              <a:pathLst>
                <a:path w="39255" h="39256" extrusionOk="0">
                  <a:moveTo>
                    <a:pt x="19633" y="203"/>
                  </a:moveTo>
                  <a:cubicBezTo>
                    <a:pt x="30337" y="203"/>
                    <a:pt x="39053" y="8918"/>
                    <a:pt x="39053" y="19622"/>
                  </a:cubicBezTo>
                  <a:cubicBezTo>
                    <a:pt x="39053" y="30338"/>
                    <a:pt x="30337" y="39053"/>
                    <a:pt x="19633" y="39053"/>
                  </a:cubicBezTo>
                  <a:cubicBezTo>
                    <a:pt x="8918" y="39053"/>
                    <a:pt x="202" y="30338"/>
                    <a:pt x="202" y="19622"/>
                  </a:cubicBezTo>
                  <a:cubicBezTo>
                    <a:pt x="214" y="8906"/>
                    <a:pt x="8906" y="215"/>
                    <a:pt x="19633" y="203"/>
                  </a:cubicBezTo>
                  <a:close/>
                  <a:moveTo>
                    <a:pt x="19633" y="0"/>
                  </a:moveTo>
                  <a:cubicBezTo>
                    <a:pt x="8811" y="0"/>
                    <a:pt x="0" y="8799"/>
                    <a:pt x="0" y="19622"/>
                  </a:cubicBezTo>
                  <a:cubicBezTo>
                    <a:pt x="0" y="30445"/>
                    <a:pt x="8811" y="39255"/>
                    <a:pt x="19633" y="39255"/>
                  </a:cubicBezTo>
                  <a:cubicBezTo>
                    <a:pt x="30456" y="39255"/>
                    <a:pt x="39255" y="30445"/>
                    <a:pt x="39255" y="19622"/>
                  </a:cubicBezTo>
                  <a:cubicBezTo>
                    <a:pt x="39255" y="8799"/>
                    <a:pt x="30456" y="0"/>
                    <a:pt x="19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 rot="10800000">
              <a:off x="-809257" y="514968"/>
              <a:ext cx="1483812" cy="1427653"/>
            </a:xfrm>
            <a:custGeom>
              <a:avLst/>
              <a:gdLst/>
              <a:ahLst/>
              <a:cxnLst/>
              <a:rect l="l" t="t" r="r" b="b"/>
              <a:pathLst>
                <a:path w="37862" h="36429" extrusionOk="0">
                  <a:moveTo>
                    <a:pt x="19645" y="210"/>
                  </a:moveTo>
                  <a:cubicBezTo>
                    <a:pt x="29587" y="222"/>
                    <a:pt x="37636" y="8270"/>
                    <a:pt x="37648" y="18212"/>
                  </a:cubicBezTo>
                  <a:cubicBezTo>
                    <a:pt x="37648" y="25499"/>
                    <a:pt x="33266" y="32071"/>
                    <a:pt x="26539" y="34857"/>
                  </a:cubicBezTo>
                  <a:cubicBezTo>
                    <a:pt x="24310" y="35778"/>
                    <a:pt x="21972" y="36226"/>
                    <a:pt x="19654" y="36226"/>
                  </a:cubicBezTo>
                  <a:cubicBezTo>
                    <a:pt x="14964" y="36226"/>
                    <a:pt x="10356" y="34394"/>
                    <a:pt x="6906" y="30952"/>
                  </a:cubicBezTo>
                  <a:cubicBezTo>
                    <a:pt x="1762" y="25796"/>
                    <a:pt x="214" y="18057"/>
                    <a:pt x="3000" y="11318"/>
                  </a:cubicBezTo>
                  <a:cubicBezTo>
                    <a:pt x="5787" y="4591"/>
                    <a:pt x="12359" y="210"/>
                    <a:pt x="19645" y="210"/>
                  </a:cubicBezTo>
                  <a:close/>
                  <a:moveTo>
                    <a:pt x="19650" y="0"/>
                  </a:moveTo>
                  <a:cubicBezTo>
                    <a:pt x="14911" y="0"/>
                    <a:pt x="10251" y="1853"/>
                    <a:pt x="6763" y="5341"/>
                  </a:cubicBezTo>
                  <a:cubicBezTo>
                    <a:pt x="1560" y="10544"/>
                    <a:pt x="0" y="18379"/>
                    <a:pt x="2810" y="25189"/>
                  </a:cubicBezTo>
                  <a:cubicBezTo>
                    <a:pt x="5632" y="31987"/>
                    <a:pt x="12275" y="36428"/>
                    <a:pt x="19645" y="36428"/>
                  </a:cubicBezTo>
                  <a:cubicBezTo>
                    <a:pt x="29694" y="36417"/>
                    <a:pt x="37850" y="28273"/>
                    <a:pt x="37862" y="18212"/>
                  </a:cubicBezTo>
                  <a:cubicBezTo>
                    <a:pt x="37862" y="10854"/>
                    <a:pt x="33421" y="4210"/>
                    <a:pt x="26611" y="1388"/>
                  </a:cubicBezTo>
                  <a:cubicBezTo>
                    <a:pt x="24360" y="454"/>
                    <a:pt x="21995" y="0"/>
                    <a:pt x="19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 rot="10800000">
              <a:off x="-753761" y="570502"/>
              <a:ext cx="1368593" cy="1316706"/>
            </a:xfrm>
            <a:custGeom>
              <a:avLst/>
              <a:gdLst/>
              <a:ahLst/>
              <a:cxnLst/>
              <a:rect l="l" t="t" r="r" b="b"/>
              <a:pathLst>
                <a:path w="34922" h="33598" extrusionOk="0">
                  <a:moveTo>
                    <a:pt x="18121" y="201"/>
                  </a:moveTo>
                  <a:cubicBezTo>
                    <a:pt x="27277" y="213"/>
                    <a:pt x="34707" y="7642"/>
                    <a:pt x="34719" y="16798"/>
                  </a:cubicBezTo>
                  <a:cubicBezTo>
                    <a:pt x="34719" y="23513"/>
                    <a:pt x="30671" y="29561"/>
                    <a:pt x="24467" y="32133"/>
                  </a:cubicBezTo>
                  <a:cubicBezTo>
                    <a:pt x="22412" y="32985"/>
                    <a:pt x="20254" y="33400"/>
                    <a:pt x="18115" y="33400"/>
                  </a:cubicBezTo>
                  <a:cubicBezTo>
                    <a:pt x="13799" y="33400"/>
                    <a:pt x="9558" y="31714"/>
                    <a:pt x="6382" y="28537"/>
                  </a:cubicBezTo>
                  <a:cubicBezTo>
                    <a:pt x="1631" y="23787"/>
                    <a:pt x="214" y="16655"/>
                    <a:pt x="2786" y="10452"/>
                  </a:cubicBezTo>
                  <a:cubicBezTo>
                    <a:pt x="5358" y="4249"/>
                    <a:pt x="11406" y="201"/>
                    <a:pt x="18121" y="201"/>
                  </a:cubicBezTo>
                  <a:close/>
                  <a:moveTo>
                    <a:pt x="18124" y="1"/>
                  </a:moveTo>
                  <a:cubicBezTo>
                    <a:pt x="13753" y="1"/>
                    <a:pt x="9456" y="1711"/>
                    <a:pt x="6239" y="4927"/>
                  </a:cubicBezTo>
                  <a:cubicBezTo>
                    <a:pt x="1429" y="9726"/>
                    <a:pt x="0" y="16953"/>
                    <a:pt x="2596" y="23227"/>
                  </a:cubicBezTo>
                  <a:cubicBezTo>
                    <a:pt x="5203" y="29514"/>
                    <a:pt x="11323" y="33598"/>
                    <a:pt x="18121" y="33598"/>
                  </a:cubicBezTo>
                  <a:cubicBezTo>
                    <a:pt x="27396" y="33598"/>
                    <a:pt x="34909" y="26073"/>
                    <a:pt x="34921" y="16798"/>
                  </a:cubicBezTo>
                  <a:cubicBezTo>
                    <a:pt x="34921" y="10011"/>
                    <a:pt x="30825" y="3880"/>
                    <a:pt x="24551" y="1284"/>
                  </a:cubicBezTo>
                  <a:cubicBezTo>
                    <a:pt x="22472" y="420"/>
                    <a:pt x="20289" y="1"/>
                    <a:pt x="18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 rot="10800000">
              <a:off x="-698226" y="625566"/>
              <a:ext cx="1253335" cy="1206347"/>
            </a:xfrm>
            <a:custGeom>
              <a:avLst/>
              <a:gdLst/>
              <a:ahLst/>
              <a:cxnLst/>
              <a:rect l="l" t="t" r="r" b="b"/>
              <a:pathLst>
                <a:path w="31981" h="30782" extrusionOk="0">
                  <a:moveTo>
                    <a:pt x="16597" y="207"/>
                  </a:moveTo>
                  <a:cubicBezTo>
                    <a:pt x="24979" y="218"/>
                    <a:pt x="31766" y="7005"/>
                    <a:pt x="31778" y="15387"/>
                  </a:cubicBezTo>
                  <a:cubicBezTo>
                    <a:pt x="31778" y="21531"/>
                    <a:pt x="28075" y="27067"/>
                    <a:pt x="22408" y="29412"/>
                  </a:cubicBezTo>
                  <a:cubicBezTo>
                    <a:pt x="20524" y="30194"/>
                    <a:pt x="18548" y="30574"/>
                    <a:pt x="16589" y="30574"/>
                  </a:cubicBezTo>
                  <a:cubicBezTo>
                    <a:pt x="12641" y="30574"/>
                    <a:pt x="8763" y="29031"/>
                    <a:pt x="5858" y="26126"/>
                  </a:cubicBezTo>
                  <a:cubicBezTo>
                    <a:pt x="1512" y="21781"/>
                    <a:pt x="214" y="15256"/>
                    <a:pt x="2572" y="9577"/>
                  </a:cubicBezTo>
                  <a:cubicBezTo>
                    <a:pt x="4917" y="3909"/>
                    <a:pt x="10454" y="207"/>
                    <a:pt x="16597" y="207"/>
                  </a:cubicBezTo>
                  <a:close/>
                  <a:moveTo>
                    <a:pt x="16603" y="1"/>
                  </a:moveTo>
                  <a:cubicBezTo>
                    <a:pt x="12599" y="1"/>
                    <a:pt x="8664" y="1568"/>
                    <a:pt x="5715" y="4517"/>
                  </a:cubicBezTo>
                  <a:cubicBezTo>
                    <a:pt x="1310" y="8910"/>
                    <a:pt x="0" y="15530"/>
                    <a:pt x="2381" y="21281"/>
                  </a:cubicBezTo>
                  <a:cubicBezTo>
                    <a:pt x="4763" y="27031"/>
                    <a:pt x="10370" y="30782"/>
                    <a:pt x="16597" y="30782"/>
                  </a:cubicBezTo>
                  <a:cubicBezTo>
                    <a:pt x="25087" y="30770"/>
                    <a:pt x="31968" y="23888"/>
                    <a:pt x="31980" y="15387"/>
                  </a:cubicBezTo>
                  <a:cubicBezTo>
                    <a:pt x="31980" y="9172"/>
                    <a:pt x="28230" y="3552"/>
                    <a:pt x="22479" y="1171"/>
                  </a:cubicBezTo>
                  <a:cubicBezTo>
                    <a:pt x="20577" y="383"/>
                    <a:pt x="18582" y="1"/>
                    <a:pt x="16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 rot="10800000">
              <a:off x="-642692" y="681100"/>
              <a:ext cx="1138078" cy="1095361"/>
            </a:xfrm>
            <a:custGeom>
              <a:avLst/>
              <a:gdLst/>
              <a:ahLst/>
              <a:cxnLst/>
              <a:rect l="l" t="t" r="r" b="b"/>
              <a:pathLst>
                <a:path w="29040" h="27950" extrusionOk="0">
                  <a:moveTo>
                    <a:pt x="15073" y="208"/>
                  </a:moveTo>
                  <a:cubicBezTo>
                    <a:pt x="22670" y="220"/>
                    <a:pt x="28825" y="6376"/>
                    <a:pt x="28837" y="13972"/>
                  </a:cubicBezTo>
                  <a:cubicBezTo>
                    <a:pt x="28837" y="19544"/>
                    <a:pt x="25479" y="24568"/>
                    <a:pt x="20336" y="26700"/>
                  </a:cubicBezTo>
                  <a:cubicBezTo>
                    <a:pt x="18633" y="27405"/>
                    <a:pt x="16846" y="27748"/>
                    <a:pt x="15074" y="27748"/>
                  </a:cubicBezTo>
                  <a:cubicBezTo>
                    <a:pt x="11492" y="27748"/>
                    <a:pt x="7971" y="26348"/>
                    <a:pt x="5334" y="23711"/>
                  </a:cubicBezTo>
                  <a:cubicBezTo>
                    <a:pt x="1393" y="19770"/>
                    <a:pt x="214" y="13853"/>
                    <a:pt x="2346" y="8709"/>
                  </a:cubicBezTo>
                  <a:cubicBezTo>
                    <a:pt x="4477" y="3566"/>
                    <a:pt x="9501" y="208"/>
                    <a:pt x="15073" y="208"/>
                  </a:cubicBezTo>
                  <a:close/>
                  <a:moveTo>
                    <a:pt x="15078" y="1"/>
                  </a:moveTo>
                  <a:cubicBezTo>
                    <a:pt x="11441" y="1"/>
                    <a:pt x="7868" y="1425"/>
                    <a:pt x="5191" y="4102"/>
                  </a:cubicBezTo>
                  <a:cubicBezTo>
                    <a:pt x="1191" y="8090"/>
                    <a:pt x="0" y="14103"/>
                    <a:pt x="2167" y="19318"/>
                  </a:cubicBezTo>
                  <a:cubicBezTo>
                    <a:pt x="4322" y="24545"/>
                    <a:pt x="9418" y="27950"/>
                    <a:pt x="15073" y="27950"/>
                  </a:cubicBezTo>
                  <a:cubicBezTo>
                    <a:pt x="22789" y="27938"/>
                    <a:pt x="29039" y="21687"/>
                    <a:pt x="29039" y="13972"/>
                  </a:cubicBezTo>
                  <a:cubicBezTo>
                    <a:pt x="29039" y="8328"/>
                    <a:pt x="25634" y="3233"/>
                    <a:pt x="20419" y="1066"/>
                  </a:cubicBezTo>
                  <a:cubicBezTo>
                    <a:pt x="18690" y="349"/>
                    <a:pt x="16876" y="1"/>
                    <a:pt x="1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 rot="10800000">
              <a:off x="-587627" y="736595"/>
              <a:ext cx="1023290" cy="984218"/>
            </a:xfrm>
            <a:custGeom>
              <a:avLst/>
              <a:gdLst/>
              <a:ahLst/>
              <a:cxnLst/>
              <a:rect l="l" t="t" r="r" b="b"/>
              <a:pathLst>
                <a:path w="26111" h="25114" extrusionOk="0">
                  <a:moveTo>
                    <a:pt x="13549" y="205"/>
                  </a:moveTo>
                  <a:cubicBezTo>
                    <a:pt x="20372" y="205"/>
                    <a:pt x="25896" y="5742"/>
                    <a:pt x="25896" y="12552"/>
                  </a:cubicBezTo>
                  <a:cubicBezTo>
                    <a:pt x="25896" y="17553"/>
                    <a:pt x="22896" y="22053"/>
                    <a:pt x="18276" y="23970"/>
                  </a:cubicBezTo>
                  <a:cubicBezTo>
                    <a:pt x="16746" y="24605"/>
                    <a:pt x="15140" y="24913"/>
                    <a:pt x="13548" y="24913"/>
                  </a:cubicBezTo>
                  <a:cubicBezTo>
                    <a:pt x="10334" y="24913"/>
                    <a:pt x="7175" y="23656"/>
                    <a:pt x="4810" y="21291"/>
                  </a:cubicBezTo>
                  <a:cubicBezTo>
                    <a:pt x="1274" y="17755"/>
                    <a:pt x="226" y="12445"/>
                    <a:pt x="2131" y="7825"/>
                  </a:cubicBezTo>
                  <a:cubicBezTo>
                    <a:pt x="4048" y="3206"/>
                    <a:pt x="8549" y="205"/>
                    <a:pt x="13549" y="205"/>
                  </a:cubicBezTo>
                  <a:close/>
                  <a:moveTo>
                    <a:pt x="13549" y="1"/>
                  </a:moveTo>
                  <a:cubicBezTo>
                    <a:pt x="10283" y="1"/>
                    <a:pt x="7073" y="1276"/>
                    <a:pt x="4667" y="3682"/>
                  </a:cubicBezTo>
                  <a:cubicBezTo>
                    <a:pt x="1072" y="7266"/>
                    <a:pt x="0" y="12671"/>
                    <a:pt x="1941" y="17362"/>
                  </a:cubicBezTo>
                  <a:cubicBezTo>
                    <a:pt x="3893" y="22053"/>
                    <a:pt x="8465" y="25113"/>
                    <a:pt x="13549" y="25113"/>
                  </a:cubicBezTo>
                  <a:cubicBezTo>
                    <a:pt x="20479" y="25101"/>
                    <a:pt x="26099" y="19493"/>
                    <a:pt x="26111" y="12552"/>
                  </a:cubicBezTo>
                  <a:cubicBezTo>
                    <a:pt x="26111" y="7480"/>
                    <a:pt x="23051" y="2896"/>
                    <a:pt x="18348" y="955"/>
                  </a:cubicBezTo>
                  <a:cubicBezTo>
                    <a:pt x="16795" y="313"/>
                    <a:pt x="15165" y="1"/>
                    <a:pt x="13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 rot="10800000">
              <a:off x="-532092" y="792129"/>
              <a:ext cx="908032" cy="873232"/>
            </a:xfrm>
            <a:custGeom>
              <a:avLst/>
              <a:gdLst/>
              <a:ahLst/>
              <a:cxnLst/>
              <a:rect l="l" t="t" r="r" b="b"/>
              <a:pathLst>
                <a:path w="23170" h="22282" extrusionOk="0">
                  <a:moveTo>
                    <a:pt x="12025" y="195"/>
                  </a:moveTo>
                  <a:cubicBezTo>
                    <a:pt x="18062" y="207"/>
                    <a:pt x="22955" y="5101"/>
                    <a:pt x="22967" y="11137"/>
                  </a:cubicBezTo>
                  <a:cubicBezTo>
                    <a:pt x="22967" y="15566"/>
                    <a:pt x="20300" y="19555"/>
                    <a:pt x="16205" y="21245"/>
                  </a:cubicBezTo>
                  <a:cubicBezTo>
                    <a:pt x="14851" y="21806"/>
                    <a:pt x="13429" y="22078"/>
                    <a:pt x="12019" y="22078"/>
                  </a:cubicBezTo>
                  <a:cubicBezTo>
                    <a:pt x="9176" y="22078"/>
                    <a:pt x="6380" y="20969"/>
                    <a:pt x="4286" y="18876"/>
                  </a:cubicBezTo>
                  <a:cubicBezTo>
                    <a:pt x="1155" y="15745"/>
                    <a:pt x="226" y="11042"/>
                    <a:pt x="1917" y="6958"/>
                  </a:cubicBezTo>
                  <a:cubicBezTo>
                    <a:pt x="3608" y="2862"/>
                    <a:pt x="7596" y="195"/>
                    <a:pt x="12025" y="195"/>
                  </a:cubicBezTo>
                  <a:close/>
                  <a:moveTo>
                    <a:pt x="12023" y="0"/>
                  </a:moveTo>
                  <a:cubicBezTo>
                    <a:pt x="9125" y="0"/>
                    <a:pt x="6277" y="1133"/>
                    <a:pt x="4143" y="3267"/>
                  </a:cubicBezTo>
                  <a:cubicBezTo>
                    <a:pt x="953" y="6446"/>
                    <a:pt x="0" y="11244"/>
                    <a:pt x="1727" y="15411"/>
                  </a:cubicBezTo>
                  <a:cubicBezTo>
                    <a:pt x="3453" y="19567"/>
                    <a:pt x="7513" y="22281"/>
                    <a:pt x="12025" y="22281"/>
                  </a:cubicBezTo>
                  <a:cubicBezTo>
                    <a:pt x="18169" y="22281"/>
                    <a:pt x="23158" y="17292"/>
                    <a:pt x="23170" y="11137"/>
                  </a:cubicBezTo>
                  <a:cubicBezTo>
                    <a:pt x="23170" y="6636"/>
                    <a:pt x="20455" y="2564"/>
                    <a:pt x="16288" y="850"/>
                  </a:cubicBezTo>
                  <a:cubicBezTo>
                    <a:pt x="14907" y="278"/>
                    <a:pt x="13459" y="0"/>
                    <a:pt x="1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 rot="10800000">
              <a:off x="-476558" y="847193"/>
              <a:ext cx="792775" cy="762912"/>
            </a:xfrm>
            <a:custGeom>
              <a:avLst/>
              <a:gdLst/>
              <a:ahLst/>
              <a:cxnLst/>
              <a:rect l="l" t="t" r="r" b="b"/>
              <a:pathLst>
                <a:path w="20229" h="19467" extrusionOk="0">
                  <a:moveTo>
                    <a:pt x="10501" y="202"/>
                  </a:moveTo>
                  <a:cubicBezTo>
                    <a:pt x="15752" y="214"/>
                    <a:pt x="20015" y="4476"/>
                    <a:pt x="20026" y="9727"/>
                  </a:cubicBezTo>
                  <a:cubicBezTo>
                    <a:pt x="20026" y="13585"/>
                    <a:pt x="17705" y="17061"/>
                    <a:pt x="14145" y="18538"/>
                  </a:cubicBezTo>
                  <a:cubicBezTo>
                    <a:pt x="12968" y="19022"/>
                    <a:pt x="11733" y="19257"/>
                    <a:pt x="10507" y="19257"/>
                  </a:cubicBezTo>
                  <a:cubicBezTo>
                    <a:pt x="8027" y="19257"/>
                    <a:pt x="5588" y="18291"/>
                    <a:pt x="3762" y="16466"/>
                  </a:cubicBezTo>
                  <a:cubicBezTo>
                    <a:pt x="1036" y="13739"/>
                    <a:pt x="226" y="9644"/>
                    <a:pt x="1703" y="6084"/>
                  </a:cubicBezTo>
                  <a:cubicBezTo>
                    <a:pt x="3167" y="2524"/>
                    <a:pt x="6644" y="202"/>
                    <a:pt x="10501" y="202"/>
                  </a:cubicBezTo>
                  <a:close/>
                  <a:moveTo>
                    <a:pt x="10505" y="1"/>
                  </a:moveTo>
                  <a:cubicBezTo>
                    <a:pt x="7974" y="1"/>
                    <a:pt x="5485" y="988"/>
                    <a:pt x="3620" y="2845"/>
                  </a:cubicBezTo>
                  <a:cubicBezTo>
                    <a:pt x="834" y="5631"/>
                    <a:pt x="0" y="9822"/>
                    <a:pt x="1512" y="13454"/>
                  </a:cubicBezTo>
                  <a:cubicBezTo>
                    <a:pt x="3012" y="17097"/>
                    <a:pt x="6560" y="19466"/>
                    <a:pt x="10501" y="19466"/>
                  </a:cubicBezTo>
                  <a:cubicBezTo>
                    <a:pt x="15871" y="19454"/>
                    <a:pt x="20217" y="15097"/>
                    <a:pt x="20229" y="9727"/>
                  </a:cubicBezTo>
                  <a:cubicBezTo>
                    <a:pt x="20229" y="5798"/>
                    <a:pt x="17859" y="2250"/>
                    <a:pt x="14216" y="738"/>
                  </a:cubicBezTo>
                  <a:cubicBezTo>
                    <a:pt x="13016" y="242"/>
                    <a:pt x="11755" y="1"/>
                    <a:pt x="10505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 rot="10800000">
              <a:off x="-421023" y="902727"/>
              <a:ext cx="677517" cy="651926"/>
            </a:xfrm>
            <a:custGeom>
              <a:avLst/>
              <a:gdLst/>
              <a:ahLst/>
              <a:cxnLst/>
              <a:rect l="l" t="t" r="r" b="b"/>
              <a:pathLst>
                <a:path w="17288" h="16635" extrusionOk="0">
                  <a:moveTo>
                    <a:pt x="8977" y="204"/>
                  </a:moveTo>
                  <a:cubicBezTo>
                    <a:pt x="13454" y="204"/>
                    <a:pt x="17086" y="3835"/>
                    <a:pt x="17086" y="8312"/>
                  </a:cubicBezTo>
                  <a:cubicBezTo>
                    <a:pt x="17086" y="11598"/>
                    <a:pt x="15109" y="14551"/>
                    <a:pt x="12073" y="15813"/>
                  </a:cubicBezTo>
                  <a:cubicBezTo>
                    <a:pt x="11073" y="16226"/>
                    <a:pt x="10021" y="16428"/>
                    <a:pt x="8978" y="16428"/>
                  </a:cubicBezTo>
                  <a:cubicBezTo>
                    <a:pt x="6868" y="16428"/>
                    <a:pt x="4792" y="15604"/>
                    <a:pt x="3239" y="14051"/>
                  </a:cubicBezTo>
                  <a:cubicBezTo>
                    <a:pt x="917" y="11729"/>
                    <a:pt x="226" y="8241"/>
                    <a:pt x="1476" y="5216"/>
                  </a:cubicBezTo>
                  <a:cubicBezTo>
                    <a:pt x="2739" y="2180"/>
                    <a:pt x="5691" y="204"/>
                    <a:pt x="8977" y="204"/>
                  </a:cubicBezTo>
                  <a:close/>
                  <a:moveTo>
                    <a:pt x="8979" y="0"/>
                  </a:moveTo>
                  <a:cubicBezTo>
                    <a:pt x="6815" y="0"/>
                    <a:pt x="4689" y="845"/>
                    <a:pt x="3096" y="2430"/>
                  </a:cubicBezTo>
                  <a:cubicBezTo>
                    <a:pt x="714" y="4812"/>
                    <a:pt x="0" y="8395"/>
                    <a:pt x="1286" y="11503"/>
                  </a:cubicBezTo>
                  <a:cubicBezTo>
                    <a:pt x="2584" y="14610"/>
                    <a:pt x="5608" y="16634"/>
                    <a:pt x="8977" y="16634"/>
                  </a:cubicBezTo>
                  <a:cubicBezTo>
                    <a:pt x="13561" y="16623"/>
                    <a:pt x="17288" y="12908"/>
                    <a:pt x="17288" y="8312"/>
                  </a:cubicBezTo>
                  <a:cubicBezTo>
                    <a:pt x="17288" y="4954"/>
                    <a:pt x="15264" y="1918"/>
                    <a:pt x="12156" y="632"/>
                  </a:cubicBezTo>
                  <a:cubicBezTo>
                    <a:pt x="11128" y="207"/>
                    <a:pt x="10049" y="0"/>
                    <a:pt x="8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 rot="10800000">
              <a:off x="-365997" y="958262"/>
              <a:ext cx="562768" cy="540940"/>
            </a:xfrm>
            <a:custGeom>
              <a:avLst/>
              <a:gdLst/>
              <a:ahLst/>
              <a:cxnLst/>
              <a:rect l="l" t="t" r="r" b="b"/>
              <a:pathLst>
                <a:path w="14360" h="13803" extrusionOk="0">
                  <a:moveTo>
                    <a:pt x="7453" y="206"/>
                  </a:moveTo>
                  <a:cubicBezTo>
                    <a:pt x="11144" y="206"/>
                    <a:pt x="14145" y="3206"/>
                    <a:pt x="14145" y="6897"/>
                  </a:cubicBezTo>
                  <a:cubicBezTo>
                    <a:pt x="14145" y="9612"/>
                    <a:pt x="12514" y="12052"/>
                    <a:pt x="10013" y="13088"/>
                  </a:cubicBezTo>
                  <a:cubicBezTo>
                    <a:pt x="9185" y="13431"/>
                    <a:pt x="8315" y="13598"/>
                    <a:pt x="7453" y="13598"/>
                  </a:cubicBezTo>
                  <a:cubicBezTo>
                    <a:pt x="5710" y="13598"/>
                    <a:pt x="3997" y="12918"/>
                    <a:pt x="2715" y="11636"/>
                  </a:cubicBezTo>
                  <a:cubicBezTo>
                    <a:pt x="798" y="9719"/>
                    <a:pt x="226" y="6837"/>
                    <a:pt x="1262" y="4337"/>
                  </a:cubicBezTo>
                  <a:cubicBezTo>
                    <a:pt x="2298" y="1837"/>
                    <a:pt x="4739" y="206"/>
                    <a:pt x="7453" y="206"/>
                  </a:cubicBezTo>
                  <a:close/>
                  <a:moveTo>
                    <a:pt x="7454" y="0"/>
                  </a:moveTo>
                  <a:cubicBezTo>
                    <a:pt x="5657" y="0"/>
                    <a:pt x="3894" y="702"/>
                    <a:pt x="2572" y="2015"/>
                  </a:cubicBezTo>
                  <a:cubicBezTo>
                    <a:pt x="595" y="3992"/>
                    <a:pt x="0" y="6968"/>
                    <a:pt x="1072" y="9540"/>
                  </a:cubicBezTo>
                  <a:cubicBezTo>
                    <a:pt x="2143" y="12124"/>
                    <a:pt x="4655" y="13803"/>
                    <a:pt x="7453" y="13803"/>
                  </a:cubicBezTo>
                  <a:cubicBezTo>
                    <a:pt x="11263" y="13803"/>
                    <a:pt x="14347" y="10707"/>
                    <a:pt x="14359" y="6897"/>
                  </a:cubicBezTo>
                  <a:cubicBezTo>
                    <a:pt x="14359" y="4111"/>
                    <a:pt x="12668" y="1587"/>
                    <a:pt x="10097" y="527"/>
                  </a:cubicBezTo>
                  <a:cubicBezTo>
                    <a:pt x="9241" y="172"/>
                    <a:pt x="8343" y="0"/>
                    <a:pt x="7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 rot="10800000">
              <a:off x="-310463" y="1013796"/>
              <a:ext cx="447511" cy="430110"/>
            </a:xfrm>
            <a:custGeom>
              <a:avLst/>
              <a:gdLst/>
              <a:ahLst/>
              <a:cxnLst/>
              <a:rect l="l" t="t" r="r" b="b"/>
              <a:pathLst>
                <a:path w="11419" h="10975" extrusionOk="0">
                  <a:moveTo>
                    <a:pt x="5929" y="200"/>
                  </a:moveTo>
                  <a:cubicBezTo>
                    <a:pt x="8846" y="212"/>
                    <a:pt x="11204" y="2569"/>
                    <a:pt x="11216" y="5486"/>
                  </a:cubicBezTo>
                  <a:cubicBezTo>
                    <a:pt x="11216" y="7629"/>
                    <a:pt x="9918" y="9558"/>
                    <a:pt x="7953" y="10368"/>
                  </a:cubicBezTo>
                  <a:cubicBezTo>
                    <a:pt x="7298" y="10640"/>
                    <a:pt x="6610" y="10772"/>
                    <a:pt x="5927" y="10772"/>
                  </a:cubicBezTo>
                  <a:cubicBezTo>
                    <a:pt x="4552" y="10772"/>
                    <a:pt x="3201" y="10235"/>
                    <a:pt x="2191" y="9225"/>
                  </a:cubicBezTo>
                  <a:cubicBezTo>
                    <a:pt x="679" y="7712"/>
                    <a:pt x="226" y="5438"/>
                    <a:pt x="1048" y="3462"/>
                  </a:cubicBezTo>
                  <a:cubicBezTo>
                    <a:pt x="1857" y="1497"/>
                    <a:pt x="3786" y="200"/>
                    <a:pt x="5929" y="200"/>
                  </a:cubicBezTo>
                  <a:close/>
                  <a:moveTo>
                    <a:pt x="5938" y="0"/>
                  </a:moveTo>
                  <a:cubicBezTo>
                    <a:pt x="4508" y="0"/>
                    <a:pt x="3102" y="559"/>
                    <a:pt x="2048" y="1605"/>
                  </a:cubicBezTo>
                  <a:cubicBezTo>
                    <a:pt x="476" y="3176"/>
                    <a:pt x="0" y="5545"/>
                    <a:pt x="857" y="7593"/>
                  </a:cubicBezTo>
                  <a:cubicBezTo>
                    <a:pt x="1703" y="9641"/>
                    <a:pt x="3703" y="10975"/>
                    <a:pt x="5929" y="10975"/>
                  </a:cubicBezTo>
                  <a:cubicBezTo>
                    <a:pt x="8954" y="10975"/>
                    <a:pt x="11406" y="8522"/>
                    <a:pt x="11418" y="5486"/>
                  </a:cubicBezTo>
                  <a:cubicBezTo>
                    <a:pt x="11418" y="3271"/>
                    <a:pt x="10073" y="1271"/>
                    <a:pt x="8025" y="414"/>
                  </a:cubicBezTo>
                  <a:cubicBezTo>
                    <a:pt x="7350" y="135"/>
                    <a:pt x="6641" y="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 rot="10800000">
              <a:off x="-254929" y="1068860"/>
              <a:ext cx="373324" cy="319986"/>
            </a:xfrm>
            <a:custGeom>
              <a:avLst/>
              <a:gdLst/>
              <a:ahLst/>
              <a:cxnLst/>
              <a:rect l="l" t="t" r="r" b="b"/>
              <a:pathLst>
                <a:path w="9526" h="8165" extrusionOk="0">
                  <a:moveTo>
                    <a:pt x="5453" y="211"/>
                  </a:moveTo>
                  <a:cubicBezTo>
                    <a:pt x="7585" y="223"/>
                    <a:pt x="9323" y="1950"/>
                    <a:pt x="9323" y="4081"/>
                  </a:cubicBezTo>
                  <a:cubicBezTo>
                    <a:pt x="9323" y="5653"/>
                    <a:pt x="8382" y="7058"/>
                    <a:pt x="6930" y="7665"/>
                  </a:cubicBezTo>
                  <a:cubicBezTo>
                    <a:pt x="6455" y="7861"/>
                    <a:pt x="5956" y="7956"/>
                    <a:pt x="5460" y="7956"/>
                  </a:cubicBezTo>
                  <a:cubicBezTo>
                    <a:pt x="4451" y="7956"/>
                    <a:pt x="3457" y="7562"/>
                    <a:pt x="2715" y="6819"/>
                  </a:cubicBezTo>
                  <a:cubicBezTo>
                    <a:pt x="274" y="4379"/>
                    <a:pt x="2001" y="211"/>
                    <a:pt x="5453" y="211"/>
                  </a:cubicBezTo>
                  <a:close/>
                  <a:moveTo>
                    <a:pt x="5420" y="1"/>
                  </a:moveTo>
                  <a:cubicBezTo>
                    <a:pt x="4420" y="1"/>
                    <a:pt x="3400" y="372"/>
                    <a:pt x="2572" y="1200"/>
                  </a:cubicBezTo>
                  <a:cubicBezTo>
                    <a:pt x="0" y="3771"/>
                    <a:pt x="1822" y="8165"/>
                    <a:pt x="5453" y="8165"/>
                  </a:cubicBezTo>
                  <a:cubicBezTo>
                    <a:pt x="7704" y="8153"/>
                    <a:pt x="9525" y="6331"/>
                    <a:pt x="9525" y="4081"/>
                  </a:cubicBezTo>
                  <a:cubicBezTo>
                    <a:pt x="9525" y="1624"/>
                    <a:pt x="7514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 rot="10800000">
              <a:off x="-199394" y="1124394"/>
              <a:ext cx="243605" cy="208844"/>
            </a:xfrm>
            <a:custGeom>
              <a:avLst/>
              <a:gdLst/>
              <a:ahLst/>
              <a:cxnLst/>
              <a:rect l="l" t="t" r="r" b="b"/>
              <a:pathLst>
                <a:path w="6216" h="5329" extrusionOk="0">
                  <a:moveTo>
                    <a:pt x="3560" y="209"/>
                  </a:moveTo>
                  <a:cubicBezTo>
                    <a:pt x="4918" y="209"/>
                    <a:pt x="6013" y="1305"/>
                    <a:pt x="6013" y="2662"/>
                  </a:cubicBezTo>
                  <a:cubicBezTo>
                    <a:pt x="6013" y="4144"/>
                    <a:pt x="4803" y="5125"/>
                    <a:pt x="3541" y="5125"/>
                  </a:cubicBezTo>
                  <a:cubicBezTo>
                    <a:pt x="2938" y="5125"/>
                    <a:pt x="2323" y="4901"/>
                    <a:pt x="1822" y="4400"/>
                  </a:cubicBezTo>
                  <a:cubicBezTo>
                    <a:pt x="274" y="2852"/>
                    <a:pt x="1370" y="209"/>
                    <a:pt x="3560" y="209"/>
                  </a:cubicBezTo>
                  <a:close/>
                  <a:moveTo>
                    <a:pt x="3541" y="0"/>
                  </a:moveTo>
                  <a:cubicBezTo>
                    <a:pt x="2888" y="0"/>
                    <a:pt x="2222" y="242"/>
                    <a:pt x="1679" y="781"/>
                  </a:cubicBezTo>
                  <a:cubicBezTo>
                    <a:pt x="0" y="2460"/>
                    <a:pt x="1191" y="5329"/>
                    <a:pt x="3560" y="5329"/>
                  </a:cubicBezTo>
                  <a:cubicBezTo>
                    <a:pt x="5025" y="5329"/>
                    <a:pt x="6216" y="4138"/>
                    <a:pt x="6216" y="2662"/>
                  </a:cubicBezTo>
                  <a:cubicBezTo>
                    <a:pt x="6216" y="1059"/>
                    <a:pt x="4907" y="0"/>
                    <a:pt x="3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 rot="10800000">
              <a:off x="-144172" y="1179889"/>
              <a:ext cx="114200" cy="97975"/>
            </a:xfrm>
            <a:custGeom>
              <a:avLst/>
              <a:gdLst/>
              <a:ahLst/>
              <a:cxnLst/>
              <a:rect l="l" t="t" r="r" b="b"/>
              <a:pathLst>
                <a:path w="2914" h="2500" extrusionOk="0">
                  <a:moveTo>
                    <a:pt x="1667" y="213"/>
                  </a:moveTo>
                  <a:cubicBezTo>
                    <a:pt x="2239" y="213"/>
                    <a:pt x="2703" y="677"/>
                    <a:pt x="2703" y="1249"/>
                  </a:cubicBezTo>
                  <a:cubicBezTo>
                    <a:pt x="2703" y="1878"/>
                    <a:pt x="2190" y="2293"/>
                    <a:pt x="1656" y="2293"/>
                  </a:cubicBezTo>
                  <a:cubicBezTo>
                    <a:pt x="1401" y="2293"/>
                    <a:pt x="1141" y="2199"/>
                    <a:pt x="929" y="1987"/>
                  </a:cubicBezTo>
                  <a:cubicBezTo>
                    <a:pt x="274" y="1332"/>
                    <a:pt x="739" y="213"/>
                    <a:pt x="1667" y="213"/>
                  </a:cubicBezTo>
                  <a:close/>
                  <a:moveTo>
                    <a:pt x="1658" y="1"/>
                  </a:moveTo>
                  <a:cubicBezTo>
                    <a:pt x="1352" y="1"/>
                    <a:pt x="1040" y="114"/>
                    <a:pt x="786" y="368"/>
                  </a:cubicBezTo>
                  <a:cubicBezTo>
                    <a:pt x="1" y="1154"/>
                    <a:pt x="548" y="2499"/>
                    <a:pt x="1667" y="2499"/>
                  </a:cubicBezTo>
                  <a:cubicBezTo>
                    <a:pt x="2358" y="2499"/>
                    <a:pt x="2906" y="1940"/>
                    <a:pt x="2906" y="1249"/>
                  </a:cubicBezTo>
                  <a:cubicBezTo>
                    <a:pt x="2914" y="499"/>
                    <a:pt x="230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44"/>
          <p:cNvSpPr/>
          <p:nvPr/>
        </p:nvSpPr>
        <p:spPr>
          <a:xfrm>
            <a:off x="8782400" y="4686702"/>
            <a:ext cx="708900" cy="70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44"/>
          <p:cNvGrpSpPr/>
          <p:nvPr/>
        </p:nvGrpSpPr>
        <p:grpSpPr>
          <a:xfrm>
            <a:off x="5524910" y="4564479"/>
            <a:ext cx="601813" cy="270772"/>
            <a:chOff x="1735682" y="4479804"/>
            <a:chExt cx="601813" cy="270772"/>
          </a:xfrm>
        </p:grpSpPr>
        <p:grpSp>
          <p:nvGrpSpPr>
            <p:cNvPr id="1386" name="Google Shape;1386;p44"/>
            <p:cNvGrpSpPr/>
            <p:nvPr/>
          </p:nvGrpSpPr>
          <p:grpSpPr>
            <a:xfrm>
              <a:off x="1735919" y="4711715"/>
              <a:ext cx="601576" cy="38861"/>
              <a:chOff x="7586971" y="1240406"/>
              <a:chExt cx="820705" cy="53017"/>
            </a:xfrm>
          </p:grpSpPr>
          <p:sp>
            <p:nvSpPr>
              <p:cNvPr id="1387" name="Google Shape;1387;p44"/>
              <p:cNvSpPr/>
              <p:nvPr/>
            </p:nvSpPr>
            <p:spPr>
              <a:xfrm>
                <a:off x="8345886" y="1240406"/>
                <a:ext cx="61789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656" extrusionOk="0">
                    <a:moveTo>
                      <a:pt x="833" y="1"/>
                    </a:moveTo>
                    <a:cubicBezTo>
                      <a:pt x="407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37" y="74"/>
                      <a:pt x="1033" y="1"/>
                      <a:pt x="833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8156069" y="1240406"/>
                <a:ext cx="61757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56" extrusionOk="0">
                    <a:moveTo>
                      <a:pt x="838" y="1"/>
                    </a:moveTo>
                    <a:cubicBezTo>
                      <a:pt x="413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41" y="74"/>
                      <a:pt x="1038" y="1"/>
                      <a:pt x="83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>
                <a:off x="7966221" y="1240406"/>
                <a:ext cx="61789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656" extrusionOk="0">
                    <a:moveTo>
                      <a:pt x="842" y="1"/>
                    </a:moveTo>
                    <a:cubicBezTo>
                      <a:pt x="413" y="1"/>
                      <a:pt x="1" y="332"/>
                      <a:pt x="1" y="834"/>
                    </a:cubicBezTo>
                    <a:cubicBezTo>
                      <a:pt x="1" y="1286"/>
                      <a:pt x="370" y="1655"/>
                      <a:pt x="834" y="1655"/>
                    </a:cubicBezTo>
                    <a:cubicBezTo>
                      <a:pt x="1560" y="1655"/>
                      <a:pt x="1930" y="762"/>
                      <a:pt x="1418" y="238"/>
                    </a:cubicBezTo>
                    <a:cubicBezTo>
                      <a:pt x="1250" y="74"/>
                      <a:pt x="1044" y="1"/>
                      <a:pt x="84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>
                <a:off x="7776404" y="1240406"/>
                <a:ext cx="62173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656" extrusionOk="0">
                    <a:moveTo>
                      <a:pt x="842" y="1"/>
                    </a:moveTo>
                    <a:cubicBezTo>
                      <a:pt x="413" y="1"/>
                      <a:pt x="0" y="332"/>
                      <a:pt x="0" y="834"/>
                    </a:cubicBezTo>
                    <a:cubicBezTo>
                      <a:pt x="0" y="1286"/>
                      <a:pt x="370" y="1655"/>
                      <a:pt x="834" y="1655"/>
                    </a:cubicBezTo>
                    <a:cubicBezTo>
                      <a:pt x="1572" y="1655"/>
                      <a:pt x="1941" y="762"/>
                      <a:pt x="1417" y="238"/>
                    </a:cubicBezTo>
                    <a:cubicBezTo>
                      <a:pt x="1249" y="74"/>
                      <a:pt x="1044" y="1"/>
                      <a:pt x="84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4"/>
              <p:cNvSpPr/>
              <p:nvPr/>
            </p:nvSpPr>
            <p:spPr>
              <a:xfrm>
                <a:off x="7586971" y="1240406"/>
                <a:ext cx="61757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56" extrusionOk="0">
                    <a:moveTo>
                      <a:pt x="832" y="1"/>
                    </a:moveTo>
                    <a:cubicBezTo>
                      <a:pt x="407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37" y="74"/>
                      <a:pt x="1033" y="1"/>
                      <a:pt x="83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2" name="Google Shape;1392;p44"/>
            <p:cNvSpPr/>
            <p:nvPr/>
          </p:nvSpPr>
          <p:spPr>
            <a:xfrm>
              <a:off x="1735682" y="4479804"/>
              <a:ext cx="601542" cy="81907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44"/>
          <p:cNvGrpSpPr/>
          <p:nvPr/>
        </p:nvGrpSpPr>
        <p:grpSpPr>
          <a:xfrm rot="10800000">
            <a:off x="6379786" y="4501325"/>
            <a:ext cx="359410" cy="333926"/>
            <a:chOff x="6672" y="3464315"/>
            <a:chExt cx="279631" cy="259804"/>
          </a:xfrm>
        </p:grpSpPr>
        <p:sp>
          <p:nvSpPr>
            <p:cNvPr id="1394" name="Google Shape;1394;p44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44"/>
          <p:cNvGrpSpPr/>
          <p:nvPr/>
        </p:nvGrpSpPr>
        <p:grpSpPr>
          <a:xfrm>
            <a:off x="7381520" y="4539801"/>
            <a:ext cx="181204" cy="295450"/>
            <a:chOff x="8814523" y="4301099"/>
            <a:chExt cx="181204" cy="295450"/>
          </a:xfrm>
        </p:grpSpPr>
        <p:sp>
          <p:nvSpPr>
            <p:cNvPr id="1404" name="Google Shape;1404;p4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44"/>
          <p:cNvGrpSpPr/>
          <p:nvPr/>
        </p:nvGrpSpPr>
        <p:grpSpPr>
          <a:xfrm rot="10800000" flipH="1">
            <a:off x="4249641" y="4534291"/>
            <a:ext cx="601568" cy="300960"/>
            <a:chOff x="5615619" y="2077286"/>
            <a:chExt cx="601568" cy="300960"/>
          </a:xfrm>
        </p:grpSpPr>
        <p:sp>
          <p:nvSpPr>
            <p:cNvPr id="1411" name="Google Shape;1411;p44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44"/>
          <p:cNvGrpSpPr/>
          <p:nvPr/>
        </p:nvGrpSpPr>
        <p:grpSpPr>
          <a:xfrm>
            <a:off x="6992259" y="4478050"/>
            <a:ext cx="136198" cy="357201"/>
            <a:chOff x="3145375" y="4383648"/>
            <a:chExt cx="136198" cy="357201"/>
          </a:xfrm>
        </p:grpSpPr>
        <p:sp>
          <p:nvSpPr>
            <p:cNvPr id="1427" name="Google Shape;1427;p44"/>
            <p:cNvSpPr/>
            <p:nvPr/>
          </p:nvSpPr>
          <p:spPr>
            <a:xfrm rot="10800000" flipH="1">
              <a:off x="3145375" y="4383648"/>
              <a:ext cx="136198" cy="136227"/>
            </a:xfrm>
            <a:custGeom>
              <a:avLst/>
              <a:gdLst/>
              <a:ahLst/>
              <a:cxnLst/>
              <a:rect l="l" t="t" r="r" b="b"/>
              <a:pathLst>
                <a:path w="4763" h="4764" extrusionOk="0">
                  <a:moveTo>
                    <a:pt x="0" y="1"/>
                  </a:moveTo>
                  <a:lnTo>
                    <a:pt x="0" y="4763"/>
                  </a:lnTo>
                  <a:lnTo>
                    <a:pt x="4763" y="4763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3154227" y="4622347"/>
              <a:ext cx="118489" cy="11850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44"/>
          <p:cNvGrpSpPr/>
          <p:nvPr/>
        </p:nvGrpSpPr>
        <p:grpSpPr>
          <a:xfrm>
            <a:off x="5104272" y="4450595"/>
            <a:ext cx="167575" cy="384656"/>
            <a:chOff x="1346783" y="4369925"/>
            <a:chExt cx="167575" cy="384656"/>
          </a:xfrm>
        </p:grpSpPr>
        <p:sp>
          <p:nvSpPr>
            <p:cNvPr id="1430" name="Google Shape;1430;p44"/>
            <p:cNvSpPr/>
            <p:nvPr/>
          </p:nvSpPr>
          <p:spPr>
            <a:xfrm>
              <a:off x="1356923" y="4369925"/>
              <a:ext cx="147300" cy="147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 rot="-2700000">
              <a:off x="1371324" y="4611547"/>
              <a:ext cx="118494" cy="118494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2" name="Google Shape;1432;p44"/>
          <p:cNvSpPr txBox="1">
            <a:spLocks noGrp="1"/>
          </p:cNvSpPr>
          <p:nvPr>
            <p:ph type="body" idx="4294967295"/>
          </p:nvPr>
        </p:nvSpPr>
        <p:spPr>
          <a:xfrm>
            <a:off x="868175" y="1190256"/>
            <a:ext cx="68826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Dalam three.js terdapat berbagai macam jenis geometri yang sudah tersedia, diantaranya: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BoxGeometry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CircleGeometry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ConeGeometry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CylinderGeometry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SphereGeometry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dll.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45"/>
          <p:cNvSpPr txBox="1">
            <a:spLocks noGrp="1"/>
          </p:cNvSpPr>
          <p:nvPr>
            <p:ph type="title"/>
          </p:nvPr>
        </p:nvSpPr>
        <p:spPr>
          <a:xfrm>
            <a:off x="1205750" y="2193450"/>
            <a:ext cx="22911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Material</a:t>
            </a:r>
            <a:endParaRPr sz="3600"/>
          </a:p>
        </p:txBody>
      </p:sp>
      <p:sp>
        <p:nvSpPr>
          <p:cNvPr id="1438" name="Google Shape;1438;p45"/>
          <p:cNvSpPr txBox="1">
            <a:spLocks noGrp="1"/>
          </p:cNvSpPr>
          <p:nvPr>
            <p:ph type="title" idx="4294967295"/>
          </p:nvPr>
        </p:nvSpPr>
        <p:spPr>
          <a:xfrm>
            <a:off x="5615625" y="1932950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2</a:t>
            </a:r>
            <a:endParaRPr sz="8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6"/>
          <p:cNvSpPr txBox="1">
            <a:spLocks noGrp="1"/>
          </p:cNvSpPr>
          <p:nvPr>
            <p:ph type="body" idx="4294967295"/>
          </p:nvPr>
        </p:nvSpPr>
        <p:spPr>
          <a:xfrm>
            <a:off x="1008450" y="539500"/>
            <a:ext cx="7431900" cy="3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Material</a:t>
            </a:r>
            <a:r>
              <a:rPr lang="en" sz="1900">
                <a:solidFill>
                  <a:srgbClr val="FFFFFF"/>
                </a:solidFill>
              </a:rPr>
              <a:t> akan menentukan </a:t>
            </a: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tampilan dari objek</a:t>
            </a:r>
            <a:r>
              <a:rPr lang="en" sz="1900">
                <a:solidFill>
                  <a:srgbClr val="FFFFFF"/>
                </a:solidFill>
              </a:rPr>
              <a:t>. Seperti warna, tekstur, dan transparansi.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Dalam three.js terdapat berbagai macam jenis material yang sudah tersedia, diantaranya: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MeshBasicMaterial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MeshNormalMaterial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MeshLambertMaterial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MeshPhongMaterial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dll.</a:t>
            </a:r>
            <a:endParaRPr sz="19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" name="Google Shape;14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781050"/>
            <a:ext cx="65246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8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sp>
        <p:nvSpPr>
          <p:cNvPr id="1454" name="Google Shape;1454;p48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907475" y="392050"/>
            <a:ext cx="5899200" cy="1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Camera pada THREE.js</a:t>
            </a:r>
            <a:endParaRPr/>
          </a:p>
        </p:txBody>
      </p:sp>
      <p:sp>
        <p:nvSpPr>
          <p:cNvPr id="1460" name="Google Shape;1460;p49"/>
          <p:cNvSpPr txBox="1">
            <a:spLocks noGrp="1"/>
          </p:cNvSpPr>
          <p:nvPr>
            <p:ph type="subTitle" idx="4294967295"/>
          </p:nvPr>
        </p:nvSpPr>
        <p:spPr>
          <a:xfrm>
            <a:off x="1257650" y="2463877"/>
            <a:ext cx="6983400" cy="139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 b="1">
                <a:solidFill>
                  <a:srgbClr val="000000"/>
                </a:solidFill>
                <a:highlight>
                  <a:schemeClr val="lt1"/>
                </a:highlight>
                <a:latin typeface="Darker Grotesque"/>
                <a:ea typeface="Darker Grotesque"/>
                <a:cs typeface="Darker Grotesque"/>
                <a:sym typeface="Darker Grotesque"/>
              </a:rPr>
              <a:t>The perspective camera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Darker Grotesque"/>
                <a:ea typeface="Darker Grotesque"/>
                <a:cs typeface="Darker Grotesque"/>
                <a:sym typeface="Darker Grotesque"/>
              </a:rPr>
              <a:t> (THREE.PerspectiveCamera)</a:t>
            </a:r>
            <a:endParaRPr sz="2400" b="1">
              <a:solidFill>
                <a:srgbClr val="000000"/>
              </a:solidFill>
              <a:highlight>
                <a:schemeClr val="lt1"/>
              </a:highlight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 b="1">
                <a:solidFill>
                  <a:srgbClr val="000000"/>
                </a:solidFill>
                <a:highlight>
                  <a:schemeClr val="lt1"/>
                </a:highlight>
                <a:latin typeface="Darker Grotesque"/>
                <a:ea typeface="Darker Grotesque"/>
                <a:cs typeface="Darker Grotesque"/>
                <a:sym typeface="Darker Grotesque"/>
              </a:rPr>
              <a:t>The orthographic camera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Darker Grotesque"/>
                <a:ea typeface="Darker Grotesque"/>
                <a:cs typeface="Darker Grotesque"/>
                <a:sym typeface="Darker Grotesque"/>
              </a:rPr>
              <a:t> (THREE.OrthographicCamera)</a:t>
            </a:r>
            <a:endParaRPr sz="2600" b="1">
              <a:solidFill>
                <a:srgbClr val="000000"/>
              </a:solidFill>
              <a:highlight>
                <a:schemeClr val="lt1"/>
              </a:highlight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0"/>
          <p:cNvSpPr/>
          <p:nvPr/>
        </p:nvSpPr>
        <p:spPr>
          <a:xfrm flipH="1">
            <a:off x="5154720" y="3457889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0"/>
          <p:cNvSpPr/>
          <p:nvPr/>
        </p:nvSpPr>
        <p:spPr>
          <a:xfrm flipH="1">
            <a:off x="5154707" y="162837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50"/>
          <p:cNvSpPr/>
          <p:nvPr/>
        </p:nvSpPr>
        <p:spPr>
          <a:xfrm flipH="1">
            <a:off x="868270" y="3457900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50"/>
          <p:cNvSpPr/>
          <p:nvPr/>
        </p:nvSpPr>
        <p:spPr>
          <a:xfrm flipH="1">
            <a:off x="868275" y="162836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50"/>
          <p:cNvSpPr txBox="1">
            <a:spLocks noGrp="1"/>
          </p:cNvSpPr>
          <p:nvPr>
            <p:ph type="title" idx="15"/>
          </p:nvPr>
        </p:nvSpPr>
        <p:spPr>
          <a:xfrm>
            <a:off x="713250" y="372725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 CAMERA ARGUMENT </a:t>
            </a:r>
            <a:endParaRPr/>
          </a:p>
        </p:txBody>
      </p:sp>
      <p:sp>
        <p:nvSpPr>
          <p:cNvPr id="1470" name="Google Shape;1470;p50"/>
          <p:cNvSpPr txBox="1">
            <a:spLocks noGrp="1"/>
          </p:cNvSpPr>
          <p:nvPr>
            <p:ph type="subTitle" idx="2"/>
          </p:nvPr>
        </p:nvSpPr>
        <p:spPr>
          <a:xfrm>
            <a:off x="5963586" y="3554169"/>
            <a:ext cx="23910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Berakhir di posisi ini, berdasarkan posisi dari kamera, objek akan dirender</a:t>
            </a:r>
            <a:endParaRPr/>
          </a:p>
        </p:txBody>
      </p:sp>
      <p:sp>
        <p:nvSpPr>
          <p:cNvPr id="1471" name="Google Shape;1471;p50"/>
          <p:cNvSpPr txBox="1">
            <a:spLocks noGrp="1"/>
          </p:cNvSpPr>
          <p:nvPr>
            <p:ph type="subTitle" idx="3"/>
          </p:nvPr>
        </p:nvSpPr>
        <p:spPr>
          <a:xfrm>
            <a:off x="5816230" y="3217862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far</a:t>
            </a:r>
            <a:endParaRPr/>
          </a:p>
        </p:txBody>
      </p:sp>
      <p:sp>
        <p:nvSpPr>
          <p:cNvPr id="1472" name="Google Shape;1472;p50"/>
          <p:cNvSpPr txBox="1">
            <a:spLocks noGrp="1"/>
          </p:cNvSpPr>
          <p:nvPr>
            <p:ph type="subTitle" idx="4"/>
          </p:nvPr>
        </p:nvSpPr>
        <p:spPr>
          <a:xfrm>
            <a:off x="1529800" y="3554169"/>
            <a:ext cx="23910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" indent="-15875" rtl="0">
              <a:spcBef>
                <a:spcPts val="0"/>
              </a:spcBef>
              <a:spcAft>
                <a:spcPts val="1600"/>
              </a:spcAft>
            </a:pPr>
            <a:r>
              <a:rPr lang="es-ES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Menentukan</a:t>
            </a:r>
            <a:r>
              <a:rPr lang="es-ES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ratio antara </a:t>
            </a:r>
            <a:r>
              <a:rPr lang="es-ES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bagian</a:t>
            </a:r>
            <a:r>
              <a:rPr lang="es-ES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horizontal dan vertical </a:t>
            </a:r>
            <a:r>
              <a:rPr lang="es-ES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dari</a:t>
            </a:r>
            <a:r>
              <a:rPr lang="es-ES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</a:t>
            </a:r>
            <a:r>
              <a:rPr lang="es-ES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area</a:t>
            </a:r>
            <a:r>
              <a:rPr lang="es-ES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yang </a:t>
            </a:r>
            <a:r>
              <a:rPr lang="es-ES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akan</a:t>
            </a:r>
            <a:r>
              <a:rPr lang="es-ES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</a:t>
            </a:r>
            <a:r>
              <a:rPr lang="es-ES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dirender</a:t>
            </a:r>
            <a:endParaRPr lang="es-ES" dirty="0">
              <a:effectLst/>
            </a:endParaRPr>
          </a:p>
        </p:txBody>
      </p:sp>
      <p:sp>
        <p:nvSpPr>
          <p:cNvPr id="1473" name="Google Shape;1473;p50"/>
          <p:cNvSpPr txBox="1">
            <a:spLocks noGrp="1"/>
          </p:cNvSpPr>
          <p:nvPr>
            <p:ph type="subTitle" idx="5"/>
          </p:nvPr>
        </p:nvSpPr>
        <p:spPr>
          <a:xfrm>
            <a:off x="1529801" y="3217862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aspect</a:t>
            </a:r>
            <a:endParaRPr/>
          </a:p>
        </p:txBody>
      </p:sp>
      <p:sp>
        <p:nvSpPr>
          <p:cNvPr id="1474" name="Google Shape;1474;p50"/>
          <p:cNvSpPr txBox="1">
            <a:spLocks noGrp="1"/>
          </p:cNvSpPr>
          <p:nvPr>
            <p:ph type="subTitle" idx="6"/>
          </p:nvPr>
        </p:nvSpPr>
        <p:spPr>
          <a:xfrm>
            <a:off x="5963586" y="1723625"/>
            <a:ext cx="23910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Dimulai dari posisi ini, berdasarkan posisi dari kamera, objek akan dirender</a:t>
            </a:r>
            <a:endParaRPr/>
          </a:p>
        </p:txBody>
      </p:sp>
      <p:sp>
        <p:nvSpPr>
          <p:cNvPr id="1475" name="Google Shape;1475;p50"/>
          <p:cNvSpPr txBox="1">
            <a:spLocks noGrp="1"/>
          </p:cNvSpPr>
          <p:nvPr>
            <p:ph type="subTitle" idx="1"/>
          </p:nvPr>
        </p:nvSpPr>
        <p:spPr>
          <a:xfrm>
            <a:off x="5816230" y="1387338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near</a:t>
            </a:r>
            <a:endParaRPr/>
          </a:p>
        </p:txBody>
      </p:sp>
      <p:sp>
        <p:nvSpPr>
          <p:cNvPr id="1476" name="Google Shape;1476;p50"/>
          <p:cNvSpPr txBox="1">
            <a:spLocks noGrp="1"/>
          </p:cNvSpPr>
          <p:nvPr>
            <p:ph type="subTitle" idx="7"/>
          </p:nvPr>
        </p:nvSpPr>
        <p:spPr>
          <a:xfrm>
            <a:off x="1529800" y="1723625"/>
            <a:ext cx="23910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</a:pPr>
            <a:r>
              <a:rPr lang="en-ID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Menentukan</a:t>
            </a:r>
            <a:r>
              <a:rPr lang="en-ID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</a:t>
            </a:r>
            <a:r>
              <a:rPr lang="en-ID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bagian</a:t>
            </a:r>
            <a:r>
              <a:rPr lang="en-ID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</a:t>
            </a:r>
            <a:r>
              <a:rPr lang="en-ID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dari</a:t>
            </a:r>
            <a:r>
              <a:rPr lang="en-ID" dirty="0">
                <a:solidFill>
                  <a:srgbClr val="F6F6F6"/>
                </a:solidFill>
                <a:latin typeface="Darker Grotesque" panose="020B0604020202020204" charset="0"/>
              </a:rPr>
              <a:t> </a:t>
            </a:r>
            <a:r>
              <a:rPr lang="en-ID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pemandangan</a:t>
            </a:r>
            <a:r>
              <a:rPr lang="en-ID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yang </a:t>
            </a:r>
            <a:r>
              <a:rPr lang="en-ID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terlihat</a:t>
            </a:r>
            <a:r>
              <a:rPr lang="en-ID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</a:t>
            </a:r>
            <a:r>
              <a:rPr lang="en-ID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dari</a:t>
            </a:r>
            <a:r>
              <a:rPr lang="en-ID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</a:t>
            </a:r>
            <a:r>
              <a:rPr lang="en-ID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posisi</a:t>
            </a:r>
            <a:r>
              <a:rPr lang="en-ID" sz="1800" b="0" i="0" u="none" strike="noStrike" dirty="0">
                <a:solidFill>
                  <a:srgbClr val="F6F6F6"/>
                </a:solidFill>
                <a:effectLst/>
                <a:latin typeface="Darker Grotesque" panose="020B0604020202020204" charset="0"/>
              </a:rPr>
              <a:t> </a:t>
            </a:r>
            <a:r>
              <a:rPr lang="en-ID" sz="1800" b="0" i="0" u="none" strike="noStrike" dirty="0" err="1">
                <a:solidFill>
                  <a:srgbClr val="F6F6F6"/>
                </a:solidFill>
                <a:effectLst/>
                <a:latin typeface="Darker Grotesque" panose="020B0604020202020204" charset="0"/>
              </a:rPr>
              <a:t>kamera</a:t>
            </a:r>
            <a:endParaRPr lang="en-ID" dirty="0">
              <a:effectLst/>
            </a:endParaRPr>
          </a:p>
        </p:txBody>
      </p:sp>
      <p:sp>
        <p:nvSpPr>
          <p:cNvPr id="1477" name="Google Shape;1477;p50"/>
          <p:cNvSpPr txBox="1">
            <a:spLocks noGrp="1"/>
          </p:cNvSpPr>
          <p:nvPr>
            <p:ph type="subTitle" idx="8"/>
          </p:nvPr>
        </p:nvSpPr>
        <p:spPr>
          <a:xfrm>
            <a:off x="1529801" y="1387338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fov</a:t>
            </a:r>
            <a:endParaRPr/>
          </a:p>
        </p:txBody>
      </p:sp>
      <p:sp>
        <p:nvSpPr>
          <p:cNvPr id="1478" name="Google Shape;1478;p50"/>
          <p:cNvSpPr txBox="1">
            <a:spLocks noGrp="1"/>
          </p:cNvSpPr>
          <p:nvPr>
            <p:ph type="title"/>
          </p:nvPr>
        </p:nvSpPr>
        <p:spPr>
          <a:xfrm>
            <a:off x="868276" y="1628363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9" name="Google Shape;1479;p50"/>
          <p:cNvSpPr txBox="1">
            <a:spLocks noGrp="1"/>
          </p:cNvSpPr>
          <p:nvPr>
            <p:ph type="title" idx="13"/>
          </p:nvPr>
        </p:nvSpPr>
        <p:spPr>
          <a:xfrm>
            <a:off x="868276" y="3457913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80" name="Google Shape;1480;p50"/>
          <p:cNvSpPr txBox="1">
            <a:spLocks noGrp="1"/>
          </p:cNvSpPr>
          <p:nvPr>
            <p:ph type="title" idx="9"/>
          </p:nvPr>
        </p:nvSpPr>
        <p:spPr>
          <a:xfrm>
            <a:off x="5154726" y="1628363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1" name="Google Shape;1481;p50"/>
          <p:cNvSpPr txBox="1">
            <a:spLocks noGrp="1"/>
          </p:cNvSpPr>
          <p:nvPr>
            <p:ph type="title" idx="14"/>
          </p:nvPr>
        </p:nvSpPr>
        <p:spPr>
          <a:xfrm>
            <a:off x="5154726" y="3457913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82" name="Google Shape;1482;p50"/>
          <p:cNvSpPr/>
          <p:nvPr/>
        </p:nvSpPr>
        <p:spPr>
          <a:xfrm flipH="1">
            <a:off x="5154710" y="3269118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0"/>
          <p:cNvSpPr/>
          <p:nvPr/>
        </p:nvSpPr>
        <p:spPr>
          <a:xfrm flipH="1">
            <a:off x="5658816" y="1461559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4" name="Google Shape;1484;p50"/>
          <p:cNvGrpSpPr/>
          <p:nvPr/>
        </p:nvGrpSpPr>
        <p:grpSpPr>
          <a:xfrm rot="-5400000">
            <a:off x="921353" y="1346882"/>
            <a:ext cx="161127" cy="262714"/>
            <a:chOff x="8814523" y="4301099"/>
            <a:chExt cx="181204" cy="295450"/>
          </a:xfrm>
        </p:grpSpPr>
        <p:sp>
          <p:nvSpPr>
            <p:cNvPr id="1485" name="Google Shape;1485;p5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50"/>
          <p:cNvSpPr/>
          <p:nvPr/>
        </p:nvSpPr>
        <p:spPr>
          <a:xfrm rot="-5400000" flipH="1">
            <a:off x="1323197" y="1430719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2" name="Google Shape;1492;p50"/>
          <p:cNvGrpSpPr/>
          <p:nvPr/>
        </p:nvGrpSpPr>
        <p:grpSpPr>
          <a:xfrm rot="-5400000">
            <a:off x="5528094" y="3163031"/>
            <a:ext cx="161127" cy="262714"/>
            <a:chOff x="8814523" y="4301099"/>
            <a:chExt cx="181204" cy="295450"/>
          </a:xfrm>
        </p:grpSpPr>
        <p:sp>
          <p:nvSpPr>
            <p:cNvPr id="1493" name="Google Shape;1493;p5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50"/>
          <p:cNvGrpSpPr/>
          <p:nvPr/>
        </p:nvGrpSpPr>
        <p:grpSpPr>
          <a:xfrm>
            <a:off x="4964800" y="1412446"/>
            <a:ext cx="594164" cy="214200"/>
            <a:chOff x="5038800" y="1904309"/>
            <a:chExt cx="594164" cy="214200"/>
          </a:xfrm>
        </p:grpSpPr>
        <p:sp>
          <p:nvSpPr>
            <p:cNvPr id="1500" name="Google Shape;1500;p50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50"/>
          <p:cNvGrpSpPr/>
          <p:nvPr/>
        </p:nvGrpSpPr>
        <p:grpSpPr>
          <a:xfrm>
            <a:off x="863850" y="3214946"/>
            <a:ext cx="594164" cy="214200"/>
            <a:chOff x="5038800" y="1904309"/>
            <a:chExt cx="594164" cy="214200"/>
          </a:xfrm>
        </p:grpSpPr>
        <p:sp>
          <p:nvSpPr>
            <p:cNvPr id="1503" name="Google Shape;1503;p50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50"/>
          <p:cNvSpPr/>
          <p:nvPr/>
        </p:nvSpPr>
        <p:spPr>
          <a:xfrm flipH="1">
            <a:off x="868285" y="3269118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" name="Google Shape;15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88" y="1144575"/>
            <a:ext cx="4639274" cy="34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51"/>
          <p:cNvSpPr txBox="1"/>
          <p:nvPr/>
        </p:nvSpPr>
        <p:spPr>
          <a:xfrm>
            <a:off x="4941850" y="1948050"/>
            <a:ext cx="4639200" cy="18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camera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PerspectiveCamera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innerWidth</a:t>
            </a:r>
            <a:r>
              <a:rPr lang="en" sz="12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innerHeight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camera</a:t>
            </a:r>
            <a:r>
              <a:rPr lang="en" sz="12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12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.set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EBBB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875" y="152400"/>
            <a:ext cx="53942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2"/>
          <p:cNvSpPr txBox="1">
            <a:spLocks noGrp="1"/>
          </p:cNvSpPr>
          <p:nvPr>
            <p:ph type="subTitle" idx="13"/>
          </p:nvPr>
        </p:nvSpPr>
        <p:spPr>
          <a:xfrm>
            <a:off x="5114800" y="16533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top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7" name="Google Shape;1517;p52"/>
          <p:cNvSpPr txBox="1">
            <a:spLocks noGrp="1"/>
          </p:cNvSpPr>
          <p:nvPr>
            <p:ph type="subTitle" idx="15"/>
          </p:nvPr>
        </p:nvSpPr>
        <p:spPr>
          <a:xfrm>
            <a:off x="6320012" y="33188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zoom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8" name="Google Shape;1518;p52"/>
          <p:cNvSpPr txBox="1">
            <a:spLocks noGrp="1"/>
          </p:cNvSpPr>
          <p:nvPr>
            <p:ph type="subTitle" idx="5"/>
          </p:nvPr>
        </p:nvSpPr>
        <p:spPr>
          <a:xfrm>
            <a:off x="3647700" y="3655100"/>
            <a:ext cx="1848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Berakhir di posisi ini, berdasarkan posisi dari kamera, objek akan dirender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9" name="Google Shape;1519;p52"/>
          <p:cNvSpPr txBox="1">
            <a:spLocks noGrp="1"/>
          </p:cNvSpPr>
          <p:nvPr>
            <p:ph type="subTitle" idx="6"/>
          </p:nvPr>
        </p:nvSpPr>
        <p:spPr>
          <a:xfrm>
            <a:off x="3862662" y="33188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far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52"/>
          <p:cNvSpPr txBox="1">
            <a:spLocks noGrp="1"/>
          </p:cNvSpPr>
          <p:nvPr>
            <p:ph type="subTitle" idx="7"/>
          </p:nvPr>
        </p:nvSpPr>
        <p:spPr>
          <a:xfrm>
            <a:off x="863200" y="3655100"/>
            <a:ext cx="2502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Dimulai dari posisi ini, berdasarkan posisi dari kamera, objek akan dirender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21" name="Google Shape;1521;p52"/>
          <p:cNvSpPr txBox="1">
            <a:spLocks noGrp="1"/>
          </p:cNvSpPr>
          <p:nvPr>
            <p:ph type="subTitle" idx="8"/>
          </p:nvPr>
        </p:nvSpPr>
        <p:spPr>
          <a:xfrm>
            <a:off x="1405288" y="33188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near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22" name="Google Shape;1522;p52"/>
          <p:cNvSpPr txBox="1">
            <a:spLocks noGrp="1"/>
          </p:cNvSpPr>
          <p:nvPr>
            <p:ph type="subTitle" idx="4"/>
          </p:nvPr>
        </p:nvSpPr>
        <p:spPr>
          <a:xfrm>
            <a:off x="200075" y="16533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BBBFF"/>
                </a:solidFill>
              </a:rPr>
              <a:t>left</a:t>
            </a:r>
            <a:endParaRPr>
              <a:solidFill>
                <a:srgbClr val="EBBBFF"/>
              </a:solidFill>
            </a:endParaRPr>
          </a:p>
        </p:txBody>
      </p:sp>
      <p:sp>
        <p:nvSpPr>
          <p:cNvPr id="1523" name="Google Shape;1523;p52"/>
          <p:cNvSpPr txBox="1">
            <a:spLocks noGrp="1"/>
          </p:cNvSpPr>
          <p:nvPr>
            <p:ph type="subTitle" idx="1"/>
          </p:nvPr>
        </p:nvSpPr>
        <p:spPr>
          <a:xfrm>
            <a:off x="2527288" y="1989600"/>
            <a:ext cx="16869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Batas kanan dari pemandangan yang akan dirender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24" name="Google Shape;1524;p52"/>
          <p:cNvSpPr txBox="1">
            <a:spLocks noGrp="1"/>
          </p:cNvSpPr>
          <p:nvPr>
            <p:ph type="subTitle" idx="2"/>
          </p:nvPr>
        </p:nvSpPr>
        <p:spPr>
          <a:xfrm>
            <a:off x="2629575" y="16533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right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25" name="Google Shape;1525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Orthographic Camera Argument</a:t>
            </a:r>
            <a:endParaRPr/>
          </a:p>
        </p:txBody>
      </p:sp>
      <p:sp>
        <p:nvSpPr>
          <p:cNvPr id="1526" name="Google Shape;1526;p52"/>
          <p:cNvSpPr txBox="1">
            <a:spLocks noGrp="1"/>
          </p:cNvSpPr>
          <p:nvPr>
            <p:ph type="subTitle" idx="14"/>
          </p:nvPr>
        </p:nvSpPr>
        <p:spPr>
          <a:xfrm>
            <a:off x="7256963" y="1989600"/>
            <a:ext cx="1686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Posisi terbawah yang akan dirender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7" name="Google Shape;1527;p52"/>
          <p:cNvSpPr txBox="1">
            <a:spLocks noGrp="1"/>
          </p:cNvSpPr>
          <p:nvPr>
            <p:ph type="subTitle" idx="15"/>
          </p:nvPr>
        </p:nvSpPr>
        <p:spPr>
          <a:xfrm>
            <a:off x="7375850" y="16533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bottom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28" name="Google Shape;1528;p52"/>
          <p:cNvSpPr txBox="1">
            <a:spLocks noGrp="1"/>
          </p:cNvSpPr>
          <p:nvPr>
            <p:ph type="subTitle" idx="3"/>
          </p:nvPr>
        </p:nvSpPr>
        <p:spPr>
          <a:xfrm>
            <a:off x="200088" y="1989600"/>
            <a:ext cx="1418700" cy="10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>
                <a:solidFill>
                  <a:srgbClr val="FFFFFF"/>
                </a:solidFill>
              </a:rPr>
              <a:t>Batas kiri dari pemandangan yang akan dirender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29" name="Google Shape;1529;p52"/>
          <p:cNvSpPr txBox="1">
            <a:spLocks noGrp="1"/>
          </p:cNvSpPr>
          <p:nvPr>
            <p:ph type="subTitle" idx="9"/>
          </p:nvPr>
        </p:nvSpPr>
        <p:spPr>
          <a:xfrm>
            <a:off x="5114800" y="19896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Posisi teratas yang akan dirender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530" name="Google Shape;1530;p52"/>
          <p:cNvSpPr txBox="1">
            <a:spLocks noGrp="1"/>
          </p:cNvSpPr>
          <p:nvPr>
            <p:ph type="subTitle" idx="14"/>
          </p:nvPr>
        </p:nvSpPr>
        <p:spPr>
          <a:xfrm>
            <a:off x="5973950" y="3655100"/>
            <a:ext cx="21108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Ukuran zoom scene yang akan ditampilkan. Jika bernilai &lt;1, zoom out. Jika bernilai &gt;1, zoom in. (Good default: 1)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6" name="Google Shape;15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75" y="539500"/>
            <a:ext cx="5144795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54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</a:t>
            </a:r>
            <a:endParaRPr/>
          </a:p>
        </p:txBody>
      </p:sp>
      <p:sp>
        <p:nvSpPr>
          <p:cNvPr id="1542" name="Google Shape;1542;p54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55"/>
          <p:cNvSpPr txBox="1">
            <a:spLocks noGrp="1"/>
          </p:cNvSpPr>
          <p:nvPr>
            <p:ph type="subTitle" idx="1"/>
          </p:nvPr>
        </p:nvSpPr>
        <p:spPr>
          <a:xfrm>
            <a:off x="713225" y="778800"/>
            <a:ext cx="5182500" cy="3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Darker Grotesque"/>
                <a:ea typeface="Darker Grotesque"/>
                <a:cs typeface="Darker Grotesque"/>
                <a:sym typeface="Darker Grotesque"/>
              </a:rPr>
              <a:t>Light / cahaya</a:t>
            </a:r>
            <a:r>
              <a:rPr lang="en" sz="1900"/>
              <a:t> digunakan </a:t>
            </a:r>
            <a:r>
              <a:rPr lang="en" sz="1900" b="1">
                <a:latin typeface="Darker Grotesque"/>
                <a:ea typeface="Darker Grotesque"/>
                <a:cs typeface="Darker Grotesque"/>
                <a:sym typeface="Darker Grotesque"/>
              </a:rPr>
              <a:t>agar objek dapat terlihat</a:t>
            </a:r>
            <a:r>
              <a:rPr lang="en" sz="1900"/>
              <a:t>. Meskipun dalam beberapa jenis material ada yang tidak perlu menggunakan light, namun penggunaannya sendiri akan banyak membantu dalam pembuatan objek 3D.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Light memiliki 2 parameter: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>
                <a:latin typeface="Darker Grotesque"/>
                <a:ea typeface="Darker Grotesque"/>
                <a:cs typeface="Darker Grotesque"/>
                <a:sym typeface="Darker Grotesque"/>
              </a:rPr>
              <a:t>Color</a:t>
            </a:r>
            <a:br>
              <a:rPr lang="en" sz="1900"/>
            </a:br>
            <a:r>
              <a:rPr lang="en" sz="1900"/>
              <a:t>Warna cahaya yang digunakan, default: putih.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>
                <a:latin typeface="Darker Grotesque"/>
                <a:ea typeface="Darker Grotesque"/>
                <a:cs typeface="Darker Grotesque"/>
                <a:sym typeface="Darker Grotesque"/>
              </a:rPr>
              <a:t>Intensity</a:t>
            </a:r>
            <a:br>
              <a:rPr lang="en" sz="1900"/>
            </a:br>
            <a:r>
              <a:rPr lang="en" sz="1900"/>
              <a:t>Kekuatan cahaya yang dipancarkan, default: 1.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6"/>
          <p:cNvSpPr txBox="1">
            <a:spLocks noGrp="1"/>
          </p:cNvSpPr>
          <p:nvPr>
            <p:ph type="subTitle" idx="2"/>
          </p:nvPr>
        </p:nvSpPr>
        <p:spPr>
          <a:xfrm>
            <a:off x="4495225" y="539500"/>
            <a:ext cx="42933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0xFFFFFF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light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AmbientLight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4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light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553" name="Google Shape;1553;p56"/>
          <p:cNvPicPr preferRelativeResize="0"/>
          <p:nvPr/>
        </p:nvPicPr>
        <p:blipFill rotWithShape="1">
          <a:blip r:embed="rId3">
            <a:alphaModFix/>
          </a:blip>
          <a:srcRect r="3128"/>
          <a:stretch/>
        </p:blipFill>
        <p:spPr>
          <a:xfrm>
            <a:off x="4310325" y="3279525"/>
            <a:ext cx="3176324" cy="153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5" y="1662250"/>
            <a:ext cx="3476675" cy="181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5" name="Google Shape;1555;p56"/>
          <p:cNvCxnSpPr>
            <a:stCxn id="1554" idx="2"/>
            <a:endCxn id="1553" idx="1"/>
          </p:cNvCxnSpPr>
          <p:nvPr/>
        </p:nvCxnSpPr>
        <p:spPr>
          <a:xfrm rot="-5400000" flipH="1">
            <a:off x="2976913" y="2714450"/>
            <a:ext cx="566700" cy="2100300"/>
          </a:xfrm>
          <a:prstGeom prst="curved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asil">
            <a:hlinkClick r:id="" action="ppaction://media"/>
            <a:extLst>
              <a:ext uri="{FF2B5EF4-FFF2-40B4-BE49-F238E27FC236}">
                <a16:creationId xmlns:a16="http://schemas.microsoft.com/office/drawing/2014/main" id="{D7F09003-584B-44E8-9A94-EBEBFFFEE9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10534" r="1394"/>
          <a:stretch/>
        </p:blipFill>
        <p:spPr>
          <a:xfrm>
            <a:off x="800100" y="753665"/>
            <a:ext cx="7543800" cy="3636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2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8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5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Pemandangan</a:t>
            </a:r>
            <a:endParaRPr/>
          </a:p>
        </p:txBody>
      </p:sp>
      <p:sp>
        <p:nvSpPr>
          <p:cNvPr id="1225" name="Google Shape;1225;p35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26" name="Google Shape;1226;p35"/>
          <p:cNvSpPr txBox="1">
            <a:spLocks noGrp="1"/>
          </p:cNvSpPr>
          <p:nvPr>
            <p:ph type="subTitle" idx="1"/>
          </p:nvPr>
        </p:nvSpPr>
        <p:spPr>
          <a:xfrm>
            <a:off x="3218100" y="365795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THREE.JS Scene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1" name="Google Shape;1231;p36"/>
          <p:cNvCxnSpPr>
            <a:stCxn id="1232" idx="0"/>
          </p:cNvCxnSpPr>
          <p:nvPr/>
        </p:nvCxnSpPr>
        <p:spPr>
          <a:xfrm rot="-5400000" flipH="1">
            <a:off x="4707300" y="1322925"/>
            <a:ext cx="833100" cy="1101300"/>
          </a:xfrm>
          <a:prstGeom prst="bentConnector4">
            <a:avLst>
              <a:gd name="adj1" fmla="val -28583"/>
              <a:gd name="adj2" fmla="val 9005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36"/>
          <p:cNvCxnSpPr>
            <a:stCxn id="1234" idx="2"/>
            <a:endCxn id="1235" idx="2"/>
          </p:cNvCxnSpPr>
          <p:nvPr/>
        </p:nvCxnSpPr>
        <p:spPr>
          <a:xfrm rot="5400000">
            <a:off x="4572850" y="1976800"/>
            <a:ext cx="600" cy="3968700"/>
          </a:xfrm>
          <a:prstGeom prst="bentConnector3">
            <a:avLst>
              <a:gd name="adj1" fmla="val 104016725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6" name="Google Shape;1236;p36"/>
          <p:cNvSpPr/>
          <p:nvPr/>
        </p:nvSpPr>
        <p:spPr>
          <a:xfrm rot="5400000" flipH="1">
            <a:off x="4487494" y="4497488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6"/>
          <p:cNvSpPr/>
          <p:nvPr/>
        </p:nvSpPr>
        <p:spPr>
          <a:xfrm>
            <a:off x="6384266" y="317411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6"/>
          <p:cNvSpPr/>
          <p:nvPr/>
        </p:nvSpPr>
        <p:spPr>
          <a:xfrm>
            <a:off x="4418919" y="3046603"/>
            <a:ext cx="346472" cy="343335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6"/>
          <p:cNvSpPr txBox="1"/>
          <p:nvPr/>
        </p:nvSpPr>
        <p:spPr>
          <a:xfrm rot="2976">
            <a:off x="6384240" y="317426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</a:t>
            </a:r>
            <a:endParaRPr sz="3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40" name="Google Shape;1240;p36"/>
          <p:cNvSpPr txBox="1"/>
          <p:nvPr/>
        </p:nvSpPr>
        <p:spPr>
          <a:xfrm rot="2976">
            <a:off x="4418893" y="3046744"/>
            <a:ext cx="346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</a:t>
            </a:r>
            <a:endParaRPr sz="3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41" name="Google Shape;1241;p36"/>
          <p:cNvSpPr/>
          <p:nvPr/>
        </p:nvSpPr>
        <p:spPr>
          <a:xfrm>
            <a:off x="2453566" y="317411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6"/>
          <p:cNvSpPr/>
          <p:nvPr/>
        </p:nvSpPr>
        <p:spPr>
          <a:xfrm>
            <a:off x="5675200" y="1457050"/>
            <a:ext cx="1764600" cy="2503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6"/>
          <p:cNvSpPr/>
          <p:nvPr/>
        </p:nvSpPr>
        <p:spPr>
          <a:xfrm>
            <a:off x="3690900" y="1457025"/>
            <a:ext cx="1764600" cy="25038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6"/>
          <p:cNvSpPr txBox="1"/>
          <p:nvPr/>
        </p:nvSpPr>
        <p:spPr>
          <a:xfrm rot="2976">
            <a:off x="2453540" y="317426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</a:t>
            </a:r>
            <a:endParaRPr sz="3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43" name="Google Shape;1243;p36"/>
          <p:cNvSpPr/>
          <p:nvPr/>
        </p:nvSpPr>
        <p:spPr>
          <a:xfrm rot="-5400000">
            <a:off x="4932871" y="1135609"/>
            <a:ext cx="252728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4" name="Google Shape;1244;p36"/>
          <p:cNvCxnSpPr>
            <a:stCxn id="1235" idx="0"/>
          </p:cNvCxnSpPr>
          <p:nvPr/>
        </p:nvCxnSpPr>
        <p:spPr>
          <a:xfrm rot="-5400000" flipH="1">
            <a:off x="2782575" y="1263550"/>
            <a:ext cx="726900" cy="1114200"/>
          </a:xfrm>
          <a:prstGeom prst="bentConnector4">
            <a:avLst>
              <a:gd name="adj1" fmla="val -32759"/>
              <a:gd name="adj2" fmla="val 8959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5" name="Google Shape;1235;p36"/>
          <p:cNvSpPr/>
          <p:nvPr/>
        </p:nvSpPr>
        <p:spPr>
          <a:xfrm>
            <a:off x="1706625" y="1457200"/>
            <a:ext cx="1764600" cy="2503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6"/>
          <p:cNvSpPr txBox="1"/>
          <p:nvPr/>
        </p:nvSpPr>
        <p:spPr>
          <a:xfrm>
            <a:off x="5675200" y="1985425"/>
            <a:ext cx="17646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Objek utama yang akan dirender sesuai perspektif kamera</a:t>
            </a:r>
            <a:endParaRPr sz="1900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46" name="Google Shape;1246;p36"/>
          <p:cNvSpPr/>
          <p:nvPr/>
        </p:nvSpPr>
        <p:spPr>
          <a:xfrm rot="-5400000">
            <a:off x="3041365" y="1132288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6"/>
          <p:cNvSpPr txBox="1"/>
          <p:nvPr/>
        </p:nvSpPr>
        <p:spPr>
          <a:xfrm>
            <a:off x="3680525" y="1530450"/>
            <a:ext cx="1782900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Memberikan efek material yang digunakan dan untuk memberikan efek bayangan (shadow effects)</a:t>
            </a:r>
            <a:endParaRPr sz="1600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48" name="Google Shape;1248;p36"/>
          <p:cNvSpPr/>
          <p:nvPr/>
        </p:nvSpPr>
        <p:spPr>
          <a:xfrm rot="10800000" flipH="1">
            <a:off x="3680515" y="396087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6"/>
          <p:cNvSpPr/>
          <p:nvPr/>
        </p:nvSpPr>
        <p:spPr>
          <a:xfrm rot="10800000" flipH="1">
            <a:off x="5664040" y="396087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6"/>
          <p:cNvSpPr/>
          <p:nvPr/>
        </p:nvSpPr>
        <p:spPr>
          <a:xfrm rot="10800000" flipH="1">
            <a:off x="1697002" y="396087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KOMPONEN DASAR PEMBUATAN PEMANDANGAN</a:t>
            </a:r>
            <a:endParaRPr sz="2300"/>
          </a:p>
        </p:txBody>
      </p:sp>
      <p:sp>
        <p:nvSpPr>
          <p:cNvPr id="1252" name="Google Shape;1252;p36"/>
          <p:cNvSpPr txBox="1"/>
          <p:nvPr/>
        </p:nvSpPr>
        <p:spPr>
          <a:xfrm>
            <a:off x="1877250" y="2085000"/>
            <a:ext cx="14940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Menentukan tampilan hasil render di layar</a:t>
            </a:r>
            <a:endParaRPr sz="1900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3" name="Google Shape;1253;p36"/>
          <p:cNvSpPr txBox="1">
            <a:spLocks noGrp="1"/>
          </p:cNvSpPr>
          <p:nvPr>
            <p:ph type="subTitle" idx="4294967295"/>
          </p:nvPr>
        </p:nvSpPr>
        <p:spPr>
          <a:xfrm>
            <a:off x="1917463" y="15304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latin typeface="Libre Franklin"/>
                <a:ea typeface="Libre Franklin"/>
                <a:cs typeface="Libre Franklin"/>
                <a:sym typeface="Libre Franklin"/>
              </a:rPr>
              <a:t>CAMERA</a:t>
            </a:r>
            <a:endParaRPr sz="17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4" name="Google Shape;1254;p36"/>
          <p:cNvSpPr txBox="1">
            <a:spLocks noGrp="1"/>
          </p:cNvSpPr>
          <p:nvPr>
            <p:ph type="subTitle" idx="4294967295"/>
          </p:nvPr>
        </p:nvSpPr>
        <p:spPr>
          <a:xfrm>
            <a:off x="3863868" y="3474476"/>
            <a:ext cx="14187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latin typeface="Libre Franklin"/>
                <a:ea typeface="Libre Franklin"/>
                <a:cs typeface="Libre Franklin"/>
                <a:sym typeface="Libre Franklin"/>
              </a:rPr>
              <a:t>LIGHTS</a:t>
            </a:r>
            <a:endParaRPr sz="17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5" name="Google Shape;1255;p36"/>
          <p:cNvSpPr txBox="1">
            <a:spLocks noGrp="1"/>
          </p:cNvSpPr>
          <p:nvPr>
            <p:ph type="subTitle" idx="4294967295"/>
          </p:nvPr>
        </p:nvSpPr>
        <p:spPr>
          <a:xfrm>
            <a:off x="5848163" y="1515538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latin typeface="Libre Franklin"/>
                <a:ea typeface="Libre Franklin"/>
                <a:cs typeface="Libre Franklin"/>
                <a:sym typeface="Libre Franklin"/>
              </a:rPr>
              <a:t>OBJECTS</a:t>
            </a:r>
            <a:endParaRPr sz="17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7"/>
          <p:cNvSpPr txBox="1"/>
          <p:nvPr/>
        </p:nvSpPr>
        <p:spPr>
          <a:xfrm>
            <a:off x="1157250" y="3919800"/>
            <a:ext cx="68295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endParaRPr sz="15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550">
                <a:solidFill>
                  <a:srgbClr val="D1F1A9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"rgb(26, 35, 55)"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9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1261" name="Google Shape;1261;p37"/>
          <p:cNvPicPr preferRelativeResize="0"/>
          <p:nvPr/>
        </p:nvPicPr>
        <p:blipFill rotWithShape="1">
          <a:blip r:embed="rId3">
            <a:alphaModFix/>
          </a:blip>
          <a:srcRect r="67287" b="58519"/>
          <a:stretch/>
        </p:blipFill>
        <p:spPr>
          <a:xfrm>
            <a:off x="1973600" y="774325"/>
            <a:ext cx="5196797" cy="31454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8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</a:t>
            </a:r>
            <a:endParaRPr/>
          </a:p>
        </p:txBody>
      </p:sp>
      <p:sp>
        <p:nvSpPr>
          <p:cNvPr id="1267" name="Google Shape;1267;p38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450" y="699099"/>
            <a:ext cx="5433100" cy="3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39"/>
          <p:cNvSpPr txBox="1">
            <a:spLocks noGrp="1"/>
          </p:cNvSpPr>
          <p:nvPr>
            <p:ph type="body" idx="4294967295"/>
          </p:nvPr>
        </p:nvSpPr>
        <p:spPr>
          <a:xfrm>
            <a:off x="713250" y="387100"/>
            <a:ext cx="7717500" cy="4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Mesh</a:t>
            </a:r>
            <a:r>
              <a:rPr lang="en" sz="1900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adalah </a:t>
            </a:r>
            <a:r>
              <a:rPr lang="en" sz="1900" b="1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jala</a:t>
            </a:r>
            <a:r>
              <a:rPr lang="en" sz="1900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/ </a:t>
            </a:r>
            <a:r>
              <a:rPr lang="en" sz="1900" b="1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kerangka</a:t>
            </a:r>
            <a:r>
              <a:rPr lang="en" sz="1900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dari suatu bentuk ruang / bentuk 3D dari suatu object. Mesh digunakan untuk menampilkan semua jenis objek 3D.</a:t>
            </a:r>
            <a:endParaRPr sz="1900" dirty="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Parameter mesh berupa </a:t>
            </a:r>
            <a:r>
              <a:rPr lang="en" sz="1900" b="1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geometri</a:t>
            </a:r>
            <a:r>
              <a:rPr lang="en" sz="1900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dan </a:t>
            </a:r>
            <a:r>
              <a:rPr lang="en" sz="1900" b="1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material</a:t>
            </a:r>
            <a:r>
              <a:rPr lang="en" sz="1900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</a:t>
            </a:r>
            <a:endParaRPr sz="1900" dirty="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Script untuk membuat bangun 3D menggunakan mesh :</a:t>
            </a:r>
            <a:br>
              <a:rPr lang="en" sz="1900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</a:br>
            <a:endParaRPr sz="1900" dirty="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dirty="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dirty="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dirty="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Pada script diatas, mesh menggunakan 2 parameter (geomerti dan material). Kedua parameter tersebut harus dibuat terlebih dahulu sebelum membuat mesh.</a:t>
            </a:r>
            <a:endParaRPr sz="1900" dirty="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73" name="Google Shape;1273;p39"/>
          <p:cNvSpPr txBox="1">
            <a:spLocks noGrp="1"/>
          </p:cNvSpPr>
          <p:nvPr>
            <p:ph type="body" idx="4294967295"/>
          </p:nvPr>
        </p:nvSpPr>
        <p:spPr>
          <a:xfrm>
            <a:off x="2087995" y="2666810"/>
            <a:ext cx="4968010" cy="12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geometry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BoxGeometry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50" dirty="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MeshNormalMaterial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endParaRPr sz="1450" dirty="0">
              <a:solidFill>
                <a:srgbClr val="EBBB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cube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Mesh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geometry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250" dirty="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250" dirty="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cube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9" name="Google Shape;1279;p40"/>
          <p:cNvPicPr preferRelativeResize="0"/>
          <p:nvPr/>
        </p:nvPicPr>
        <p:blipFill rotWithShape="1">
          <a:blip r:embed="rId3">
            <a:alphaModFix/>
          </a:blip>
          <a:srcRect l="433" r="1083" b="1931"/>
          <a:stretch/>
        </p:blipFill>
        <p:spPr>
          <a:xfrm>
            <a:off x="1147287" y="848850"/>
            <a:ext cx="6849424" cy="344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ivia Night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614</Words>
  <Application>Microsoft Office PowerPoint</Application>
  <PresentationFormat>On-screen Show (16:9)</PresentationFormat>
  <Paragraphs>108</Paragraphs>
  <Slides>26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Libre Franklin</vt:lpstr>
      <vt:lpstr>Darker Grotesque ExtraBold</vt:lpstr>
      <vt:lpstr>Libre Franklin Thin</vt:lpstr>
      <vt:lpstr>Darker Grotesque</vt:lpstr>
      <vt:lpstr>Courier New</vt:lpstr>
      <vt:lpstr>Roboto Condensed Light</vt:lpstr>
      <vt:lpstr>Darker Grotesque Medium</vt:lpstr>
      <vt:lpstr>Arial</vt:lpstr>
      <vt:lpstr>Trivia Night by Slidesgo</vt:lpstr>
      <vt:lpstr>Komponen Dasar Pembuatan Pemandangan 3-Dimensi</vt:lpstr>
      <vt:lpstr>PowerPoint Presentation</vt:lpstr>
      <vt:lpstr>Pemandangan</vt:lpstr>
      <vt:lpstr>KOMPONEN DASAR PEMBUATAN PEMANDANGAN</vt:lpstr>
      <vt:lpstr>PowerPoint Presentation</vt:lpstr>
      <vt:lpstr>Mesh</vt:lpstr>
      <vt:lpstr>PowerPoint Presentation</vt:lpstr>
      <vt:lpstr>PowerPoint Presentation</vt:lpstr>
      <vt:lpstr>PowerPoint Presentation</vt:lpstr>
      <vt:lpstr>Geometri</vt:lpstr>
      <vt:lpstr>PowerPoint Presentation</vt:lpstr>
      <vt:lpstr>PowerPoint Presentation</vt:lpstr>
      <vt:lpstr>Material</vt:lpstr>
      <vt:lpstr>PowerPoint Presentation</vt:lpstr>
      <vt:lpstr>PowerPoint Presentation</vt:lpstr>
      <vt:lpstr>Camera</vt:lpstr>
      <vt:lpstr>Tipe Camera pada THREE.js</vt:lpstr>
      <vt:lpstr>PERSPECTIVE CAMERA ARGUMENT </vt:lpstr>
      <vt:lpstr>PowerPoint Presentation</vt:lpstr>
      <vt:lpstr>Orthographic Camera Argument</vt:lpstr>
      <vt:lpstr>PowerPoint Presentation</vt:lpstr>
      <vt:lpstr>Light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 Dasar Pembuatan Pemandangan 3-Dimensi</dc:title>
  <cp:lastModifiedBy>maisie chiara</cp:lastModifiedBy>
  <cp:revision>5</cp:revision>
  <dcterms:modified xsi:type="dcterms:W3CDTF">2020-11-19T01:09:08Z</dcterms:modified>
</cp:coreProperties>
</file>