
<file path=[Content_Types].xml><?xml version="1.0" encoding="utf-8"?>
<Types xmlns="http://schemas.openxmlformats.org/package/2006/content-types">
  <Default Extension="fntdata" ContentType="application/x-fontdata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embeddedFontLst>
    <p:embeddedFont>
      <p:font typeface="Darker Grotesque" panose="020B0604020202020204" charset="0"/>
      <p:regular r:id="rId29"/>
      <p:bold r:id="rId30"/>
    </p:embeddedFont>
    <p:embeddedFont>
      <p:font typeface="Darker Grotesque ExtraBold" panose="020B0604020202020204" charset="0"/>
      <p:bold r:id="rId31"/>
    </p:embeddedFont>
    <p:embeddedFont>
      <p:font typeface="Darker Grotesque Medium" panose="020B0604020202020204" charset="0"/>
      <p:regular r:id="rId32"/>
      <p:bold r:id="rId33"/>
    </p:embeddedFont>
    <p:embeddedFont>
      <p:font typeface="Libre Franklin" panose="020B0604020202020204" charset="0"/>
      <p:regular r:id="rId34"/>
      <p:bold r:id="rId35"/>
      <p:italic r:id="rId36"/>
      <p:boldItalic r:id="rId37"/>
    </p:embeddedFont>
    <p:embeddedFont>
      <p:font typeface="Libre Franklin Thin" panose="020B0604020202020204" charset="0"/>
      <p:bold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a23c895082_1_1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a23c895082_1_1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a23c895082_1_14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a23c895082_1_14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a23c895082_1_27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3" name="Google Shape;1293;ga23c895082_1_27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gac4b663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4" name="Google Shape;1364;gac4b663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ga23c895082_1_1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5" name="Google Shape;1435;ga23c895082_1_1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a23c895082_1_2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Google Shape;1441;ga23c895082_1_2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ga23c895082_1_2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6" name="Google Shape;1446;ga23c895082_1_2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ga23c895082_1_1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1" name="Google Shape;1451;ga23c895082_1_1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ga23c895082_1_1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7" name="Google Shape;1457;ga23c895082_1_14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ga23c895082_1_1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3" name="Google Shape;1463;ga23c895082_1_1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ga23c895082_1_1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8" name="Google Shape;1508;ga23c895082_1_1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gac24aa14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7" name="Google Shape;1217;gac24aa14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ga23c895082_1_1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4" name="Google Shape;1514;ga23c895082_1_1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ga23c895082_1_1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Google Shape;1533;ga23c895082_1_15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gac4b66303a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9" name="Google Shape;1539;gac4b66303a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g8ca389419e_0_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5" name="Google Shape;1545;g8ca389419e_0_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gac24aa14c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0" name="Google Shape;1550;gac24aa14c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ac24aa14c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ac24aa14c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ga23c895082_1_1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2" name="Google Shape;1562;ga23c895082_1_1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ga23c895082_1_1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2" name="Google Shape;1222;ga23c895082_1_1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ga23c895082_1_1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9" name="Google Shape;1229;ga23c895082_1_1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gac24aa14c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8" name="Google Shape;1258;gac24aa14c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ga23c895082_1_1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4" name="Google Shape;1264;ga23c895082_1_1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ga23c895082_1_1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0" name="Google Shape;1270;ga23c895082_1_1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gac24aa14c2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6" name="Google Shape;1276;gac24aa14c2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a23c895082_1_28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2" name="Google Shape;1282;ga23c895082_1_28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5400000">
            <a:off x="3974802" y="4829402"/>
            <a:ext cx="120107" cy="120092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rgbClr val="883F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2700000">
            <a:off x="531604" y="124738"/>
            <a:ext cx="150468" cy="150468"/>
          </a:xfrm>
          <a:custGeom>
            <a:avLst/>
            <a:gdLst/>
            <a:ahLst/>
            <a:cxnLst/>
            <a:rect l="l" t="t" r="r" b="b"/>
            <a:pathLst>
              <a:path w="6395" h="6395" extrusionOk="0">
                <a:moveTo>
                  <a:pt x="2596" y="1"/>
                </a:moveTo>
                <a:lnTo>
                  <a:pt x="2596" y="2596"/>
                </a:lnTo>
                <a:lnTo>
                  <a:pt x="1" y="2596"/>
                </a:lnTo>
                <a:lnTo>
                  <a:pt x="1" y="3799"/>
                </a:lnTo>
                <a:lnTo>
                  <a:pt x="2596" y="3799"/>
                </a:lnTo>
                <a:lnTo>
                  <a:pt x="2596" y="6394"/>
                </a:lnTo>
                <a:lnTo>
                  <a:pt x="3799" y="6394"/>
                </a:lnTo>
                <a:lnTo>
                  <a:pt x="3799" y="3799"/>
                </a:lnTo>
                <a:lnTo>
                  <a:pt x="6394" y="3799"/>
                </a:lnTo>
                <a:lnTo>
                  <a:pt x="6394" y="2596"/>
                </a:lnTo>
                <a:lnTo>
                  <a:pt x="3799" y="2596"/>
                </a:lnTo>
                <a:lnTo>
                  <a:pt x="3799" y="1"/>
                </a:lnTo>
                <a:close/>
              </a:path>
            </a:pathLst>
          </a:custGeom>
          <a:solidFill>
            <a:srgbClr val="0397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182155" y="4821002"/>
            <a:ext cx="136881" cy="136900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rgbClr val="883F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314295" y="4867643"/>
            <a:ext cx="585092" cy="79679"/>
          </a:xfrm>
          <a:custGeom>
            <a:avLst/>
            <a:gdLst/>
            <a:ahLst/>
            <a:cxnLst/>
            <a:rect l="l" t="t" r="r" b="b"/>
            <a:pathLst>
              <a:path w="18277" h="2489" extrusionOk="0">
                <a:moveTo>
                  <a:pt x="1882" y="0"/>
                </a:moveTo>
                <a:lnTo>
                  <a:pt x="1" y="1893"/>
                </a:lnTo>
                <a:lnTo>
                  <a:pt x="334" y="2215"/>
                </a:lnTo>
                <a:lnTo>
                  <a:pt x="1882" y="655"/>
                </a:lnTo>
                <a:lnTo>
                  <a:pt x="3691" y="2489"/>
                </a:lnTo>
                <a:lnTo>
                  <a:pt x="5513" y="655"/>
                </a:lnTo>
                <a:lnTo>
                  <a:pt x="7323" y="2489"/>
                </a:lnTo>
                <a:lnTo>
                  <a:pt x="9145" y="655"/>
                </a:lnTo>
                <a:lnTo>
                  <a:pt x="10966" y="2489"/>
                </a:lnTo>
                <a:lnTo>
                  <a:pt x="12776" y="655"/>
                </a:lnTo>
                <a:lnTo>
                  <a:pt x="14598" y="2489"/>
                </a:lnTo>
                <a:lnTo>
                  <a:pt x="16407" y="655"/>
                </a:lnTo>
                <a:lnTo>
                  <a:pt x="17955" y="2215"/>
                </a:lnTo>
                <a:lnTo>
                  <a:pt x="18277" y="1893"/>
                </a:lnTo>
                <a:lnTo>
                  <a:pt x="16407" y="0"/>
                </a:lnTo>
                <a:lnTo>
                  <a:pt x="14598" y="1834"/>
                </a:lnTo>
                <a:lnTo>
                  <a:pt x="12776" y="0"/>
                </a:lnTo>
                <a:lnTo>
                  <a:pt x="10966" y="1846"/>
                </a:lnTo>
                <a:lnTo>
                  <a:pt x="9145" y="0"/>
                </a:lnTo>
                <a:lnTo>
                  <a:pt x="7323" y="1834"/>
                </a:lnTo>
                <a:lnTo>
                  <a:pt x="5513" y="0"/>
                </a:lnTo>
                <a:lnTo>
                  <a:pt x="3691" y="1846"/>
                </a:lnTo>
                <a:lnTo>
                  <a:pt x="1882" y="0"/>
                </a:lnTo>
                <a:close/>
              </a:path>
            </a:pathLst>
          </a:custGeom>
          <a:solidFill>
            <a:srgbClr val="F898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rot="-2532444">
            <a:off x="2807401" y="4642844"/>
            <a:ext cx="544954" cy="529275"/>
            <a:chOff x="493977" y="4202564"/>
            <a:chExt cx="544967" cy="529288"/>
          </a:xfrm>
        </p:grpSpPr>
        <p:sp>
          <p:nvSpPr>
            <p:cNvPr id="14" name="Google Shape;14;p2"/>
            <p:cNvSpPr/>
            <p:nvPr/>
          </p:nvSpPr>
          <p:spPr>
            <a:xfrm rot="2549225" flipH="1">
              <a:off x="574668" y="4292653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rgbClr val="D80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2549225" flipH="1">
              <a:off x="661236" y="4371942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rgbClr val="D80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2549225" flipH="1">
              <a:off x="747549" y="4450984"/>
              <a:ext cx="38128" cy="32686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rgbClr val="D80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2549225" flipH="1">
              <a:off x="833830" y="453002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rgbClr val="D80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2549225" flipH="1">
              <a:off x="920115" y="460905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rgbClr val="D80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2549225" flipH="1">
              <a:off x="649189" y="421111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rgbClr val="D80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2549225" flipH="1">
              <a:off x="735758" y="429040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rgbClr val="D80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2549225" flipH="1">
              <a:off x="822071" y="4369445"/>
              <a:ext cx="38128" cy="33038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rgbClr val="D80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2549225" flipH="1">
              <a:off x="908352" y="4448486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rgbClr val="D80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2549225" flipH="1">
              <a:off x="994637" y="4527517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rgbClr val="D80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2549225" flipH="1">
              <a:off x="500103" y="437391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rgbClr val="D80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2549225" flipH="1">
              <a:off x="586671" y="445320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rgbClr val="D80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2549225" flipH="1">
              <a:off x="672984" y="4532249"/>
              <a:ext cx="38128" cy="32974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rgbClr val="D80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2549225" flipH="1">
              <a:off x="759265" y="4611290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rgbClr val="D80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2549225" flipH="1">
              <a:off x="845550" y="4690321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rgbClr val="D80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 flipH="1">
            <a:off x="153544" y="114578"/>
            <a:ext cx="279631" cy="259804"/>
            <a:chOff x="6672" y="3464315"/>
            <a:chExt cx="279631" cy="259804"/>
          </a:xfrm>
        </p:grpSpPr>
        <p:sp>
          <p:nvSpPr>
            <p:cNvPr id="30" name="Google Shape;30;p2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rgbClr val="039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rgbClr val="039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rgbClr val="039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rgbClr val="039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rgbClr val="039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rgbClr val="039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rgbClr val="039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rgbClr val="039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rgbClr val="039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785798" y="4625472"/>
            <a:ext cx="156808" cy="329221"/>
            <a:chOff x="1567241" y="4124224"/>
            <a:chExt cx="213025" cy="447250"/>
          </a:xfrm>
        </p:grpSpPr>
        <p:sp>
          <p:nvSpPr>
            <p:cNvPr id="40" name="Google Shape;40;p2"/>
            <p:cNvSpPr/>
            <p:nvPr/>
          </p:nvSpPr>
          <p:spPr>
            <a:xfrm rot="2700000">
              <a:off x="1598508" y="4389576"/>
              <a:ext cx="150491" cy="150773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rgbClr val="F898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700000">
              <a:off x="1598508" y="4155351"/>
              <a:ext cx="150491" cy="150773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rgbClr val="F898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42;p2"/>
          <p:cNvSpPr/>
          <p:nvPr/>
        </p:nvSpPr>
        <p:spPr>
          <a:xfrm flipH="1">
            <a:off x="8870241" y="1977238"/>
            <a:ext cx="134279" cy="134531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rgbClr val="D80C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oogle Shape;43;p2"/>
          <p:cNvGrpSpPr/>
          <p:nvPr/>
        </p:nvGrpSpPr>
        <p:grpSpPr>
          <a:xfrm flipH="1">
            <a:off x="8869411" y="2607575"/>
            <a:ext cx="135900" cy="390284"/>
            <a:chOff x="179009" y="2072968"/>
            <a:chExt cx="190870" cy="548151"/>
          </a:xfrm>
        </p:grpSpPr>
        <p:sp>
          <p:nvSpPr>
            <p:cNvPr id="44" name="Google Shape;44;p2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D80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rgbClr val="D80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/>
          <p:nvPr/>
        </p:nvSpPr>
        <p:spPr>
          <a:xfrm rot="5400000" flipH="1">
            <a:off x="143520" y="3786033"/>
            <a:ext cx="299680" cy="300226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rgbClr val="4CAE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47;p2"/>
          <p:cNvGrpSpPr/>
          <p:nvPr/>
        </p:nvGrpSpPr>
        <p:grpSpPr>
          <a:xfrm flipH="1">
            <a:off x="154042" y="2195508"/>
            <a:ext cx="135900" cy="390284"/>
            <a:chOff x="179009" y="2072968"/>
            <a:chExt cx="190870" cy="548151"/>
          </a:xfrm>
        </p:grpSpPr>
        <p:sp>
          <p:nvSpPr>
            <p:cNvPr id="48" name="Google Shape;48;p2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4CA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rgbClr val="4CA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50;p2"/>
          <p:cNvGrpSpPr/>
          <p:nvPr/>
        </p:nvGrpSpPr>
        <p:grpSpPr>
          <a:xfrm rot="-5400000">
            <a:off x="8626967" y="56406"/>
            <a:ext cx="137396" cy="393815"/>
            <a:chOff x="8846561" y="2782361"/>
            <a:chExt cx="154517" cy="442886"/>
          </a:xfrm>
        </p:grpSpPr>
        <p:sp>
          <p:nvSpPr>
            <p:cNvPr id="51" name="Google Shape;51;p2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rgbClr val="883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rgbClr val="883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2"/>
          <p:cNvGrpSpPr/>
          <p:nvPr/>
        </p:nvGrpSpPr>
        <p:grpSpPr>
          <a:xfrm>
            <a:off x="8822996" y="1251181"/>
            <a:ext cx="161109" cy="262684"/>
            <a:chOff x="8814523" y="4301099"/>
            <a:chExt cx="181204" cy="295450"/>
          </a:xfrm>
        </p:grpSpPr>
        <p:sp>
          <p:nvSpPr>
            <p:cNvPr id="54" name="Google Shape;54;p2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rgbClr val="883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rgbClr val="883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rgbClr val="883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rgbClr val="883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rgbClr val="883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rgbClr val="883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2"/>
          <p:cNvSpPr/>
          <p:nvPr/>
        </p:nvSpPr>
        <p:spPr>
          <a:xfrm rot="5400000">
            <a:off x="8564093" y="3768811"/>
            <a:ext cx="600135" cy="81778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rgbClr val="F898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"/>
          <p:cNvSpPr/>
          <p:nvPr/>
        </p:nvSpPr>
        <p:spPr>
          <a:xfrm rot="2464182">
            <a:off x="1630557" y="4832234"/>
            <a:ext cx="150487" cy="150487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rgbClr val="F898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"/>
          <p:cNvSpPr/>
          <p:nvPr/>
        </p:nvSpPr>
        <p:spPr>
          <a:xfrm>
            <a:off x="4647914" y="4733984"/>
            <a:ext cx="150487" cy="150791"/>
          </a:xfrm>
          <a:custGeom>
            <a:avLst/>
            <a:gdLst/>
            <a:ahLst/>
            <a:cxnLst/>
            <a:rect l="l" t="t" r="r" b="b"/>
            <a:pathLst>
              <a:path w="5954" h="5966" extrusionOk="0">
                <a:moveTo>
                  <a:pt x="941" y="0"/>
                </a:moveTo>
                <a:lnTo>
                  <a:pt x="0" y="953"/>
                </a:lnTo>
                <a:lnTo>
                  <a:pt x="2036" y="2988"/>
                </a:lnTo>
                <a:lnTo>
                  <a:pt x="0" y="5013"/>
                </a:lnTo>
                <a:lnTo>
                  <a:pt x="941" y="5965"/>
                </a:lnTo>
                <a:lnTo>
                  <a:pt x="2977" y="3929"/>
                </a:lnTo>
                <a:lnTo>
                  <a:pt x="5013" y="5965"/>
                </a:lnTo>
                <a:lnTo>
                  <a:pt x="5953" y="5013"/>
                </a:lnTo>
                <a:lnTo>
                  <a:pt x="3929" y="2988"/>
                </a:lnTo>
                <a:lnTo>
                  <a:pt x="5953" y="953"/>
                </a:lnTo>
                <a:lnTo>
                  <a:pt x="5013" y="0"/>
                </a:lnTo>
                <a:lnTo>
                  <a:pt x="2977" y="2036"/>
                </a:lnTo>
                <a:lnTo>
                  <a:pt x="941" y="0"/>
                </a:lnTo>
                <a:close/>
              </a:path>
            </a:pathLst>
          </a:custGeom>
          <a:solidFill>
            <a:srgbClr val="883F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"/>
          <p:cNvSpPr/>
          <p:nvPr/>
        </p:nvSpPr>
        <p:spPr>
          <a:xfrm>
            <a:off x="2248404" y="124738"/>
            <a:ext cx="150474" cy="150474"/>
          </a:xfrm>
          <a:custGeom>
            <a:avLst/>
            <a:gdLst/>
            <a:ahLst/>
            <a:cxnLst/>
            <a:rect l="l" t="t" r="r" b="b"/>
            <a:pathLst>
              <a:path w="6395" h="6395" extrusionOk="0">
                <a:moveTo>
                  <a:pt x="2596" y="1"/>
                </a:moveTo>
                <a:lnTo>
                  <a:pt x="2596" y="2596"/>
                </a:lnTo>
                <a:lnTo>
                  <a:pt x="1" y="2596"/>
                </a:lnTo>
                <a:lnTo>
                  <a:pt x="1" y="3799"/>
                </a:lnTo>
                <a:lnTo>
                  <a:pt x="2596" y="3799"/>
                </a:lnTo>
                <a:lnTo>
                  <a:pt x="2596" y="6394"/>
                </a:lnTo>
                <a:lnTo>
                  <a:pt x="3799" y="6394"/>
                </a:lnTo>
                <a:lnTo>
                  <a:pt x="3799" y="3799"/>
                </a:lnTo>
                <a:lnTo>
                  <a:pt x="6394" y="3799"/>
                </a:lnTo>
                <a:lnTo>
                  <a:pt x="6394" y="2596"/>
                </a:lnTo>
                <a:lnTo>
                  <a:pt x="3799" y="2596"/>
                </a:lnTo>
                <a:lnTo>
                  <a:pt x="3799" y="1"/>
                </a:lnTo>
                <a:close/>
              </a:path>
            </a:pathLst>
          </a:custGeom>
          <a:solidFill>
            <a:srgbClr val="883F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"/>
          <p:cNvSpPr/>
          <p:nvPr/>
        </p:nvSpPr>
        <p:spPr>
          <a:xfrm rot="5400000">
            <a:off x="5155419" y="4630761"/>
            <a:ext cx="357249" cy="357249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rgbClr val="D80C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"/>
          <p:cNvSpPr/>
          <p:nvPr/>
        </p:nvSpPr>
        <p:spPr>
          <a:xfrm rot="5400129">
            <a:off x="8118521" y="4617124"/>
            <a:ext cx="345748" cy="345729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rgbClr val="F898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2"/>
          <p:cNvSpPr/>
          <p:nvPr/>
        </p:nvSpPr>
        <p:spPr>
          <a:xfrm rot="10800000">
            <a:off x="1289121" y="4829079"/>
            <a:ext cx="156805" cy="156805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rgbClr val="F898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"/>
          <p:cNvSpPr/>
          <p:nvPr/>
        </p:nvSpPr>
        <p:spPr>
          <a:xfrm rot="151">
            <a:off x="5078186" y="186787"/>
            <a:ext cx="296372" cy="296366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rgbClr val="FFD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7014155" y="4774277"/>
            <a:ext cx="171524" cy="171524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rgbClr val="FFD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"/>
          <p:cNvSpPr/>
          <p:nvPr/>
        </p:nvSpPr>
        <p:spPr>
          <a:xfrm>
            <a:off x="6409415" y="137073"/>
            <a:ext cx="150487" cy="150458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rgbClr val="0397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4678341" y="124737"/>
            <a:ext cx="150472" cy="150472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rgbClr val="F898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898000" y="187264"/>
            <a:ext cx="600182" cy="81785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rgbClr val="0397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>
            <a:off x="6881446" y="203582"/>
            <a:ext cx="600135" cy="81778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rgbClr val="0397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>
            <a:off x="3887176" y="212389"/>
            <a:ext cx="600135" cy="81778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rgbClr val="F898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2"/>
          <p:cNvGrpSpPr/>
          <p:nvPr/>
        </p:nvGrpSpPr>
        <p:grpSpPr>
          <a:xfrm rot="-5376033">
            <a:off x="7409190" y="4769803"/>
            <a:ext cx="161149" cy="262750"/>
            <a:chOff x="8814523" y="4301099"/>
            <a:chExt cx="181204" cy="295450"/>
          </a:xfrm>
        </p:grpSpPr>
        <p:sp>
          <p:nvSpPr>
            <p:cNvPr id="75" name="Google Shape;75;p2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rgbClr val="FFD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rgbClr val="FFD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rgbClr val="FFD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rgbClr val="FFD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rgbClr val="FFD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rgbClr val="FFD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 rot="2879975">
            <a:off x="21018" y="2996397"/>
            <a:ext cx="544938" cy="529260"/>
            <a:chOff x="493977" y="4202564"/>
            <a:chExt cx="544967" cy="529288"/>
          </a:xfrm>
        </p:grpSpPr>
        <p:sp>
          <p:nvSpPr>
            <p:cNvPr id="82" name="Google Shape;82;p2"/>
            <p:cNvSpPr/>
            <p:nvPr/>
          </p:nvSpPr>
          <p:spPr>
            <a:xfrm rot="2549225" flipH="1">
              <a:off x="574668" y="4292653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rgbClr val="4CA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 rot="2549225" flipH="1">
              <a:off x="661236" y="4371942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rgbClr val="4CA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 rot="2549225" flipH="1">
              <a:off x="747549" y="4450984"/>
              <a:ext cx="38128" cy="32686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rgbClr val="4CA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 rot="2549225" flipH="1">
              <a:off x="833830" y="453002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rgbClr val="4CA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 rot="2549225" flipH="1">
              <a:off x="920115" y="460905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rgbClr val="4CA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 rot="2549225" flipH="1">
              <a:off x="649189" y="421111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rgbClr val="4CA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 rot="2549225" flipH="1">
              <a:off x="735758" y="429040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rgbClr val="4CA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 rot="2549225" flipH="1">
              <a:off x="822071" y="4369445"/>
              <a:ext cx="38128" cy="33038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rgbClr val="4CA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 rot="2549225" flipH="1">
              <a:off x="908352" y="4448486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rgbClr val="4CA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rot="2549225" flipH="1">
              <a:off x="994637" y="4527517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rgbClr val="4CA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 rot="2549225" flipH="1">
              <a:off x="500103" y="437391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rgbClr val="4CA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rot="2549225" flipH="1">
              <a:off x="586671" y="445320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rgbClr val="4CA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 rot="2549225" flipH="1">
              <a:off x="672984" y="4532249"/>
              <a:ext cx="38128" cy="32974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rgbClr val="4CA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 rot="2549225" flipH="1">
              <a:off x="759265" y="4611290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rgbClr val="4CA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 rot="2549225" flipH="1">
              <a:off x="845550" y="4690321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rgbClr val="4CA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2"/>
          <p:cNvSpPr/>
          <p:nvPr/>
        </p:nvSpPr>
        <p:spPr>
          <a:xfrm rot="5400000" flipH="1">
            <a:off x="-70574" y="1245089"/>
            <a:ext cx="585138" cy="79685"/>
          </a:xfrm>
          <a:custGeom>
            <a:avLst/>
            <a:gdLst/>
            <a:ahLst/>
            <a:cxnLst/>
            <a:rect l="l" t="t" r="r" b="b"/>
            <a:pathLst>
              <a:path w="18277" h="2489" extrusionOk="0">
                <a:moveTo>
                  <a:pt x="1882" y="0"/>
                </a:moveTo>
                <a:lnTo>
                  <a:pt x="1" y="1893"/>
                </a:lnTo>
                <a:lnTo>
                  <a:pt x="334" y="2215"/>
                </a:lnTo>
                <a:lnTo>
                  <a:pt x="1882" y="655"/>
                </a:lnTo>
                <a:lnTo>
                  <a:pt x="3691" y="2489"/>
                </a:lnTo>
                <a:lnTo>
                  <a:pt x="5513" y="655"/>
                </a:lnTo>
                <a:lnTo>
                  <a:pt x="7323" y="2489"/>
                </a:lnTo>
                <a:lnTo>
                  <a:pt x="9145" y="655"/>
                </a:lnTo>
                <a:lnTo>
                  <a:pt x="10966" y="2489"/>
                </a:lnTo>
                <a:lnTo>
                  <a:pt x="12776" y="655"/>
                </a:lnTo>
                <a:lnTo>
                  <a:pt x="14598" y="2489"/>
                </a:lnTo>
                <a:lnTo>
                  <a:pt x="16407" y="655"/>
                </a:lnTo>
                <a:lnTo>
                  <a:pt x="17955" y="2215"/>
                </a:lnTo>
                <a:lnTo>
                  <a:pt x="18277" y="1893"/>
                </a:lnTo>
                <a:lnTo>
                  <a:pt x="16407" y="0"/>
                </a:lnTo>
                <a:lnTo>
                  <a:pt x="14598" y="1834"/>
                </a:lnTo>
                <a:lnTo>
                  <a:pt x="12776" y="0"/>
                </a:lnTo>
                <a:lnTo>
                  <a:pt x="10966" y="1846"/>
                </a:lnTo>
                <a:lnTo>
                  <a:pt x="9145" y="0"/>
                </a:lnTo>
                <a:lnTo>
                  <a:pt x="7323" y="1834"/>
                </a:lnTo>
                <a:lnTo>
                  <a:pt x="5513" y="0"/>
                </a:lnTo>
                <a:lnTo>
                  <a:pt x="3691" y="1846"/>
                </a:lnTo>
                <a:lnTo>
                  <a:pt x="1882" y="0"/>
                </a:lnTo>
                <a:close/>
              </a:path>
            </a:pathLst>
          </a:custGeom>
          <a:solidFill>
            <a:srgbClr val="4CAE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"/>
          <p:cNvSpPr/>
          <p:nvPr/>
        </p:nvSpPr>
        <p:spPr>
          <a:xfrm rot="5400000" flipH="1">
            <a:off x="160418" y="4379828"/>
            <a:ext cx="123120" cy="123152"/>
          </a:xfrm>
          <a:custGeom>
            <a:avLst/>
            <a:gdLst/>
            <a:ahLst/>
            <a:cxnLst/>
            <a:rect l="l" t="t" r="r" b="b"/>
            <a:pathLst>
              <a:path w="3846" h="3847" extrusionOk="0">
                <a:moveTo>
                  <a:pt x="1560" y="1"/>
                </a:moveTo>
                <a:lnTo>
                  <a:pt x="1560" y="1560"/>
                </a:lnTo>
                <a:lnTo>
                  <a:pt x="0" y="1560"/>
                </a:lnTo>
                <a:lnTo>
                  <a:pt x="0" y="2287"/>
                </a:lnTo>
                <a:lnTo>
                  <a:pt x="1560" y="2287"/>
                </a:lnTo>
                <a:lnTo>
                  <a:pt x="1560" y="3846"/>
                </a:lnTo>
                <a:lnTo>
                  <a:pt x="2286" y="3846"/>
                </a:lnTo>
                <a:lnTo>
                  <a:pt x="2286" y="2287"/>
                </a:lnTo>
                <a:lnTo>
                  <a:pt x="3846" y="2287"/>
                </a:lnTo>
                <a:lnTo>
                  <a:pt x="3846" y="1560"/>
                </a:lnTo>
                <a:lnTo>
                  <a:pt x="2286" y="1560"/>
                </a:lnTo>
                <a:lnTo>
                  <a:pt x="2286" y="1"/>
                </a:lnTo>
                <a:close/>
              </a:path>
            </a:pathLst>
          </a:custGeom>
          <a:solidFill>
            <a:srgbClr val="4CAE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" name="Google Shape;99;p2"/>
          <p:cNvGrpSpPr/>
          <p:nvPr/>
        </p:nvGrpSpPr>
        <p:grpSpPr>
          <a:xfrm rot="-2609567">
            <a:off x="3048255" y="-10752"/>
            <a:ext cx="544996" cy="529317"/>
            <a:chOff x="493977" y="4202564"/>
            <a:chExt cx="544967" cy="529288"/>
          </a:xfrm>
        </p:grpSpPr>
        <p:sp>
          <p:nvSpPr>
            <p:cNvPr id="100" name="Google Shape;100;p2"/>
            <p:cNvSpPr/>
            <p:nvPr/>
          </p:nvSpPr>
          <p:spPr>
            <a:xfrm rot="2549225" flipH="1">
              <a:off x="574668" y="4292653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rgbClr val="883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 rot="2549225" flipH="1">
              <a:off x="661236" y="4371942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rgbClr val="883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 rot="2549225" flipH="1">
              <a:off x="747549" y="4450984"/>
              <a:ext cx="38128" cy="32686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rgbClr val="883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 rot="2549225" flipH="1">
              <a:off x="833830" y="453002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rgbClr val="883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 rot="2549225" flipH="1">
              <a:off x="920115" y="460905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rgbClr val="883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 rot="2549225" flipH="1">
              <a:off x="649189" y="421111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rgbClr val="883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 rot="2549225" flipH="1">
              <a:off x="735758" y="429040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rgbClr val="883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 rot="2549225" flipH="1">
              <a:off x="822071" y="4369445"/>
              <a:ext cx="38128" cy="33038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rgbClr val="883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 rot="2549225" flipH="1">
              <a:off x="908352" y="4448486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rgbClr val="883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 rot="2549225" flipH="1">
              <a:off x="994637" y="4527517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rgbClr val="883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 rot="2549225" flipH="1">
              <a:off x="500103" y="437391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rgbClr val="883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 rot="2549225" flipH="1">
              <a:off x="586671" y="445320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rgbClr val="883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 rot="2549225" flipH="1">
              <a:off x="672984" y="4532249"/>
              <a:ext cx="38128" cy="32974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rgbClr val="883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 rot="2549225" flipH="1">
              <a:off x="759265" y="4611290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rgbClr val="883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 rot="2549225" flipH="1">
              <a:off x="845550" y="4690321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rgbClr val="883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2"/>
          <p:cNvSpPr/>
          <p:nvPr/>
        </p:nvSpPr>
        <p:spPr>
          <a:xfrm rot="5405778">
            <a:off x="1765728" y="66763"/>
            <a:ext cx="178500" cy="322800"/>
          </a:xfrm>
          <a:prstGeom prst="rtTriangle">
            <a:avLst/>
          </a:prstGeom>
          <a:solidFill>
            <a:srgbClr val="4CAE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"/>
          <p:cNvSpPr/>
          <p:nvPr/>
        </p:nvSpPr>
        <p:spPr>
          <a:xfrm>
            <a:off x="2620213" y="249463"/>
            <a:ext cx="171000" cy="171000"/>
          </a:xfrm>
          <a:prstGeom prst="ellipse">
            <a:avLst/>
          </a:prstGeom>
          <a:noFill/>
          <a:ln w="19050" cap="flat" cmpd="sng">
            <a:solidFill>
              <a:srgbClr val="883F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"/>
          <p:cNvSpPr/>
          <p:nvPr/>
        </p:nvSpPr>
        <p:spPr>
          <a:xfrm>
            <a:off x="5673825" y="114475"/>
            <a:ext cx="171000" cy="171000"/>
          </a:xfrm>
          <a:prstGeom prst="ellipse">
            <a:avLst/>
          </a:prstGeom>
          <a:noFill/>
          <a:ln w="19050" cap="flat" cmpd="sng">
            <a:solidFill>
              <a:srgbClr val="FFD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"/>
          <p:cNvSpPr/>
          <p:nvPr/>
        </p:nvSpPr>
        <p:spPr>
          <a:xfrm rot="10800000">
            <a:off x="7988959" y="126538"/>
            <a:ext cx="171524" cy="171524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noFill/>
          <a:ln w="19050" cap="flat" cmpd="sng">
            <a:solidFill>
              <a:srgbClr val="883F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2"/>
          <p:cNvGrpSpPr/>
          <p:nvPr/>
        </p:nvGrpSpPr>
        <p:grpSpPr>
          <a:xfrm flipH="1">
            <a:off x="5800007" y="4759540"/>
            <a:ext cx="279631" cy="259804"/>
            <a:chOff x="6672" y="3464315"/>
            <a:chExt cx="279631" cy="259804"/>
          </a:xfrm>
        </p:grpSpPr>
        <p:sp>
          <p:nvSpPr>
            <p:cNvPr id="120" name="Google Shape;120;p2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rgbClr val="D80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rgbClr val="D80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rgbClr val="D80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rgbClr val="D80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rgbClr val="D80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rgbClr val="D80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rgbClr val="D80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rgbClr val="D80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rgbClr val="D80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2"/>
          <p:cNvSpPr/>
          <p:nvPr/>
        </p:nvSpPr>
        <p:spPr>
          <a:xfrm>
            <a:off x="295168" y="522655"/>
            <a:ext cx="336300" cy="318900"/>
          </a:xfrm>
          <a:prstGeom prst="rect">
            <a:avLst/>
          </a:prstGeom>
          <a:solidFill>
            <a:srgbClr val="0397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"/>
          <p:cNvSpPr/>
          <p:nvPr/>
        </p:nvSpPr>
        <p:spPr>
          <a:xfrm rot="178">
            <a:off x="8595833" y="674092"/>
            <a:ext cx="375161" cy="375148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rgbClr val="883F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"/>
          <p:cNvSpPr txBox="1">
            <a:spLocks noGrp="1"/>
          </p:cNvSpPr>
          <p:nvPr>
            <p:ph type="ctrTitle"/>
          </p:nvPr>
        </p:nvSpPr>
        <p:spPr>
          <a:xfrm>
            <a:off x="1616400" y="2238450"/>
            <a:ext cx="5911200" cy="6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2" name="Google Shape;132;p2"/>
          <p:cNvSpPr txBox="1">
            <a:spLocks noGrp="1"/>
          </p:cNvSpPr>
          <p:nvPr>
            <p:ph type="subTitle" idx="1"/>
          </p:nvPr>
        </p:nvSpPr>
        <p:spPr>
          <a:xfrm>
            <a:off x="1616400" y="3008700"/>
            <a:ext cx="5911200" cy="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33" name="Google Shape;133;p2"/>
          <p:cNvGrpSpPr/>
          <p:nvPr/>
        </p:nvGrpSpPr>
        <p:grpSpPr>
          <a:xfrm rot="10800000">
            <a:off x="6037785" y="111027"/>
            <a:ext cx="161145" cy="262744"/>
            <a:chOff x="8814523" y="4301099"/>
            <a:chExt cx="181204" cy="295450"/>
          </a:xfrm>
        </p:grpSpPr>
        <p:sp>
          <p:nvSpPr>
            <p:cNvPr id="134" name="Google Shape;134;p2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rgbClr val="FFD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rgbClr val="FFD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rgbClr val="FFD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rgbClr val="FFD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rgbClr val="FFD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rgbClr val="FFD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TWO_COLUMNS_1_1_2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1"/>
          <p:cNvSpPr txBox="1">
            <a:spLocks noGrp="1"/>
          </p:cNvSpPr>
          <p:nvPr>
            <p:ph type="subTitle" idx="1"/>
          </p:nvPr>
        </p:nvSpPr>
        <p:spPr>
          <a:xfrm>
            <a:off x="5890230" y="1879200"/>
            <a:ext cx="2311500" cy="3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Libre Franklin Thin"/>
              <a:buNone/>
              <a:defRPr sz="1800"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>
            <a:endParaRPr/>
          </a:p>
        </p:txBody>
      </p:sp>
      <p:sp>
        <p:nvSpPr>
          <p:cNvPr id="424" name="Google Shape;424;p11"/>
          <p:cNvSpPr txBox="1">
            <a:spLocks noGrp="1"/>
          </p:cNvSpPr>
          <p:nvPr>
            <p:ph type="subTitle" idx="2"/>
          </p:nvPr>
        </p:nvSpPr>
        <p:spPr>
          <a:xfrm>
            <a:off x="5890230" y="3588825"/>
            <a:ext cx="2311500" cy="7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5" name="Google Shape;425;p11"/>
          <p:cNvSpPr txBox="1">
            <a:spLocks noGrp="1"/>
          </p:cNvSpPr>
          <p:nvPr>
            <p:ph type="subTitle" idx="3"/>
          </p:nvPr>
        </p:nvSpPr>
        <p:spPr>
          <a:xfrm>
            <a:off x="5890230" y="3252525"/>
            <a:ext cx="2311500" cy="3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Libre Franklin Thin"/>
              <a:buNone/>
              <a:defRPr sz="1800"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>
            <a:endParaRPr/>
          </a:p>
        </p:txBody>
      </p:sp>
      <p:sp>
        <p:nvSpPr>
          <p:cNvPr id="426" name="Google Shape;426;p11"/>
          <p:cNvSpPr txBox="1">
            <a:spLocks noGrp="1"/>
          </p:cNvSpPr>
          <p:nvPr>
            <p:ph type="subTitle" idx="4"/>
          </p:nvPr>
        </p:nvSpPr>
        <p:spPr>
          <a:xfrm>
            <a:off x="1603801" y="3588825"/>
            <a:ext cx="2311500" cy="7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11"/>
          <p:cNvSpPr txBox="1">
            <a:spLocks noGrp="1"/>
          </p:cNvSpPr>
          <p:nvPr>
            <p:ph type="subTitle" idx="5"/>
          </p:nvPr>
        </p:nvSpPr>
        <p:spPr>
          <a:xfrm>
            <a:off x="1603801" y="3252525"/>
            <a:ext cx="2311500" cy="3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Libre Franklin Thin"/>
              <a:buNone/>
              <a:defRPr sz="1800"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>
            <a:endParaRPr/>
          </a:p>
        </p:txBody>
      </p:sp>
      <p:sp>
        <p:nvSpPr>
          <p:cNvPr id="428" name="Google Shape;428;p11"/>
          <p:cNvSpPr txBox="1">
            <a:spLocks noGrp="1"/>
          </p:cNvSpPr>
          <p:nvPr>
            <p:ph type="subTitle" idx="6"/>
          </p:nvPr>
        </p:nvSpPr>
        <p:spPr>
          <a:xfrm>
            <a:off x="5890230" y="2215498"/>
            <a:ext cx="2311500" cy="7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11"/>
          <p:cNvSpPr txBox="1">
            <a:spLocks noGrp="1"/>
          </p:cNvSpPr>
          <p:nvPr>
            <p:ph type="subTitle" idx="7"/>
          </p:nvPr>
        </p:nvSpPr>
        <p:spPr>
          <a:xfrm>
            <a:off x="1603801" y="2215498"/>
            <a:ext cx="2311500" cy="7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11"/>
          <p:cNvSpPr txBox="1">
            <a:spLocks noGrp="1"/>
          </p:cNvSpPr>
          <p:nvPr>
            <p:ph type="subTitle" idx="8"/>
          </p:nvPr>
        </p:nvSpPr>
        <p:spPr>
          <a:xfrm>
            <a:off x="1603801" y="1879200"/>
            <a:ext cx="2311500" cy="3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Libre Franklin Thin"/>
              <a:buNone/>
              <a:defRPr sz="1800"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>
            <a:endParaRPr/>
          </a:p>
        </p:txBody>
      </p:sp>
      <p:sp>
        <p:nvSpPr>
          <p:cNvPr id="431" name="Google Shape;431;p11"/>
          <p:cNvSpPr txBox="1">
            <a:spLocks noGrp="1"/>
          </p:cNvSpPr>
          <p:nvPr>
            <p:ph type="title" hasCustomPrompt="1"/>
          </p:nvPr>
        </p:nvSpPr>
        <p:spPr>
          <a:xfrm>
            <a:off x="942276" y="2120225"/>
            <a:ext cx="5853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432" name="Google Shape;432;p11"/>
          <p:cNvSpPr txBox="1">
            <a:spLocks noGrp="1"/>
          </p:cNvSpPr>
          <p:nvPr>
            <p:ph type="title" idx="9" hasCustomPrompt="1"/>
          </p:nvPr>
        </p:nvSpPr>
        <p:spPr>
          <a:xfrm>
            <a:off x="5228726" y="2120225"/>
            <a:ext cx="5853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433" name="Google Shape;433;p11"/>
          <p:cNvSpPr txBox="1">
            <a:spLocks noGrp="1"/>
          </p:cNvSpPr>
          <p:nvPr>
            <p:ph type="title" idx="13" hasCustomPrompt="1"/>
          </p:nvPr>
        </p:nvSpPr>
        <p:spPr>
          <a:xfrm>
            <a:off x="942276" y="3492575"/>
            <a:ext cx="5853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434" name="Google Shape;434;p11"/>
          <p:cNvSpPr txBox="1">
            <a:spLocks noGrp="1"/>
          </p:cNvSpPr>
          <p:nvPr>
            <p:ph type="title" idx="14" hasCustomPrompt="1"/>
          </p:nvPr>
        </p:nvSpPr>
        <p:spPr>
          <a:xfrm>
            <a:off x="5228726" y="3492575"/>
            <a:ext cx="5853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435" name="Google Shape;435;p11"/>
          <p:cNvSpPr/>
          <p:nvPr/>
        </p:nvSpPr>
        <p:spPr>
          <a:xfrm>
            <a:off x="8858169" y="1392224"/>
            <a:ext cx="123999" cy="124231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6" name="Google Shape;436;p11"/>
          <p:cNvGrpSpPr/>
          <p:nvPr/>
        </p:nvGrpSpPr>
        <p:grpSpPr>
          <a:xfrm>
            <a:off x="8857421" y="1890997"/>
            <a:ext cx="125497" cy="360409"/>
            <a:chOff x="179009" y="2072968"/>
            <a:chExt cx="190870" cy="548151"/>
          </a:xfrm>
        </p:grpSpPr>
        <p:sp>
          <p:nvSpPr>
            <p:cNvPr id="437" name="Google Shape;437;p11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9" name="Google Shape;439;p11"/>
          <p:cNvSpPr/>
          <p:nvPr/>
        </p:nvSpPr>
        <p:spPr>
          <a:xfrm>
            <a:off x="217385" y="4807396"/>
            <a:ext cx="81222" cy="81222"/>
          </a:xfrm>
          <a:custGeom>
            <a:avLst/>
            <a:gdLst/>
            <a:ahLst/>
            <a:cxnLst/>
            <a:rect l="l" t="t" r="r" b="b"/>
            <a:pathLst>
              <a:path w="2537" h="2537" extrusionOk="0">
                <a:moveTo>
                  <a:pt x="1" y="1"/>
                </a:moveTo>
                <a:lnTo>
                  <a:pt x="1" y="2537"/>
                </a:lnTo>
                <a:lnTo>
                  <a:pt x="2537" y="2537"/>
                </a:lnTo>
                <a:lnTo>
                  <a:pt x="2537" y="1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11"/>
          <p:cNvSpPr/>
          <p:nvPr/>
        </p:nvSpPr>
        <p:spPr>
          <a:xfrm>
            <a:off x="398458" y="4809701"/>
            <a:ext cx="585138" cy="79685"/>
          </a:xfrm>
          <a:custGeom>
            <a:avLst/>
            <a:gdLst/>
            <a:ahLst/>
            <a:cxnLst/>
            <a:rect l="l" t="t" r="r" b="b"/>
            <a:pathLst>
              <a:path w="18277" h="2489" extrusionOk="0">
                <a:moveTo>
                  <a:pt x="1869" y="0"/>
                </a:moveTo>
                <a:lnTo>
                  <a:pt x="0" y="1893"/>
                </a:lnTo>
                <a:lnTo>
                  <a:pt x="322" y="2215"/>
                </a:lnTo>
                <a:lnTo>
                  <a:pt x="1869" y="655"/>
                </a:lnTo>
                <a:lnTo>
                  <a:pt x="3691" y="2488"/>
                </a:lnTo>
                <a:lnTo>
                  <a:pt x="5501" y="655"/>
                </a:lnTo>
                <a:lnTo>
                  <a:pt x="7322" y="2488"/>
                </a:lnTo>
                <a:lnTo>
                  <a:pt x="9144" y="655"/>
                </a:lnTo>
                <a:lnTo>
                  <a:pt x="10954" y="2488"/>
                </a:lnTo>
                <a:lnTo>
                  <a:pt x="12775" y="655"/>
                </a:lnTo>
                <a:lnTo>
                  <a:pt x="14585" y="2488"/>
                </a:lnTo>
                <a:lnTo>
                  <a:pt x="16407" y="655"/>
                </a:lnTo>
                <a:lnTo>
                  <a:pt x="17955" y="2215"/>
                </a:lnTo>
                <a:lnTo>
                  <a:pt x="18276" y="1893"/>
                </a:lnTo>
                <a:lnTo>
                  <a:pt x="16407" y="0"/>
                </a:lnTo>
                <a:lnTo>
                  <a:pt x="14585" y="1846"/>
                </a:lnTo>
                <a:lnTo>
                  <a:pt x="12775" y="0"/>
                </a:lnTo>
                <a:lnTo>
                  <a:pt x="10954" y="1846"/>
                </a:lnTo>
                <a:lnTo>
                  <a:pt x="9132" y="0"/>
                </a:lnTo>
                <a:lnTo>
                  <a:pt x="7322" y="1846"/>
                </a:lnTo>
                <a:lnTo>
                  <a:pt x="5501" y="0"/>
                </a:lnTo>
                <a:lnTo>
                  <a:pt x="3691" y="1846"/>
                </a:lnTo>
                <a:lnTo>
                  <a:pt x="1869" y="0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1" name="Google Shape;441;p11"/>
          <p:cNvCxnSpPr/>
          <p:nvPr/>
        </p:nvCxnSpPr>
        <p:spPr>
          <a:xfrm>
            <a:off x="-8550" y="1145950"/>
            <a:ext cx="91611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2" name="Google Shape;442;p11"/>
          <p:cNvSpPr txBox="1">
            <a:spLocks noGrp="1"/>
          </p:cNvSpPr>
          <p:nvPr>
            <p:ph type="title" idx="15"/>
          </p:nvPr>
        </p:nvSpPr>
        <p:spPr>
          <a:xfrm>
            <a:off x="713225" y="539500"/>
            <a:ext cx="77175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_AND_TWO_COLUMNS_1_1_1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4" name="Google Shape;444;p12"/>
          <p:cNvGrpSpPr/>
          <p:nvPr/>
        </p:nvGrpSpPr>
        <p:grpSpPr>
          <a:xfrm>
            <a:off x="8684322" y="4723215"/>
            <a:ext cx="279631" cy="259804"/>
            <a:chOff x="6672" y="3464315"/>
            <a:chExt cx="279631" cy="259804"/>
          </a:xfrm>
        </p:grpSpPr>
        <p:sp>
          <p:nvSpPr>
            <p:cNvPr id="445" name="Google Shape;445;p12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2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2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2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2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2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2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2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2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4" name="Google Shape;454;p12"/>
          <p:cNvSpPr/>
          <p:nvPr/>
        </p:nvSpPr>
        <p:spPr>
          <a:xfrm>
            <a:off x="8857713" y="4416280"/>
            <a:ext cx="106225" cy="105840"/>
          </a:xfrm>
          <a:custGeom>
            <a:avLst/>
            <a:gdLst/>
            <a:ahLst/>
            <a:cxnLst/>
            <a:rect l="l" t="t" r="r" b="b"/>
            <a:pathLst>
              <a:path w="3311" h="3299" extrusionOk="0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12"/>
          <p:cNvSpPr/>
          <p:nvPr/>
        </p:nvSpPr>
        <p:spPr>
          <a:xfrm>
            <a:off x="217385" y="214371"/>
            <a:ext cx="81222" cy="81222"/>
          </a:xfrm>
          <a:custGeom>
            <a:avLst/>
            <a:gdLst/>
            <a:ahLst/>
            <a:cxnLst/>
            <a:rect l="l" t="t" r="r" b="b"/>
            <a:pathLst>
              <a:path w="2537" h="2537" extrusionOk="0">
                <a:moveTo>
                  <a:pt x="1" y="1"/>
                </a:moveTo>
                <a:lnTo>
                  <a:pt x="1" y="2537"/>
                </a:lnTo>
                <a:lnTo>
                  <a:pt x="2537" y="2537"/>
                </a:lnTo>
                <a:lnTo>
                  <a:pt x="2537" y="1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2"/>
          <p:cNvSpPr/>
          <p:nvPr/>
        </p:nvSpPr>
        <p:spPr>
          <a:xfrm>
            <a:off x="398458" y="216676"/>
            <a:ext cx="585138" cy="79685"/>
          </a:xfrm>
          <a:custGeom>
            <a:avLst/>
            <a:gdLst/>
            <a:ahLst/>
            <a:cxnLst/>
            <a:rect l="l" t="t" r="r" b="b"/>
            <a:pathLst>
              <a:path w="18277" h="2489" extrusionOk="0">
                <a:moveTo>
                  <a:pt x="1869" y="0"/>
                </a:moveTo>
                <a:lnTo>
                  <a:pt x="0" y="1893"/>
                </a:lnTo>
                <a:lnTo>
                  <a:pt x="322" y="2215"/>
                </a:lnTo>
                <a:lnTo>
                  <a:pt x="1869" y="655"/>
                </a:lnTo>
                <a:lnTo>
                  <a:pt x="3691" y="2488"/>
                </a:lnTo>
                <a:lnTo>
                  <a:pt x="5501" y="655"/>
                </a:lnTo>
                <a:lnTo>
                  <a:pt x="7322" y="2488"/>
                </a:lnTo>
                <a:lnTo>
                  <a:pt x="9144" y="655"/>
                </a:lnTo>
                <a:lnTo>
                  <a:pt x="10954" y="2488"/>
                </a:lnTo>
                <a:lnTo>
                  <a:pt x="12775" y="655"/>
                </a:lnTo>
                <a:lnTo>
                  <a:pt x="14585" y="2488"/>
                </a:lnTo>
                <a:lnTo>
                  <a:pt x="16407" y="655"/>
                </a:lnTo>
                <a:lnTo>
                  <a:pt x="17955" y="2215"/>
                </a:lnTo>
                <a:lnTo>
                  <a:pt x="18276" y="1893"/>
                </a:lnTo>
                <a:lnTo>
                  <a:pt x="16407" y="0"/>
                </a:lnTo>
                <a:lnTo>
                  <a:pt x="14585" y="1846"/>
                </a:lnTo>
                <a:lnTo>
                  <a:pt x="12775" y="0"/>
                </a:lnTo>
                <a:lnTo>
                  <a:pt x="10954" y="1846"/>
                </a:lnTo>
                <a:lnTo>
                  <a:pt x="9132" y="0"/>
                </a:lnTo>
                <a:lnTo>
                  <a:pt x="7322" y="1846"/>
                </a:lnTo>
                <a:lnTo>
                  <a:pt x="5501" y="0"/>
                </a:lnTo>
                <a:lnTo>
                  <a:pt x="3691" y="1846"/>
                </a:lnTo>
                <a:lnTo>
                  <a:pt x="1869" y="0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12"/>
          <p:cNvSpPr/>
          <p:nvPr/>
        </p:nvSpPr>
        <p:spPr>
          <a:xfrm>
            <a:off x="8853724" y="-10"/>
            <a:ext cx="290606" cy="2022935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12"/>
          <p:cNvSpPr/>
          <p:nvPr/>
        </p:nvSpPr>
        <p:spPr>
          <a:xfrm>
            <a:off x="-4" y="3120565"/>
            <a:ext cx="290606" cy="2022935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12"/>
          <p:cNvSpPr txBox="1">
            <a:spLocks noGrp="1"/>
          </p:cNvSpPr>
          <p:nvPr>
            <p:ph type="subTitle" idx="1"/>
          </p:nvPr>
        </p:nvSpPr>
        <p:spPr>
          <a:xfrm>
            <a:off x="3834787" y="2376400"/>
            <a:ext cx="1418700" cy="4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0" name="Google Shape;460;p12"/>
          <p:cNvSpPr txBox="1">
            <a:spLocks noGrp="1"/>
          </p:cNvSpPr>
          <p:nvPr>
            <p:ph type="subTitle" idx="2"/>
          </p:nvPr>
        </p:nvSpPr>
        <p:spPr>
          <a:xfrm>
            <a:off x="3834787" y="2040100"/>
            <a:ext cx="1418700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ibre Franklin Thin"/>
              <a:buNone/>
              <a:defRPr sz="2000"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>
            <a:endParaRPr/>
          </a:p>
        </p:txBody>
      </p:sp>
      <p:sp>
        <p:nvSpPr>
          <p:cNvPr id="461" name="Google Shape;461;p12"/>
          <p:cNvSpPr txBox="1">
            <a:spLocks noGrp="1"/>
          </p:cNvSpPr>
          <p:nvPr>
            <p:ph type="subTitle" idx="3"/>
          </p:nvPr>
        </p:nvSpPr>
        <p:spPr>
          <a:xfrm>
            <a:off x="1405288" y="2376400"/>
            <a:ext cx="1418700" cy="4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12"/>
          <p:cNvSpPr txBox="1">
            <a:spLocks noGrp="1"/>
          </p:cNvSpPr>
          <p:nvPr>
            <p:ph type="subTitle" idx="4"/>
          </p:nvPr>
        </p:nvSpPr>
        <p:spPr>
          <a:xfrm>
            <a:off x="1405288" y="2040100"/>
            <a:ext cx="1418700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ibre Franklin Thin"/>
              <a:buNone/>
              <a:defRPr sz="2000"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>
            <a:endParaRPr/>
          </a:p>
        </p:txBody>
      </p:sp>
      <p:sp>
        <p:nvSpPr>
          <p:cNvPr id="463" name="Google Shape;463;p12"/>
          <p:cNvSpPr txBox="1">
            <a:spLocks noGrp="1"/>
          </p:cNvSpPr>
          <p:nvPr>
            <p:ph type="subTitle" idx="5"/>
          </p:nvPr>
        </p:nvSpPr>
        <p:spPr>
          <a:xfrm>
            <a:off x="3834787" y="4148150"/>
            <a:ext cx="1418700" cy="4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4" name="Google Shape;464;p12"/>
          <p:cNvSpPr txBox="1">
            <a:spLocks noGrp="1"/>
          </p:cNvSpPr>
          <p:nvPr>
            <p:ph type="subTitle" idx="6"/>
          </p:nvPr>
        </p:nvSpPr>
        <p:spPr>
          <a:xfrm>
            <a:off x="3834787" y="3811850"/>
            <a:ext cx="1418700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ibre Franklin Thin"/>
              <a:buNone/>
              <a:defRPr sz="2000"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>
            <a:endParaRPr/>
          </a:p>
        </p:txBody>
      </p:sp>
      <p:sp>
        <p:nvSpPr>
          <p:cNvPr id="465" name="Google Shape;465;p12"/>
          <p:cNvSpPr txBox="1">
            <a:spLocks noGrp="1"/>
          </p:cNvSpPr>
          <p:nvPr>
            <p:ph type="subTitle" idx="7"/>
          </p:nvPr>
        </p:nvSpPr>
        <p:spPr>
          <a:xfrm>
            <a:off x="1405288" y="4148150"/>
            <a:ext cx="1418700" cy="4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12"/>
          <p:cNvSpPr txBox="1">
            <a:spLocks noGrp="1"/>
          </p:cNvSpPr>
          <p:nvPr>
            <p:ph type="subTitle" idx="8"/>
          </p:nvPr>
        </p:nvSpPr>
        <p:spPr>
          <a:xfrm>
            <a:off x="1405288" y="3811850"/>
            <a:ext cx="1418700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ibre Franklin Thin"/>
              <a:buNone/>
              <a:defRPr sz="2000"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>
            <a:endParaRPr/>
          </a:p>
        </p:txBody>
      </p:sp>
      <p:sp>
        <p:nvSpPr>
          <p:cNvPr id="467" name="Google Shape;467;p12"/>
          <p:cNvSpPr txBox="1">
            <a:spLocks noGrp="1"/>
          </p:cNvSpPr>
          <p:nvPr>
            <p:ph type="subTitle" idx="9"/>
          </p:nvPr>
        </p:nvSpPr>
        <p:spPr>
          <a:xfrm>
            <a:off x="6320012" y="2376400"/>
            <a:ext cx="1418700" cy="4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12"/>
          <p:cNvSpPr txBox="1">
            <a:spLocks noGrp="1"/>
          </p:cNvSpPr>
          <p:nvPr>
            <p:ph type="subTitle" idx="13"/>
          </p:nvPr>
        </p:nvSpPr>
        <p:spPr>
          <a:xfrm>
            <a:off x="6320012" y="2040100"/>
            <a:ext cx="1418700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ibre Franklin Thin"/>
              <a:buNone/>
              <a:defRPr sz="2000"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>
            <a:endParaRPr/>
          </a:p>
        </p:txBody>
      </p:sp>
      <p:sp>
        <p:nvSpPr>
          <p:cNvPr id="469" name="Google Shape;469;p12"/>
          <p:cNvSpPr txBox="1">
            <a:spLocks noGrp="1"/>
          </p:cNvSpPr>
          <p:nvPr>
            <p:ph type="subTitle" idx="14"/>
          </p:nvPr>
        </p:nvSpPr>
        <p:spPr>
          <a:xfrm>
            <a:off x="6320012" y="4148150"/>
            <a:ext cx="1418700" cy="4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12"/>
          <p:cNvSpPr txBox="1">
            <a:spLocks noGrp="1"/>
          </p:cNvSpPr>
          <p:nvPr>
            <p:ph type="subTitle" idx="15"/>
          </p:nvPr>
        </p:nvSpPr>
        <p:spPr>
          <a:xfrm>
            <a:off x="6320012" y="3811850"/>
            <a:ext cx="1418700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ibre Franklin Thin"/>
              <a:buNone/>
              <a:defRPr sz="2000"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>
            <a:endParaRPr/>
          </a:p>
        </p:txBody>
      </p:sp>
      <p:sp>
        <p:nvSpPr>
          <p:cNvPr id="471" name="Google Shape;471;p1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2">
  <p:cSld name="TITLE_AND_TWO_COLUMNS_1_1_1_1"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3"/>
          <p:cNvSpPr/>
          <p:nvPr/>
        </p:nvSpPr>
        <p:spPr>
          <a:xfrm>
            <a:off x="181691" y="4824658"/>
            <a:ext cx="152595" cy="152627"/>
          </a:xfrm>
          <a:custGeom>
            <a:avLst/>
            <a:gdLst/>
            <a:ahLst/>
            <a:cxnLst/>
            <a:rect l="l" t="t" r="r" b="b"/>
            <a:pathLst>
              <a:path w="4763" h="4764" extrusionOk="0">
                <a:moveTo>
                  <a:pt x="0" y="1"/>
                </a:moveTo>
                <a:lnTo>
                  <a:pt x="0" y="4763"/>
                </a:lnTo>
                <a:lnTo>
                  <a:pt x="4763" y="4763"/>
                </a:lnTo>
                <a:lnTo>
                  <a:pt x="476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4" name="Google Shape;474;p13"/>
          <p:cNvGrpSpPr/>
          <p:nvPr/>
        </p:nvGrpSpPr>
        <p:grpSpPr>
          <a:xfrm>
            <a:off x="180723" y="4239873"/>
            <a:ext cx="154517" cy="442886"/>
            <a:chOff x="8846561" y="2782361"/>
            <a:chExt cx="154517" cy="442886"/>
          </a:xfrm>
        </p:grpSpPr>
        <p:sp>
          <p:nvSpPr>
            <p:cNvPr id="475" name="Google Shape;475;p13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3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" name="Google Shape;477;p13"/>
          <p:cNvSpPr/>
          <p:nvPr/>
        </p:nvSpPr>
        <p:spPr>
          <a:xfrm>
            <a:off x="217385" y="214371"/>
            <a:ext cx="81222" cy="81222"/>
          </a:xfrm>
          <a:custGeom>
            <a:avLst/>
            <a:gdLst/>
            <a:ahLst/>
            <a:cxnLst/>
            <a:rect l="l" t="t" r="r" b="b"/>
            <a:pathLst>
              <a:path w="2537" h="2537" extrusionOk="0">
                <a:moveTo>
                  <a:pt x="1" y="1"/>
                </a:moveTo>
                <a:lnTo>
                  <a:pt x="1" y="2537"/>
                </a:lnTo>
                <a:lnTo>
                  <a:pt x="2537" y="2537"/>
                </a:lnTo>
                <a:lnTo>
                  <a:pt x="2537" y="1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13"/>
          <p:cNvSpPr/>
          <p:nvPr/>
        </p:nvSpPr>
        <p:spPr>
          <a:xfrm>
            <a:off x="398458" y="216676"/>
            <a:ext cx="585138" cy="79685"/>
          </a:xfrm>
          <a:custGeom>
            <a:avLst/>
            <a:gdLst/>
            <a:ahLst/>
            <a:cxnLst/>
            <a:rect l="l" t="t" r="r" b="b"/>
            <a:pathLst>
              <a:path w="18277" h="2489" extrusionOk="0">
                <a:moveTo>
                  <a:pt x="1869" y="0"/>
                </a:moveTo>
                <a:lnTo>
                  <a:pt x="0" y="1893"/>
                </a:lnTo>
                <a:lnTo>
                  <a:pt x="322" y="2215"/>
                </a:lnTo>
                <a:lnTo>
                  <a:pt x="1869" y="655"/>
                </a:lnTo>
                <a:lnTo>
                  <a:pt x="3691" y="2488"/>
                </a:lnTo>
                <a:lnTo>
                  <a:pt x="5501" y="655"/>
                </a:lnTo>
                <a:lnTo>
                  <a:pt x="7322" y="2488"/>
                </a:lnTo>
                <a:lnTo>
                  <a:pt x="9144" y="655"/>
                </a:lnTo>
                <a:lnTo>
                  <a:pt x="10954" y="2488"/>
                </a:lnTo>
                <a:lnTo>
                  <a:pt x="12775" y="655"/>
                </a:lnTo>
                <a:lnTo>
                  <a:pt x="14585" y="2488"/>
                </a:lnTo>
                <a:lnTo>
                  <a:pt x="16407" y="655"/>
                </a:lnTo>
                <a:lnTo>
                  <a:pt x="17955" y="2215"/>
                </a:lnTo>
                <a:lnTo>
                  <a:pt x="18276" y="1893"/>
                </a:lnTo>
                <a:lnTo>
                  <a:pt x="16407" y="0"/>
                </a:lnTo>
                <a:lnTo>
                  <a:pt x="14585" y="1846"/>
                </a:lnTo>
                <a:lnTo>
                  <a:pt x="12775" y="0"/>
                </a:lnTo>
                <a:lnTo>
                  <a:pt x="10954" y="1846"/>
                </a:lnTo>
                <a:lnTo>
                  <a:pt x="9132" y="0"/>
                </a:lnTo>
                <a:lnTo>
                  <a:pt x="7322" y="1846"/>
                </a:lnTo>
                <a:lnTo>
                  <a:pt x="5501" y="0"/>
                </a:lnTo>
                <a:lnTo>
                  <a:pt x="3691" y="1846"/>
                </a:lnTo>
                <a:lnTo>
                  <a:pt x="1869" y="0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13"/>
          <p:cNvSpPr/>
          <p:nvPr/>
        </p:nvSpPr>
        <p:spPr>
          <a:xfrm>
            <a:off x="7485550" y="-1225"/>
            <a:ext cx="1658501" cy="5145931"/>
          </a:xfrm>
          <a:custGeom>
            <a:avLst/>
            <a:gdLst/>
            <a:ahLst/>
            <a:cxnLst/>
            <a:rect l="l" t="t" r="r" b="b"/>
            <a:pathLst>
              <a:path w="44209" h="160735" extrusionOk="0">
                <a:moveTo>
                  <a:pt x="0" y="0"/>
                </a:moveTo>
                <a:lnTo>
                  <a:pt x="0" y="160734"/>
                </a:lnTo>
                <a:lnTo>
                  <a:pt x="44208" y="160734"/>
                </a:lnTo>
                <a:lnTo>
                  <a:pt x="4420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13"/>
          <p:cNvSpPr/>
          <p:nvPr/>
        </p:nvSpPr>
        <p:spPr>
          <a:xfrm>
            <a:off x="7983532" y="2658009"/>
            <a:ext cx="507758" cy="488549"/>
          </a:xfrm>
          <a:custGeom>
            <a:avLst/>
            <a:gdLst/>
            <a:ahLst/>
            <a:cxnLst/>
            <a:rect l="l" t="t" r="r" b="b"/>
            <a:pathLst>
              <a:path w="15860" h="15260" extrusionOk="0">
                <a:moveTo>
                  <a:pt x="8228" y="282"/>
                </a:moveTo>
                <a:cubicBezTo>
                  <a:pt x="12288" y="293"/>
                  <a:pt x="15574" y="3568"/>
                  <a:pt x="15574" y="7628"/>
                </a:cubicBezTo>
                <a:cubicBezTo>
                  <a:pt x="15574" y="10592"/>
                  <a:pt x="13788" y="13271"/>
                  <a:pt x="11049" y="14414"/>
                </a:cubicBezTo>
                <a:cubicBezTo>
                  <a:pt x="10138" y="14789"/>
                  <a:pt x="9182" y="14972"/>
                  <a:pt x="8235" y="14972"/>
                </a:cubicBezTo>
                <a:cubicBezTo>
                  <a:pt x="6323" y="14972"/>
                  <a:pt x="4446" y="14228"/>
                  <a:pt x="3037" y="12819"/>
                </a:cubicBezTo>
                <a:cubicBezTo>
                  <a:pt x="941" y="10723"/>
                  <a:pt x="310" y="7556"/>
                  <a:pt x="1453" y="4818"/>
                </a:cubicBezTo>
                <a:cubicBezTo>
                  <a:pt x="2584" y="2068"/>
                  <a:pt x="5263" y="282"/>
                  <a:pt x="8228" y="282"/>
                </a:cubicBezTo>
                <a:close/>
                <a:moveTo>
                  <a:pt x="8240" y="0"/>
                </a:moveTo>
                <a:cubicBezTo>
                  <a:pt x="6252" y="0"/>
                  <a:pt x="4300" y="776"/>
                  <a:pt x="2834" y="2234"/>
                </a:cubicBezTo>
                <a:cubicBezTo>
                  <a:pt x="655" y="4413"/>
                  <a:pt x="0" y="7699"/>
                  <a:pt x="1191" y="10545"/>
                </a:cubicBezTo>
                <a:cubicBezTo>
                  <a:pt x="2370" y="13402"/>
                  <a:pt x="5144" y="15260"/>
                  <a:pt x="8228" y="15260"/>
                </a:cubicBezTo>
                <a:cubicBezTo>
                  <a:pt x="12442" y="15248"/>
                  <a:pt x="15860" y="11843"/>
                  <a:pt x="15860" y="7628"/>
                </a:cubicBezTo>
                <a:cubicBezTo>
                  <a:pt x="15860" y="4544"/>
                  <a:pt x="14002" y="1758"/>
                  <a:pt x="11157" y="579"/>
                </a:cubicBezTo>
                <a:cubicBezTo>
                  <a:pt x="10212" y="189"/>
                  <a:pt x="9221" y="0"/>
                  <a:pt x="8240" y="0"/>
                </a:cubicBez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13"/>
          <p:cNvSpPr/>
          <p:nvPr/>
        </p:nvSpPr>
        <p:spPr>
          <a:xfrm>
            <a:off x="8051372" y="2720983"/>
            <a:ext cx="377041" cy="362698"/>
          </a:xfrm>
          <a:custGeom>
            <a:avLst/>
            <a:gdLst/>
            <a:ahLst/>
            <a:cxnLst/>
            <a:rect l="l" t="t" r="r" b="b"/>
            <a:pathLst>
              <a:path w="11777" h="11329" extrusionOk="0">
                <a:moveTo>
                  <a:pt x="6109" y="279"/>
                </a:moveTo>
                <a:cubicBezTo>
                  <a:pt x="9085" y="279"/>
                  <a:pt x="11490" y="2696"/>
                  <a:pt x="11490" y="5661"/>
                </a:cubicBezTo>
                <a:cubicBezTo>
                  <a:pt x="11490" y="7840"/>
                  <a:pt x="10181" y="9792"/>
                  <a:pt x="8168" y="10626"/>
                </a:cubicBezTo>
                <a:cubicBezTo>
                  <a:pt x="7504" y="10903"/>
                  <a:pt x="6804" y="11037"/>
                  <a:pt x="6109" y="11037"/>
                </a:cubicBezTo>
                <a:cubicBezTo>
                  <a:pt x="4712" y="11037"/>
                  <a:pt x="3336" y="10492"/>
                  <a:pt x="2311" y="9459"/>
                </a:cubicBezTo>
                <a:cubicBezTo>
                  <a:pt x="775" y="7923"/>
                  <a:pt x="310" y="5613"/>
                  <a:pt x="1144" y="3601"/>
                </a:cubicBezTo>
                <a:cubicBezTo>
                  <a:pt x="1977" y="1589"/>
                  <a:pt x="3942" y="279"/>
                  <a:pt x="6109" y="279"/>
                </a:cubicBezTo>
                <a:close/>
                <a:moveTo>
                  <a:pt x="6113" y="0"/>
                </a:moveTo>
                <a:cubicBezTo>
                  <a:pt x="4641" y="0"/>
                  <a:pt x="3191" y="577"/>
                  <a:pt x="2108" y="1660"/>
                </a:cubicBezTo>
                <a:cubicBezTo>
                  <a:pt x="489" y="3279"/>
                  <a:pt x="1" y="5708"/>
                  <a:pt x="882" y="7828"/>
                </a:cubicBezTo>
                <a:cubicBezTo>
                  <a:pt x="1763" y="9947"/>
                  <a:pt x="3823" y="11328"/>
                  <a:pt x="6109" y="11328"/>
                </a:cubicBezTo>
                <a:cubicBezTo>
                  <a:pt x="9240" y="11316"/>
                  <a:pt x="11776" y="8780"/>
                  <a:pt x="11776" y="5661"/>
                </a:cubicBezTo>
                <a:cubicBezTo>
                  <a:pt x="11776" y="3375"/>
                  <a:pt x="10395" y="1303"/>
                  <a:pt x="8276" y="434"/>
                </a:cubicBezTo>
                <a:cubicBezTo>
                  <a:pt x="7577" y="142"/>
                  <a:pt x="6843" y="0"/>
                  <a:pt x="6113" y="0"/>
                </a:cubicBez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13"/>
          <p:cNvSpPr/>
          <p:nvPr/>
        </p:nvSpPr>
        <p:spPr>
          <a:xfrm>
            <a:off x="8088734" y="2783540"/>
            <a:ext cx="276770" cy="237231"/>
          </a:xfrm>
          <a:custGeom>
            <a:avLst/>
            <a:gdLst/>
            <a:ahLst/>
            <a:cxnLst/>
            <a:rect l="l" t="t" r="r" b="b"/>
            <a:pathLst>
              <a:path w="8645" h="7410" extrusionOk="0">
                <a:moveTo>
                  <a:pt x="4942" y="290"/>
                </a:moveTo>
                <a:cubicBezTo>
                  <a:pt x="6835" y="290"/>
                  <a:pt x="8359" y="1826"/>
                  <a:pt x="8359" y="3707"/>
                </a:cubicBezTo>
                <a:cubicBezTo>
                  <a:pt x="8359" y="5763"/>
                  <a:pt x="6672" y="7125"/>
                  <a:pt x="4917" y="7125"/>
                </a:cubicBezTo>
                <a:cubicBezTo>
                  <a:pt x="4080" y="7125"/>
                  <a:pt x="3228" y="6816"/>
                  <a:pt x="2537" y="6124"/>
                </a:cubicBezTo>
                <a:cubicBezTo>
                  <a:pt x="382" y="3969"/>
                  <a:pt x="1906" y="290"/>
                  <a:pt x="4942" y="290"/>
                </a:cubicBezTo>
                <a:close/>
                <a:moveTo>
                  <a:pt x="4917" y="1"/>
                </a:moveTo>
                <a:cubicBezTo>
                  <a:pt x="4009" y="1"/>
                  <a:pt x="3085" y="337"/>
                  <a:pt x="2334" y="1087"/>
                </a:cubicBezTo>
                <a:cubicBezTo>
                  <a:pt x="1" y="3421"/>
                  <a:pt x="1656" y="7398"/>
                  <a:pt x="4942" y="7410"/>
                </a:cubicBezTo>
                <a:cubicBezTo>
                  <a:pt x="6990" y="7398"/>
                  <a:pt x="8645" y="5743"/>
                  <a:pt x="8645" y="3707"/>
                </a:cubicBezTo>
                <a:cubicBezTo>
                  <a:pt x="8645" y="1475"/>
                  <a:pt x="6818" y="1"/>
                  <a:pt x="4917" y="1"/>
                </a:cubicBez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13"/>
          <p:cNvSpPr/>
          <p:nvPr/>
        </p:nvSpPr>
        <p:spPr>
          <a:xfrm>
            <a:off x="8172965" y="2846514"/>
            <a:ext cx="129629" cy="111380"/>
          </a:xfrm>
          <a:custGeom>
            <a:avLst/>
            <a:gdLst/>
            <a:ahLst/>
            <a:cxnLst/>
            <a:rect l="l" t="t" r="r" b="b"/>
            <a:pathLst>
              <a:path w="4049" h="3479" extrusionOk="0">
                <a:moveTo>
                  <a:pt x="2311" y="287"/>
                </a:moveTo>
                <a:cubicBezTo>
                  <a:pt x="3120" y="287"/>
                  <a:pt x="3763" y="942"/>
                  <a:pt x="3763" y="1740"/>
                </a:cubicBezTo>
                <a:cubicBezTo>
                  <a:pt x="3763" y="2610"/>
                  <a:pt x="3048" y="3192"/>
                  <a:pt x="2302" y="3192"/>
                </a:cubicBezTo>
                <a:cubicBezTo>
                  <a:pt x="1946" y="3192"/>
                  <a:pt x="1583" y="3060"/>
                  <a:pt x="1287" y="2764"/>
                </a:cubicBezTo>
                <a:cubicBezTo>
                  <a:pt x="382" y="1847"/>
                  <a:pt x="1025" y="287"/>
                  <a:pt x="2311" y="287"/>
                </a:cubicBezTo>
                <a:close/>
                <a:moveTo>
                  <a:pt x="2305" y="0"/>
                </a:moveTo>
                <a:cubicBezTo>
                  <a:pt x="1880" y="0"/>
                  <a:pt x="1447" y="159"/>
                  <a:pt x="1096" y="513"/>
                </a:cubicBezTo>
                <a:cubicBezTo>
                  <a:pt x="1" y="1609"/>
                  <a:pt x="775" y="3466"/>
                  <a:pt x="2311" y="3478"/>
                </a:cubicBezTo>
                <a:cubicBezTo>
                  <a:pt x="3275" y="3466"/>
                  <a:pt x="4049" y="2692"/>
                  <a:pt x="4049" y="1740"/>
                </a:cubicBezTo>
                <a:cubicBezTo>
                  <a:pt x="4049" y="693"/>
                  <a:pt x="3194" y="0"/>
                  <a:pt x="2305" y="0"/>
                </a:cubicBez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13"/>
          <p:cNvSpPr/>
          <p:nvPr/>
        </p:nvSpPr>
        <p:spPr>
          <a:xfrm>
            <a:off x="6254059" y="1907602"/>
            <a:ext cx="2660254" cy="2660286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13"/>
          <p:cNvSpPr txBox="1">
            <a:spLocks noGrp="1"/>
          </p:cNvSpPr>
          <p:nvPr>
            <p:ph type="subTitle" idx="1"/>
          </p:nvPr>
        </p:nvSpPr>
        <p:spPr>
          <a:xfrm>
            <a:off x="2588670" y="3315200"/>
            <a:ext cx="1494000" cy="2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Libre Franklin Thin"/>
              <a:buNone/>
              <a:defRPr sz="1600" b="1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86" name="Google Shape;486;p13"/>
          <p:cNvSpPr txBox="1">
            <a:spLocks noGrp="1"/>
          </p:cNvSpPr>
          <p:nvPr>
            <p:ph type="subTitle" idx="2"/>
          </p:nvPr>
        </p:nvSpPr>
        <p:spPr>
          <a:xfrm>
            <a:off x="2588670" y="3609313"/>
            <a:ext cx="14940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87" name="Google Shape;487;p13"/>
          <p:cNvSpPr txBox="1">
            <a:spLocks noGrp="1"/>
          </p:cNvSpPr>
          <p:nvPr>
            <p:ph type="subTitle" idx="3"/>
          </p:nvPr>
        </p:nvSpPr>
        <p:spPr>
          <a:xfrm>
            <a:off x="2588670" y="1485213"/>
            <a:ext cx="1494000" cy="2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Libre Franklin Thin"/>
              <a:buNone/>
              <a:defRPr sz="1600" b="1">
                <a:solidFill>
                  <a:schemeClr val="accent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88" name="Google Shape;488;p13"/>
          <p:cNvSpPr txBox="1">
            <a:spLocks noGrp="1"/>
          </p:cNvSpPr>
          <p:nvPr>
            <p:ph type="subTitle" idx="4"/>
          </p:nvPr>
        </p:nvSpPr>
        <p:spPr>
          <a:xfrm>
            <a:off x="2588670" y="1771088"/>
            <a:ext cx="14940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89" name="Google Shape;489;p13"/>
          <p:cNvSpPr txBox="1">
            <a:spLocks noGrp="1"/>
          </p:cNvSpPr>
          <p:nvPr>
            <p:ph type="subTitle" idx="5"/>
          </p:nvPr>
        </p:nvSpPr>
        <p:spPr>
          <a:xfrm>
            <a:off x="712020" y="3315200"/>
            <a:ext cx="1494000" cy="2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ibre Franklin Thin"/>
              <a:buNone/>
              <a:defRPr sz="1600" b="1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90" name="Google Shape;490;p13"/>
          <p:cNvSpPr txBox="1">
            <a:spLocks noGrp="1"/>
          </p:cNvSpPr>
          <p:nvPr>
            <p:ph type="subTitle" idx="6"/>
          </p:nvPr>
        </p:nvSpPr>
        <p:spPr>
          <a:xfrm>
            <a:off x="712020" y="3609313"/>
            <a:ext cx="14940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91" name="Google Shape;491;p13"/>
          <p:cNvSpPr txBox="1">
            <a:spLocks noGrp="1"/>
          </p:cNvSpPr>
          <p:nvPr>
            <p:ph type="subTitle" idx="7"/>
          </p:nvPr>
        </p:nvSpPr>
        <p:spPr>
          <a:xfrm>
            <a:off x="712020" y="1485213"/>
            <a:ext cx="1494000" cy="2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ibre Franklin Thin"/>
              <a:buNone/>
              <a:defRPr sz="1600" b="1">
                <a:solidFill>
                  <a:schemeClr val="accent5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92" name="Google Shape;492;p13"/>
          <p:cNvSpPr txBox="1">
            <a:spLocks noGrp="1"/>
          </p:cNvSpPr>
          <p:nvPr>
            <p:ph type="subTitle" idx="8"/>
          </p:nvPr>
        </p:nvSpPr>
        <p:spPr>
          <a:xfrm>
            <a:off x="712020" y="1771088"/>
            <a:ext cx="14940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93" name="Google Shape;493;p13"/>
          <p:cNvSpPr txBox="1">
            <a:spLocks noGrp="1"/>
          </p:cNvSpPr>
          <p:nvPr>
            <p:ph type="subTitle" idx="9"/>
          </p:nvPr>
        </p:nvSpPr>
        <p:spPr>
          <a:xfrm>
            <a:off x="4465320" y="3315200"/>
            <a:ext cx="1494000" cy="2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Libre Franklin Thin"/>
              <a:buNone/>
              <a:defRPr sz="1600" b="1">
                <a:solidFill>
                  <a:schemeClr val="accent4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94" name="Google Shape;494;p13"/>
          <p:cNvSpPr txBox="1">
            <a:spLocks noGrp="1"/>
          </p:cNvSpPr>
          <p:nvPr>
            <p:ph type="subTitle" idx="13"/>
          </p:nvPr>
        </p:nvSpPr>
        <p:spPr>
          <a:xfrm>
            <a:off x="4465320" y="3609313"/>
            <a:ext cx="14940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95" name="Google Shape;495;p13"/>
          <p:cNvSpPr txBox="1">
            <a:spLocks noGrp="1"/>
          </p:cNvSpPr>
          <p:nvPr>
            <p:ph type="subTitle" idx="14"/>
          </p:nvPr>
        </p:nvSpPr>
        <p:spPr>
          <a:xfrm>
            <a:off x="4465320" y="1485213"/>
            <a:ext cx="1494000" cy="2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ibre Franklin Thin"/>
              <a:buNone/>
              <a:defRPr sz="1600" b="1">
                <a:solidFill>
                  <a:schemeClr val="accent3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5"/>
          </p:nvPr>
        </p:nvSpPr>
        <p:spPr>
          <a:xfrm>
            <a:off x="4465320" y="1771088"/>
            <a:ext cx="14940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53883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4"/>
          <p:cNvSpPr/>
          <p:nvPr/>
        </p:nvSpPr>
        <p:spPr>
          <a:xfrm>
            <a:off x="111686" y="4891072"/>
            <a:ext cx="634593" cy="86652"/>
          </a:xfrm>
          <a:custGeom>
            <a:avLst/>
            <a:gdLst/>
            <a:ahLst/>
            <a:cxnLst/>
            <a:rect l="l" t="t" r="r" b="b"/>
            <a:pathLst>
              <a:path w="28957" h="3954" extrusionOk="0">
                <a:moveTo>
                  <a:pt x="2965" y="0"/>
                </a:moveTo>
                <a:lnTo>
                  <a:pt x="1" y="3001"/>
                </a:lnTo>
                <a:lnTo>
                  <a:pt x="513" y="3513"/>
                </a:lnTo>
                <a:lnTo>
                  <a:pt x="2965" y="1036"/>
                </a:lnTo>
                <a:lnTo>
                  <a:pt x="5847" y="3953"/>
                </a:lnTo>
                <a:lnTo>
                  <a:pt x="8716" y="1036"/>
                </a:lnTo>
                <a:lnTo>
                  <a:pt x="11597" y="3953"/>
                </a:lnTo>
                <a:lnTo>
                  <a:pt x="14479" y="1036"/>
                </a:lnTo>
                <a:lnTo>
                  <a:pt x="17348" y="3953"/>
                </a:lnTo>
                <a:lnTo>
                  <a:pt x="20229" y="1036"/>
                </a:lnTo>
                <a:lnTo>
                  <a:pt x="23111" y="3953"/>
                </a:lnTo>
                <a:lnTo>
                  <a:pt x="25980" y="1036"/>
                </a:lnTo>
                <a:lnTo>
                  <a:pt x="28433" y="3513"/>
                </a:lnTo>
                <a:lnTo>
                  <a:pt x="28957" y="3001"/>
                </a:lnTo>
                <a:lnTo>
                  <a:pt x="25980" y="0"/>
                </a:lnTo>
                <a:lnTo>
                  <a:pt x="23111" y="2917"/>
                </a:lnTo>
                <a:lnTo>
                  <a:pt x="20229" y="0"/>
                </a:lnTo>
                <a:lnTo>
                  <a:pt x="17348" y="2917"/>
                </a:lnTo>
                <a:lnTo>
                  <a:pt x="14479" y="0"/>
                </a:lnTo>
                <a:lnTo>
                  <a:pt x="11597" y="2917"/>
                </a:lnTo>
                <a:lnTo>
                  <a:pt x="8716" y="0"/>
                </a:lnTo>
                <a:lnTo>
                  <a:pt x="5847" y="2917"/>
                </a:lnTo>
                <a:lnTo>
                  <a:pt x="2965" y="0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14"/>
          <p:cNvSpPr/>
          <p:nvPr/>
        </p:nvSpPr>
        <p:spPr>
          <a:xfrm rot="10800000" flipH="1">
            <a:off x="8834091" y="140515"/>
            <a:ext cx="152595" cy="152627"/>
          </a:xfrm>
          <a:custGeom>
            <a:avLst/>
            <a:gdLst/>
            <a:ahLst/>
            <a:cxnLst/>
            <a:rect l="l" t="t" r="r" b="b"/>
            <a:pathLst>
              <a:path w="4763" h="4764" extrusionOk="0">
                <a:moveTo>
                  <a:pt x="0" y="1"/>
                </a:moveTo>
                <a:lnTo>
                  <a:pt x="0" y="4763"/>
                </a:lnTo>
                <a:lnTo>
                  <a:pt x="4763" y="4763"/>
                </a:lnTo>
                <a:lnTo>
                  <a:pt x="4763" y="1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2" name="Google Shape;502;p14"/>
          <p:cNvGrpSpPr/>
          <p:nvPr/>
        </p:nvGrpSpPr>
        <p:grpSpPr>
          <a:xfrm rot="10800000" flipH="1">
            <a:off x="111673" y="639515"/>
            <a:ext cx="154517" cy="442886"/>
            <a:chOff x="8846561" y="2782361"/>
            <a:chExt cx="154517" cy="442886"/>
          </a:xfrm>
        </p:grpSpPr>
        <p:sp>
          <p:nvSpPr>
            <p:cNvPr id="503" name="Google Shape;503;p14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4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5" name="Google Shape;505;p14"/>
          <p:cNvGrpSpPr/>
          <p:nvPr/>
        </p:nvGrpSpPr>
        <p:grpSpPr>
          <a:xfrm rot="10800000" flipH="1">
            <a:off x="8819786" y="434639"/>
            <a:ext cx="181204" cy="295450"/>
            <a:chOff x="8814523" y="4301099"/>
            <a:chExt cx="181204" cy="295450"/>
          </a:xfrm>
        </p:grpSpPr>
        <p:sp>
          <p:nvSpPr>
            <p:cNvPr id="506" name="Google Shape;506;p14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4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4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4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4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4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2" name="Google Shape;512;p14"/>
          <p:cNvGrpSpPr/>
          <p:nvPr/>
        </p:nvGrpSpPr>
        <p:grpSpPr>
          <a:xfrm rot="10800000" flipH="1">
            <a:off x="111669" y="140528"/>
            <a:ext cx="601568" cy="300960"/>
            <a:chOff x="5615619" y="2077286"/>
            <a:chExt cx="601568" cy="300960"/>
          </a:xfrm>
        </p:grpSpPr>
        <p:sp>
          <p:nvSpPr>
            <p:cNvPr id="513" name="Google Shape;513;p14"/>
            <p:cNvSpPr/>
            <p:nvPr/>
          </p:nvSpPr>
          <p:spPr>
            <a:xfrm>
              <a:off x="5615619" y="2208512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5" y="0"/>
                    <a:pt x="504" y="55"/>
                    <a:pt x="382" y="178"/>
                  </a:cubicBezTo>
                  <a:cubicBezTo>
                    <a:pt x="1" y="559"/>
                    <a:pt x="274" y="1214"/>
                    <a:pt x="810" y="1214"/>
                  </a:cubicBezTo>
                  <a:cubicBezTo>
                    <a:pt x="1144" y="1214"/>
                    <a:pt x="1417" y="940"/>
                    <a:pt x="1417" y="606"/>
                  </a:cubicBezTo>
                  <a:cubicBezTo>
                    <a:pt x="1417" y="243"/>
                    <a:pt x="1116" y="0"/>
                    <a:pt x="804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4"/>
            <p:cNvSpPr/>
            <p:nvPr/>
          </p:nvSpPr>
          <p:spPr>
            <a:xfrm>
              <a:off x="5754470" y="2208512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13" y="0"/>
                  </a:moveTo>
                  <a:cubicBezTo>
                    <a:pt x="666" y="0"/>
                    <a:pt x="516" y="55"/>
                    <a:pt x="393" y="178"/>
                  </a:cubicBezTo>
                  <a:cubicBezTo>
                    <a:pt x="0" y="559"/>
                    <a:pt x="274" y="1214"/>
                    <a:pt x="810" y="1214"/>
                  </a:cubicBezTo>
                  <a:cubicBezTo>
                    <a:pt x="1155" y="1214"/>
                    <a:pt x="1417" y="940"/>
                    <a:pt x="1417" y="606"/>
                  </a:cubicBezTo>
                  <a:cubicBezTo>
                    <a:pt x="1417" y="243"/>
                    <a:pt x="1122" y="0"/>
                    <a:pt x="813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4"/>
            <p:cNvSpPr/>
            <p:nvPr/>
          </p:nvSpPr>
          <p:spPr>
            <a:xfrm>
              <a:off x="5893705" y="2208512"/>
              <a:ext cx="45397" cy="38894"/>
            </a:xfrm>
            <a:custGeom>
              <a:avLst/>
              <a:gdLst/>
              <a:ahLst/>
              <a:cxnLst/>
              <a:rect l="l" t="t" r="r" b="b"/>
              <a:pathLst>
                <a:path w="1417" h="1214" extrusionOk="0">
                  <a:moveTo>
                    <a:pt x="803" y="0"/>
                  </a:moveTo>
                  <a:cubicBezTo>
                    <a:pt x="655" y="0"/>
                    <a:pt x="504" y="55"/>
                    <a:pt x="381" y="178"/>
                  </a:cubicBezTo>
                  <a:cubicBezTo>
                    <a:pt x="0" y="559"/>
                    <a:pt x="274" y="1214"/>
                    <a:pt x="810" y="1214"/>
                  </a:cubicBezTo>
                  <a:cubicBezTo>
                    <a:pt x="1143" y="1214"/>
                    <a:pt x="1417" y="940"/>
                    <a:pt x="1417" y="606"/>
                  </a:cubicBezTo>
                  <a:cubicBezTo>
                    <a:pt x="1417" y="243"/>
                    <a:pt x="1116" y="0"/>
                    <a:pt x="803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4"/>
            <p:cNvSpPr/>
            <p:nvPr/>
          </p:nvSpPr>
          <p:spPr>
            <a:xfrm>
              <a:off x="6032908" y="2208416"/>
              <a:ext cx="45301" cy="38990"/>
            </a:xfrm>
            <a:custGeom>
              <a:avLst/>
              <a:gdLst/>
              <a:ahLst/>
              <a:cxnLst/>
              <a:rect l="l" t="t" r="r" b="b"/>
              <a:pathLst>
                <a:path w="1414" h="1217" extrusionOk="0">
                  <a:moveTo>
                    <a:pt x="809" y="1"/>
                  </a:moveTo>
                  <a:cubicBezTo>
                    <a:pt x="659" y="1"/>
                    <a:pt x="506" y="57"/>
                    <a:pt x="382" y="181"/>
                  </a:cubicBezTo>
                  <a:cubicBezTo>
                    <a:pt x="1" y="562"/>
                    <a:pt x="263" y="1217"/>
                    <a:pt x="811" y="1217"/>
                  </a:cubicBezTo>
                  <a:cubicBezTo>
                    <a:pt x="1144" y="1217"/>
                    <a:pt x="1406" y="943"/>
                    <a:pt x="1406" y="609"/>
                  </a:cubicBezTo>
                  <a:cubicBezTo>
                    <a:pt x="1414" y="240"/>
                    <a:pt x="1119" y="1"/>
                    <a:pt x="809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4"/>
            <p:cNvSpPr/>
            <p:nvPr/>
          </p:nvSpPr>
          <p:spPr>
            <a:xfrm>
              <a:off x="6171758" y="2208416"/>
              <a:ext cx="45429" cy="38990"/>
            </a:xfrm>
            <a:custGeom>
              <a:avLst/>
              <a:gdLst/>
              <a:ahLst/>
              <a:cxnLst/>
              <a:rect l="l" t="t" r="r" b="b"/>
              <a:pathLst>
                <a:path w="1418" h="1217" extrusionOk="0">
                  <a:moveTo>
                    <a:pt x="809" y="1"/>
                  </a:moveTo>
                  <a:cubicBezTo>
                    <a:pt x="659" y="1"/>
                    <a:pt x="506" y="57"/>
                    <a:pt x="382" y="181"/>
                  </a:cubicBezTo>
                  <a:cubicBezTo>
                    <a:pt x="1" y="562"/>
                    <a:pt x="275" y="1217"/>
                    <a:pt x="810" y="1217"/>
                  </a:cubicBezTo>
                  <a:cubicBezTo>
                    <a:pt x="1144" y="1217"/>
                    <a:pt x="1418" y="943"/>
                    <a:pt x="1418" y="609"/>
                  </a:cubicBezTo>
                  <a:cubicBezTo>
                    <a:pt x="1418" y="240"/>
                    <a:pt x="1120" y="1"/>
                    <a:pt x="809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4"/>
            <p:cNvSpPr/>
            <p:nvPr/>
          </p:nvSpPr>
          <p:spPr>
            <a:xfrm>
              <a:off x="5615619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5" y="0"/>
                    <a:pt x="504" y="55"/>
                    <a:pt x="382" y="178"/>
                  </a:cubicBezTo>
                  <a:cubicBezTo>
                    <a:pt x="1" y="571"/>
                    <a:pt x="274" y="1214"/>
                    <a:pt x="810" y="1214"/>
                  </a:cubicBezTo>
                  <a:cubicBezTo>
                    <a:pt x="1144" y="1214"/>
                    <a:pt x="1417" y="952"/>
                    <a:pt x="1417" y="607"/>
                  </a:cubicBezTo>
                  <a:cubicBezTo>
                    <a:pt x="1417" y="243"/>
                    <a:pt x="1116" y="0"/>
                    <a:pt x="804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4"/>
            <p:cNvSpPr/>
            <p:nvPr/>
          </p:nvSpPr>
          <p:spPr>
            <a:xfrm>
              <a:off x="5754470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13" y="0"/>
                  </a:moveTo>
                  <a:cubicBezTo>
                    <a:pt x="666" y="0"/>
                    <a:pt x="516" y="55"/>
                    <a:pt x="393" y="178"/>
                  </a:cubicBezTo>
                  <a:cubicBezTo>
                    <a:pt x="0" y="571"/>
                    <a:pt x="274" y="1214"/>
                    <a:pt x="810" y="1214"/>
                  </a:cubicBezTo>
                  <a:cubicBezTo>
                    <a:pt x="1155" y="1214"/>
                    <a:pt x="1417" y="952"/>
                    <a:pt x="1417" y="607"/>
                  </a:cubicBezTo>
                  <a:cubicBezTo>
                    <a:pt x="1417" y="243"/>
                    <a:pt x="1122" y="0"/>
                    <a:pt x="813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4"/>
            <p:cNvSpPr/>
            <p:nvPr/>
          </p:nvSpPr>
          <p:spPr>
            <a:xfrm>
              <a:off x="5893705" y="2077414"/>
              <a:ext cx="45397" cy="38765"/>
            </a:xfrm>
            <a:custGeom>
              <a:avLst/>
              <a:gdLst/>
              <a:ahLst/>
              <a:cxnLst/>
              <a:rect l="l" t="t" r="r" b="b"/>
              <a:pathLst>
                <a:path w="1417" h="1210" extrusionOk="0">
                  <a:moveTo>
                    <a:pt x="810" y="0"/>
                  </a:moveTo>
                  <a:cubicBezTo>
                    <a:pt x="660" y="0"/>
                    <a:pt x="506" y="57"/>
                    <a:pt x="381" y="186"/>
                  </a:cubicBezTo>
                  <a:cubicBezTo>
                    <a:pt x="0" y="567"/>
                    <a:pt x="274" y="1210"/>
                    <a:pt x="810" y="1210"/>
                  </a:cubicBezTo>
                  <a:cubicBezTo>
                    <a:pt x="1143" y="1210"/>
                    <a:pt x="1417" y="948"/>
                    <a:pt x="1417" y="603"/>
                  </a:cubicBezTo>
                  <a:cubicBezTo>
                    <a:pt x="1417" y="242"/>
                    <a:pt x="1121" y="0"/>
                    <a:pt x="810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4"/>
            <p:cNvSpPr/>
            <p:nvPr/>
          </p:nvSpPr>
          <p:spPr>
            <a:xfrm>
              <a:off x="6032908" y="2077286"/>
              <a:ext cx="45045" cy="38894"/>
            </a:xfrm>
            <a:custGeom>
              <a:avLst/>
              <a:gdLst/>
              <a:ahLst/>
              <a:cxnLst/>
              <a:rect l="l" t="t" r="r" b="b"/>
              <a:pathLst>
                <a:path w="1406" h="1214" extrusionOk="0">
                  <a:moveTo>
                    <a:pt x="801" y="0"/>
                  </a:moveTo>
                  <a:cubicBezTo>
                    <a:pt x="654" y="0"/>
                    <a:pt x="505" y="55"/>
                    <a:pt x="382" y="178"/>
                  </a:cubicBezTo>
                  <a:cubicBezTo>
                    <a:pt x="1" y="571"/>
                    <a:pt x="263" y="1214"/>
                    <a:pt x="811" y="1214"/>
                  </a:cubicBezTo>
                  <a:cubicBezTo>
                    <a:pt x="1144" y="1214"/>
                    <a:pt x="1406" y="952"/>
                    <a:pt x="1406" y="607"/>
                  </a:cubicBezTo>
                  <a:cubicBezTo>
                    <a:pt x="1406" y="243"/>
                    <a:pt x="1110" y="0"/>
                    <a:pt x="801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4"/>
            <p:cNvSpPr/>
            <p:nvPr/>
          </p:nvSpPr>
          <p:spPr>
            <a:xfrm>
              <a:off x="6171758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6" y="0"/>
                    <a:pt x="505" y="55"/>
                    <a:pt x="382" y="178"/>
                  </a:cubicBezTo>
                  <a:cubicBezTo>
                    <a:pt x="1" y="571"/>
                    <a:pt x="275" y="1214"/>
                    <a:pt x="810" y="1214"/>
                  </a:cubicBezTo>
                  <a:cubicBezTo>
                    <a:pt x="1144" y="1214"/>
                    <a:pt x="1418" y="952"/>
                    <a:pt x="1418" y="607"/>
                  </a:cubicBezTo>
                  <a:cubicBezTo>
                    <a:pt x="1418" y="243"/>
                    <a:pt x="1117" y="0"/>
                    <a:pt x="804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4"/>
            <p:cNvSpPr/>
            <p:nvPr/>
          </p:nvSpPr>
          <p:spPr>
            <a:xfrm>
              <a:off x="5615619" y="2339481"/>
              <a:ext cx="45429" cy="38765"/>
            </a:xfrm>
            <a:custGeom>
              <a:avLst/>
              <a:gdLst/>
              <a:ahLst/>
              <a:cxnLst/>
              <a:rect l="l" t="t" r="r" b="b"/>
              <a:pathLst>
                <a:path w="1418" h="1210" extrusionOk="0">
                  <a:moveTo>
                    <a:pt x="809" y="0"/>
                  </a:moveTo>
                  <a:cubicBezTo>
                    <a:pt x="659" y="0"/>
                    <a:pt x="506" y="57"/>
                    <a:pt x="382" y="185"/>
                  </a:cubicBezTo>
                  <a:cubicBezTo>
                    <a:pt x="1" y="566"/>
                    <a:pt x="274" y="1209"/>
                    <a:pt x="810" y="1209"/>
                  </a:cubicBezTo>
                  <a:cubicBezTo>
                    <a:pt x="1144" y="1209"/>
                    <a:pt x="1417" y="947"/>
                    <a:pt x="1417" y="614"/>
                  </a:cubicBezTo>
                  <a:cubicBezTo>
                    <a:pt x="1417" y="245"/>
                    <a:pt x="1120" y="0"/>
                    <a:pt x="80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4"/>
            <p:cNvSpPr/>
            <p:nvPr/>
          </p:nvSpPr>
          <p:spPr>
            <a:xfrm>
              <a:off x="5754854" y="2339641"/>
              <a:ext cx="45045" cy="38605"/>
            </a:xfrm>
            <a:custGeom>
              <a:avLst/>
              <a:gdLst/>
              <a:ahLst/>
              <a:cxnLst/>
              <a:rect l="l" t="t" r="r" b="b"/>
              <a:pathLst>
                <a:path w="1406" h="1205" extrusionOk="0">
                  <a:moveTo>
                    <a:pt x="806" y="0"/>
                  </a:moveTo>
                  <a:cubicBezTo>
                    <a:pt x="657" y="0"/>
                    <a:pt x="505" y="56"/>
                    <a:pt x="381" y="180"/>
                  </a:cubicBezTo>
                  <a:cubicBezTo>
                    <a:pt x="0" y="561"/>
                    <a:pt x="262" y="1204"/>
                    <a:pt x="798" y="1204"/>
                  </a:cubicBezTo>
                  <a:cubicBezTo>
                    <a:pt x="1143" y="1204"/>
                    <a:pt x="1405" y="942"/>
                    <a:pt x="1405" y="609"/>
                  </a:cubicBezTo>
                  <a:cubicBezTo>
                    <a:pt x="1405" y="240"/>
                    <a:pt x="1113" y="0"/>
                    <a:pt x="806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4"/>
            <p:cNvSpPr/>
            <p:nvPr/>
          </p:nvSpPr>
          <p:spPr>
            <a:xfrm>
              <a:off x="5893705" y="2339641"/>
              <a:ext cx="45397" cy="38605"/>
            </a:xfrm>
            <a:custGeom>
              <a:avLst/>
              <a:gdLst/>
              <a:ahLst/>
              <a:cxnLst/>
              <a:rect l="l" t="t" r="r" b="b"/>
              <a:pathLst>
                <a:path w="1417" h="1205" extrusionOk="0">
                  <a:moveTo>
                    <a:pt x="809" y="0"/>
                  </a:moveTo>
                  <a:cubicBezTo>
                    <a:pt x="658" y="0"/>
                    <a:pt x="505" y="56"/>
                    <a:pt x="381" y="180"/>
                  </a:cubicBezTo>
                  <a:cubicBezTo>
                    <a:pt x="0" y="561"/>
                    <a:pt x="274" y="1204"/>
                    <a:pt x="810" y="1204"/>
                  </a:cubicBezTo>
                  <a:cubicBezTo>
                    <a:pt x="1143" y="1204"/>
                    <a:pt x="1417" y="942"/>
                    <a:pt x="1417" y="609"/>
                  </a:cubicBezTo>
                  <a:cubicBezTo>
                    <a:pt x="1417" y="240"/>
                    <a:pt x="1119" y="0"/>
                    <a:pt x="80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4"/>
            <p:cNvSpPr/>
            <p:nvPr/>
          </p:nvSpPr>
          <p:spPr>
            <a:xfrm>
              <a:off x="6032908" y="2339481"/>
              <a:ext cx="45045" cy="38765"/>
            </a:xfrm>
            <a:custGeom>
              <a:avLst/>
              <a:gdLst/>
              <a:ahLst/>
              <a:cxnLst/>
              <a:rect l="l" t="t" r="r" b="b"/>
              <a:pathLst>
                <a:path w="1406" h="1210" extrusionOk="0">
                  <a:moveTo>
                    <a:pt x="807" y="0"/>
                  </a:moveTo>
                  <a:cubicBezTo>
                    <a:pt x="658" y="0"/>
                    <a:pt x="506" y="57"/>
                    <a:pt x="382" y="185"/>
                  </a:cubicBezTo>
                  <a:cubicBezTo>
                    <a:pt x="1" y="566"/>
                    <a:pt x="263" y="1209"/>
                    <a:pt x="811" y="1209"/>
                  </a:cubicBezTo>
                  <a:cubicBezTo>
                    <a:pt x="1144" y="1209"/>
                    <a:pt x="1406" y="947"/>
                    <a:pt x="1406" y="614"/>
                  </a:cubicBezTo>
                  <a:cubicBezTo>
                    <a:pt x="1406" y="245"/>
                    <a:pt x="1114" y="0"/>
                    <a:pt x="807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4"/>
            <p:cNvSpPr/>
            <p:nvPr/>
          </p:nvSpPr>
          <p:spPr>
            <a:xfrm>
              <a:off x="6171758" y="2339481"/>
              <a:ext cx="45429" cy="38765"/>
            </a:xfrm>
            <a:custGeom>
              <a:avLst/>
              <a:gdLst/>
              <a:ahLst/>
              <a:cxnLst/>
              <a:rect l="l" t="t" r="r" b="b"/>
              <a:pathLst>
                <a:path w="1418" h="1210" extrusionOk="0">
                  <a:moveTo>
                    <a:pt x="809" y="0"/>
                  </a:moveTo>
                  <a:cubicBezTo>
                    <a:pt x="659" y="0"/>
                    <a:pt x="506" y="57"/>
                    <a:pt x="382" y="185"/>
                  </a:cubicBezTo>
                  <a:cubicBezTo>
                    <a:pt x="1" y="566"/>
                    <a:pt x="275" y="1209"/>
                    <a:pt x="810" y="1209"/>
                  </a:cubicBezTo>
                  <a:cubicBezTo>
                    <a:pt x="1144" y="1209"/>
                    <a:pt x="1418" y="947"/>
                    <a:pt x="1418" y="614"/>
                  </a:cubicBezTo>
                  <a:cubicBezTo>
                    <a:pt x="1418" y="245"/>
                    <a:pt x="1120" y="0"/>
                    <a:pt x="80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green">
  <p:cSld name="TITLE_ONLY_5"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5"/>
          <p:cNvSpPr/>
          <p:nvPr/>
        </p:nvSpPr>
        <p:spPr>
          <a:xfrm rot="10800000" flipH="1">
            <a:off x="8834091" y="140515"/>
            <a:ext cx="152595" cy="152627"/>
          </a:xfrm>
          <a:custGeom>
            <a:avLst/>
            <a:gdLst/>
            <a:ahLst/>
            <a:cxnLst/>
            <a:rect l="l" t="t" r="r" b="b"/>
            <a:pathLst>
              <a:path w="4763" h="4764" extrusionOk="0">
                <a:moveTo>
                  <a:pt x="0" y="1"/>
                </a:moveTo>
                <a:lnTo>
                  <a:pt x="0" y="4763"/>
                </a:lnTo>
                <a:lnTo>
                  <a:pt x="4763" y="4763"/>
                </a:lnTo>
                <a:lnTo>
                  <a:pt x="4763" y="1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0" name="Google Shape;530;p15"/>
          <p:cNvGrpSpPr/>
          <p:nvPr/>
        </p:nvGrpSpPr>
        <p:grpSpPr>
          <a:xfrm rot="10800000" flipH="1">
            <a:off x="111673" y="639515"/>
            <a:ext cx="154517" cy="442886"/>
            <a:chOff x="8846561" y="2782361"/>
            <a:chExt cx="154517" cy="442886"/>
          </a:xfrm>
        </p:grpSpPr>
        <p:sp>
          <p:nvSpPr>
            <p:cNvPr id="531" name="Google Shape;531;p15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5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3" name="Google Shape;533;p15"/>
          <p:cNvGrpSpPr/>
          <p:nvPr/>
        </p:nvGrpSpPr>
        <p:grpSpPr>
          <a:xfrm rot="10800000" flipH="1">
            <a:off x="111669" y="140528"/>
            <a:ext cx="601568" cy="300960"/>
            <a:chOff x="5615619" y="2077286"/>
            <a:chExt cx="601568" cy="300960"/>
          </a:xfrm>
        </p:grpSpPr>
        <p:sp>
          <p:nvSpPr>
            <p:cNvPr id="534" name="Google Shape;534;p15"/>
            <p:cNvSpPr/>
            <p:nvPr/>
          </p:nvSpPr>
          <p:spPr>
            <a:xfrm>
              <a:off x="5615619" y="2208512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5" y="0"/>
                    <a:pt x="504" y="55"/>
                    <a:pt x="382" y="178"/>
                  </a:cubicBezTo>
                  <a:cubicBezTo>
                    <a:pt x="1" y="559"/>
                    <a:pt x="274" y="1214"/>
                    <a:pt x="810" y="1214"/>
                  </a:cubicBezTo>
                  <a:cubicBezTo>
                    <a:pt x="1144" y="1214"/>
                    <a:pt x="1417" y="940"/>
                    <a:pt x="1417" y="606"/>
                  </a:cubicBezTo>
                  <a:cubicBezTo>
                    <a:pt x="1417" y="243"/>
                    <a:pt x="1116" y="0"/>
                    <a:pt x="804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5"/>
            <p:cNvSpPr/>
            <p:nvPr/>
          </p:nvSpPr>
          <p:spPr>
            <a:xfrm>
              <a:off x="5754470" y="2208512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13" y="0"/>
                  </a:moveTo>
                  <a:cubicBezTo>
                    <a:pt x="666" y="0"/>
                    <a:pt x="516" y="55"/>
                    <a:pt x="393" y="178"/>
                  </a:cubicBezTo>
                  <a:cubicBezTo>
                    <a:pt x="0" y="559"/>
                    <a:pt x="274" y="1214"/>
                    <a:pt x="810" y="1214"/>
                  </a:cubicBezTo>
                  <a:cubicBezTo>
                    <a:pt x="1155" y="1214"/>
                    <a:pt x="1417" y="940"/>
                    <a:pt x="1417" y="606"/>
                  </a:cubicBezTo>
                  <a:cubicBezTo>
                    <a:pt x="1417" y="243"/>
                    <a:pt x="1122" y="0"/>
                    <a:pt x="813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5"/>
            <p:cNvSpPr/>
            <p:nvPr/>
          </p:nvSpPr>
          <p:spPr>
            <a:xfrm>
              <a:off x="5893705" y="2208512"/>
              <a:ext cx="45397" cy="38894"/>
            </a:xfrm>
            <a:custGeom>
              <a:avLst/>
              <a:gdLst/>
              <a:ahLst/>
              <a:cxnLst/>
              <a:rect l="l" t="t" r="r" b="b"/>
              <a:pathLst>
                <a:path w="1417" h="1214" extrusionOk="0">
                  <a:moveTo>
                    <a:pt x="803" y="0"/>
                  </a:moveTo>
                  <a:cubicBezTo>
                    <a:pt x="655" y="0"/>
                    <a:pt x="504" y="55"/>
                    <a:pt x="381" y="178"/>
                  </a:cubicBezTo>
                  <a:cubicBezTo>
                    <a:pt x="0" y="559"/>
                    <a:pt x="274" y="1214"/>
                    <a:pt x="810" y="1214"/>
                  </a:cubicBezTo>
                  <a:cubicBezTo>
                    <a:pt x="1143" y="1214"/>
                    <a:pt x="1417" y="940"/>
                    <a:pt x="1417" y="606"/>
                  </a:cubicBezTo>
                  <a:cubicBezTo>
                    <a:pt x="1417" y="243"/>
                    <a:pt x="1116" y="0"/>
                    <a:pt x="803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5"/>
            <p:cNvSpPr/>
            <p:nvPr/>
          </p:nvSpPr>
          <p:spPr>
            <a:xfrm>
              <a:off x="6032908" y="2208416"/>
              <a:ext cx="45301" cy="38990"/>
            </a:xfrm>
            <a:custGeom>
              <a:avLst/>
              <a:gdLst/>
              <a:ahLst/>
              <a:cxnLst/>
              <a:rect l="l" t="t" r="r" b="b"/>
              <a:pathLst>
                <a:path w="1414" h="1217" extrusionOk="0">
                  <a:moveTo>
                    <a:pt x="809" y="1"/>
                  </a:moveTo>
                  <a:cubicBezTo>
                    <a:pt x="659" y="1"/>
                    <a:pt x="506" y="57"/>
                    <a:pt x="382" y="181"/>
                  </a:cubicBezTo>
                  <a:cubicBezTo>
                    <a:pt x="1" y="562"/>
                    <a:pt x="263" y="1217"/>
                    <a:pt x="811" y="1217"/>
                  </a:cubicBezTo>
                  <a:cubicBezTo>
                    <a:pt x="1144" y="1217"/>
                    <a:pt x="1406" y="943"/>
                    <a:pt x="1406" y="609"/>
                  </a:cubicBezTo>
                  <a:cubicBezTo>
                    <a:pt x="1414" y="240"/>
                    <a:pt x="1119" y="1"/>
                    <a:pt x="809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5"/>
            <p:cNvSpPr/>
            <p:nvPr/>
          </p:nvSpPr>
          <p:spPr>
            <a:xfrm>
              <a:off x="6171758" y="2208416"/>
              <a:ext cx="45429" cy="38990"/>
            </a:xfrm>
            <a:custGeom>
              <a:avLst/>
              <a:gdLst/>
              <a:ahLst/>
              <a:cxnLst/>
              <a:rect l="l" t="t" r="r" b="b"/>
              <a:pathLst>
                <a:path w="1418" h="1217" extrusionOk="0">
                  <a:moveTo>
                    <a:pt x="809" y="1"/>
                  </a:moveTo>
                  <a:cubicBezTo>
                    <a:pt x="659" y="1"/>
                    <a:pt x="506" y="57"/>
                    <a:pt x="382" y="181"/>
                  </a:cubicBezTo>
                  <a:cubicBezTo>
                    <a:pt x="1" y="562"/>
                    <a:pt x="275" y="1217"/>
                    <a:pt x="810" y="1217"/>
                  </a:cubicBezTo>
                  <a:cubicBezTo>
                    <a:pt x="1144" y="1217"/>
                    <a:pt x="1418" y="943"/>
                    <a:pt x="1418" y="609"/>
                  </a:cubicBezTo>
                  <a:cubicBezTo>
                    <a:pt x="1418" y="240"/>
                    <a:pt x="1120" y="1"/>
                    <a:pt x="809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5"/>
            <p:cNvSpPr/>
            <p:nvPr/>
          </p:nvSpPr>
          <p:spPr>
            <a:xfrm>
              <a:off x="5615619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5" y="0"/>
                    <a:pt x="504" y="55"/>
                    <a:pt x="382" y="178"/>
                  </a:cubicBezTo>
                  <a:cubicBezTo>
                    <a:pt x="1" y="571"/>
                    <a:pt x="274" y="1214"/>
                    <a:pt x="810" y="1214"/>
                  </a:cubicBezTo>
                  <a:cubicBezTo>
                    <a:pt x="1144" y="1214"/>
                    <a:pt x="1417" y="952"/>
                    <a:pt x="1417" y="607"/>
                  </a:cubicBezTo>
                  <a:cubicBezTo>
                    <a:pt x="1417" y="243"/>
                    <a:pt x="1116" y="0"/>
                    <a:pt x="804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5"/>
            <p:cNvSpPr/>
            <p:nvPr/>
          </p:nvSpPr>
          <p:spPr>
            <a:xfrm>
              <a:off x="5754470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13" y="0"/>
                  </a:moveTo>
                  <a:cubicBezTo>
                    <a:pt x="666" y="0"/>
                    <a:pt x="516" y="55"/>
                    <a:pt x="393" y="178"/>
                  </a:cubicBezTo>
                  <a:cubicBezTo>
                    <a:pt x="0" y="571"/>
                    <a:pt x="274" y="1214"/>
                    <a:pt x="810" y="1214"/>
                  </a:cubicBezTo>
                  <a:cubicBezTo>
                    <a:pt x="1155" y="1214"/>
                    <a:pt x="1417" y="952"/>
                    <a:pt x="1417" y="607"/>
                  </a:cubicBezTo>
                  <a:cubicBezTo>
                    <a:pt x="1417" y="243"/>
                    <a:pt x="1122" y="0"/>
                    <a:pt x="813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5"/>
            <p:cNvSpPr/>
            <p:nvPr/>
          </p:nvSpPr>
          <p:spPr>
            <a:xfrm>
              <a:off x="5893705" y="2077414"/>
              <a:ext cx="45397" cy="38765"/>
            </a:xfrm>
            <a:custGeom>
              <a:avLst/>
              <a:gdLst/>
              <a:ahLst/>
              <a:cxnLst/>
              <a:rect l="l" t="t" r="r" b="b"/>
              <a:pathLst>
                <a:path w="1417" h="1210" extrusionOk="0">
                  <a:moveTo>
                    <a:pt x="810" y="0"/>
                  </a:moveTo>
                  <a:cubicBezTo>
                    <a:pt x="660" y="0"/>
                    <a:pt x="506" y="57"/>
                    <a:pt x="381" y="186"/>
                  </a:cubicBezTo>
                  <a:cubicBezTo>
                    <a:pt x="0" y="567"/>
                    <a:pt x="274" y="1210"/>
                    <a:pt x="810" y="1210"/>
                  </a:cubicBezTo>
                  <a:cubicBezTo>
                    <a:pt x="1143" y="1210"/>
                    <a:pt x="1417" y="948"/>
                    <a:pt x="1417" y="603"/>
                  </a:cubicBezTo>
                  <a:cubicBezTo>
                    <a:pt x="1417" y="242"/>
                    <a:pt x="1121" y="0"/>
                    <a:pt x="810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5"/>
            <p:cNvSpPr/>
            <p:nvPr/>
          </p:nvSpPr>
          <p:spPr>
            <a:xfrm>
              <a:off x="6032908" y="2077286"/>
              <a:ext cx="45045" cy="38894"/>
            </a:xfrm>
            <a:custGeom>
              <a:avLst/>
              <a:gdLst/>
              <a:ahLst/>
              <a:cxnLst/>
              <a:rect l="l" t="t" r="r" b="b"/>
              <a:pathLst>
                <a:path w="1406" h="1214" extrusionOk="0">
                  <a:moveTo>
                    <a:pt x="801" y="0"/>
                  </a:moveTo>
                  <a:cubicBezTo>
                    <a:pt x="654" y="0"/>
                    <a:pt x="505" y="55"/>
                    <a:pt x="382" y="178"/>
                  </a:cubicBezTo>
                  <a:cubicBezTo>
                    <a:pt x="1" y="571"/>
                    <a:pt x="263" y="1214"/>
                    <a:pt x="811" y="1214"/>
                  </a:cubicBezTo>
                  <a:cubicBezTo>
                    <a:pt x="1144" y="1214"/>
                    <a:pt x="1406" y="952"/>
                    <a:pt x="1406" y="607"/>
                  </a:cubicBezTo>
                  <a:cubicBezTo>
                    <a:pt x="1406" y="243"/>
                    <a:pt x="1110" y="0"/>
                    <a:pt x="801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5"/>
            <p:cNvSpPr/>
            <p:nvPr/>
          </p:nvSpPr>
          <p:spPr>
            <a:xfrm>
              <a:off x="6171758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6" y="0"/>
                    <a:pt x="505" y="55"/>
                    <a:pt x="382" y="178"/>
                  </a:cubicBezTo>
                  <a:cubicBezTo>
                    <a:pt x="1" y="571"/>
                    <a:pt x="275" y="1214"/>
                    <a:pt x="810" y="1214"/>
                  </a:cubicBezTo>
                  <a:cubicBezTo>
                    <a:pt x="1144" y="1214"/>
                    <a:pt x="1418" y="952"/>
                    <a:pt x="1418" y="607"/>
                  </a:cubicBezTo>
                  <a:cubicBezTo>
                    <a:pt x="1418" y="243"/>
                    <a:pt x="1117" y="0"/>
                    <a:pt x="804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5"/>
            <p:cNvSpPr/>
            <p:nvPr/>
          </p:nvSpPr>
          <p:spPr>
            <a:xfrm>
              <a:off x="5615619" y="2339481"/>
              <a:ext cx="45429" cy="38765"/>
            </a:xfrm>
            <a:custGeom>
              <a:avLst/>
              <a:gdLst/>
              <a:ahLst/>
              <a:cxnLst/>
              <a:rect l="l" t="t" r="r" b="b"/>
              <a:pathLst>
                <a:path w="1418" h="1210" extrusionOk="0">
                  <a:moveTo>
                    <a:pt x="809" y="0"/>
                  </a:moveTo>
                  <a:cubicBezTo>
                    <a:pt x="659" y="0"/>
                    <a:pt x="506" y="57"/>
                    <a:pt x="382" y="185"/>
                  </a:cubicBezTo>
                  <a:cubicBezTo>
                    <a:pt x="1" y="566"/>
                    <a:pt x="274" y="1209"/>
                    <a:pt x="810" y="1209"/>
                  </a:cubicBezTo>
                  <a:cubicBezTo>
                    <a:pt x="1144" y="1209"/>
                    <a:pt x="1417" y="947"/>
                    <a:pt x="1417" y="614"/>
                  </a:cubicBezTo>
                  <a:cubicBezTo>
                    <a:pt x="1417" y="245"/>
                    <a:pt x="1120" y="0"/>
                    <a:pt x="80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5"/>
            <p:cNvSpPr/>
            <p:nvPr/>
          </p:nvSpPr>
          <p:spPr>
            <a:xfrm>
              <a:off x="5754854" y="2339641"/>
              <a:ext cx="45045" cy="38605"/>
            </a:xfrm>
            <a:custGeom>
              <a:avLst/>
              <a:gdLst/>
              <a:ahLst/>
              <a:cxnLst/>
              <a:rect l="l" t="t" r="r" b="b"/>
              <a:pathLst>
                <a:path w="1406" h="1205" extrusionOk="0">
                  <a:moveTo>
                    <a:pt x="806" y="0"/>
                  </a:moveTo>
                  <a:cubicBezTo>
                    <a:pt x="657" y="0"/>
                    <a:pt x="505" y="56"/>
                    <a:pt x="381" y="180"/>
                  </a:cubicBezTo>
                  <a:cubicBezTo>
                    <a:pt x="0" y="561"/>
                    <a:pt x="262" y="1204"/>
                    <a:pt x="798" y="1204"/>
                  </a:cubicBezTo>
                  <a:cubicBezTo>
                    <a:pt x="1143" y="1204"/>
                    <a:pt x="1405" y="942"/>
                    <a:pt x="1405" y="609"/>
                  </a:cubicBezTo>
                  <a:cubicBezTo>
                    <a:pt x="1405" y="240"/>
                    <a:pt x="1113" y="0"/>
                    <a:pt x="806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5"/>
            <p:cNvSpPr/>
            <p:nvPr/>
          </p:nvSpPr>
          <p:spPr>
            <a:xfrm>
              <a:off x="5893705" y="2339641"/>
              <a:ext cx="45397" cy="38605"/>
            </a:xfrm>
            <a:custGeom>
              <a:avLst/>
              <a:gdLst/>
              <a:ahLst/>
              <a:cxnLst/>
              <a:rect l="l" t="t" r="r" b="b"/>
              <a:pathLst>
                <a:path w="1417" h="1205" extrusionOk="0">
                  <a:moveTo>
                    <a:pt x="809" y="0"/>
                  </a:moveTo>
                  <a:cubicBezTo>
                    <a:pt x="658" y="0"/>
                    <a:pt x="505" y="56"/>
                    <a:pt x="381" y="180"/>
                  </a:cubicBezTo>
                  <a:cubicBezTo>
                    <a:pt x="0" y="561"/>
                    <a:pt x="274" y="1204"/>
                    <a:pt x="810" y="1204"/>
                  </a:cubicBezTo>
                  <a:cubicBezTo>
                    <a:pt x="1143" y="1204"/>
                    <a:pt x="1417" y="942"/>
                    <a:pt x="1417" y="609"/>
                  </a:cubicBezTo>
                  <a:cubicBezTo>
                    <a:pt x="1417" y="240"/>
                    <a:pt x="1119" y="0"/>
                    <a:pt x="80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5"/>
            <p:cNvSpPr/>
            <p:nvPr/>
          </p:nvSpPr>
          <p:spPr>
            <a:xfrm>
              <a:off x="6032908" y="2339481"/>
              <a:ext cx="45045" cy="38765"/>
            </a:xfrm>
            <a:custGeom>
              <a:avLst/>
              <a:gdLst/>
              <a:ahLst/>
              <a:cxnLst/>
              <a:rect l="l" t="t" r="r" b="b"/>
              <a:pathLst>
                <a:path w="1406" h="1210" extrusionOk="0">
                  <a:moveTo>
                    <a:pt x="807" y="0"/>
                  </a:moveTo>
                  <a:cubicBezTo>
                    <a:pt x="658" y="0"/>
                    <a:pt x="506" y="57"/>
                    <a:pt x="382" y="185"/>
                  </a:cubicBezTo>
                  <a:cubicBezTo>
                    <a:pt x="1" y="566"/>
                    <a:pt x="263" y="1209"/>
                    <a:pt x="811" y="1209"/>
                  </a:cubicBezTo>
                  <a:cubicBezTo>
                    <a:pt x="1144" y="1209"/>
                    <a:pt x="1406" y="947"/>
                    <a:pt x="1406" y="614"/>
                  </a:cubicBezTo>
                  <a:cubicBezTo>
                    <a:pt x="1406" y="245"/>
                    <a:pt x="1114" y="0"/>
                    <a:pt x="807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5"/>
            <p:cNvSpPr/>
            <p:nvPr/>
          </p:nvSpPr>
          <p:spPr>
            <a:xfrm>
              <a:off x="6171758" y="2339481"/>
              <a:ext cx="45429" cy="38765"/>
            </a:xfrm>
            <a:custGeom>
              <a:avLst/>
              <a:gdLst/>
              <a:ahLst/>
              <a:cxnLst/>
              <a:rect l="l" t="t" r="r" b="b"/>
              <a:pathLst>
                <a:path w="1418" h="1210" extrusionOk="0">
                  <a:moveTo>
                    <a:pt x="809" y="0"/>
                  </a:moveTo>
                  <a:cubicBezTo>
                    <a:pt x="659" y="0"/>
                    <a:pt x="506" y="57"/>
                    <a:pt x="382" y="185"/>
                  </a:cubicBezTo>
                  <a:cubicBezTo>
                    <a:pt x="1" y="566"/>
                    <a:pt x="275" y="1209"/>
                    <a:pt x="810" y="1209"/>
                  </a:cubicBezTo>
                  <a:cubicBezTo>
                    <a:pt x="1144" y="1209"/>
                    <a:pt x="1418" y="947"/>
                    <a:pt x="1418" y="614"/>
                  </a:cubicBezTo>
                  <a:cubicBezTo>
                    <a:pt x="1418" y="245"/>
                    <a:pt x="1120" y="0"/>
                    <a:pt x="80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9" name="Google Shape;549;p15"/>
          <p:cNvGrpSpPr/>
          <p:nvPr/>
        </p:nvGrpSpPr>
        <p:grpSpPr>
          <a:xfrm rot="10800000" flipH="1">
            <a:off x="8819786" y="434639"/>
            <a:ext cx="181204" cy="295450"/>
            <a:chOff x="8814523" y="4301099"/>
            <a:chExt cx="181204" cy="295450"/>
          </a:xfrm>
        </p:grpSpPr>
        <p:sp>
          <p:nvSpPr>
            <p:cNvPr id="550" name="Google Shape;550;p15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5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5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5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5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6" name="Google Shape;556;p15"/>
          <p:cNvSpPr/>
          <p:nvPr/>
        </p:nvSpPr>
        <p:spPr>
          <a:xfrm rot="10800000" flipH="1">
            <a:off x="-575" y="4654964"/>
            <a:ext cx="9145168" cy="488536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1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yellow">
  <p:cSld name="TITLE_ONLY_4"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6"/>
          <p:cNvSpPr/>
          <p:nvPr/>
        </p:nvSpPr>
        <p:spPr>
          <a:xfrm rot="10800000" flipH="1">
            <a:off x="8834091" y="140515"/>
            <a:ext cx="152595" cy="152627"/>
          </a:xfrm>
          <a:custGeom>
            <a:avLst/>
            <a:gdLst/>
            <a:ahLst/>
            <a:cxnLst/>
            <a:rect l="l" t="t" r="r" b="b"/>
            <a:pathLst>
              <a:path w="4763" h="4764" extrusionOk="0">
                <a:moveTo>
                  <a:pt x="0" y="1"/>
                </a:moveTo>
                <a:lnTo>
                  <a:pt x="0" y="4763"/>
                </a:lnTo>
                <a:lnTo>
                  <a:pt x="4763" y="4763"/>
                </a:lnTo>
                <a:lnTo>
                  <a:pt x="4763" y="1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0" name="Google Shape;560;p16"/>
          <p:cNvGrpSpPr/>
          <p:nvPr/>
        </p:nvGrpSpPr>
        <p:grpSpPr>
          <a:xfrm rot="10800000" flipH="1">
            <a:off x="111673" y="639515"/>
            <a:ext cx="154517" cy="442886"/>
            <a:chOff x="8846561" y="2782361"/>
            <a:chExt cx="154517" cy="442886"/>
          </a:xfrm>
        </p:grpSpPr>
        <p:sp>
          <p:nvSpPr>
            <p:cNvPr id="561" name="Google Shape;561;p16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6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3" name="Google Shape;563;p16"/>
          <p:cNvGrpSpPr/>
          <p:nvPr/>
        </p:nvGrpSpPr>
        <p:grpSpPr>
          <a:xfrm rot="10800000" flipH="1">
            <a:off x="111669" y="140528"/>
            <a:ext cx="601568" cy="300960"/>
            <a:chOff x="5615619" y="2077286"/>
            <a:chExt cx="601568" cy="300960"/>
          </a:xfrm>
        </p:grpSpPr>
        <p:sp>
          <p:nvSpPr>
            <p:cNvPr id="564" name="Google Shape;564;p16"/>
            <p:cNvSpPr/>
            <p:nvPr/>
          </p:nvSpPr>
          <p:spPr>
            <a:xfrm>
              <a:off x="5615619" y="2208512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5" y="0"/>
                    <a:pt x="504" y="55"/>
                    <a:pt x="382" y="178"/>
                  </a:cubicBezTo>
                  <a:cubicBezTo>
                    <a:pt x="1" y="559"/>
                    <a:pt x="274" y="1214"/>
                    <a:pt x="810" y="1214"/>
                  </a:cubicBezTo>
                  <a:cubicBezTo>
                    <a:pt x="1144" y="1214"/>
                    <a:pt x="1417" y="940"/>
                    <a:pt x="1417" y="606"/>
                  </a:cubicBezTo>
                  <a:cubicBezTo>
                    <a:pt x="1417" y="243"/>
                    <a:pt x="1116" y="0"/>
                    <a:pt x="804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6"/>
            <p:cNvSpPr/>
            <p:nvPr/>
          </p:nvSpPr>
          <p:spPr>
            <a:xfrm>
              <a:off x="5754470" y="2208512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13" y="0"/>
                  </a:moveTo>
                  <a:cubicBezTo>
                    <a:pt x="666" y="0"/>
                    <a:pt x="516" y="55"/>
                    <a:pt x="393" y="178"/>
                  </a:cubicBezTo>
                  <a:cubicBezTo>
                    <a:pt x="0" y="559"/>
                    <a:pt x="274" y="1214"/>
                    <a:pt x="810" y="1214"/>
                  </a:cubicBezTo>
                  <a:cubicBezTo>
                    <a:pt x="1155" y="1214"/>
                    <a:pt x="1417" y="940"/>
                    <a:pt x="1417" y="606"/>
                  </a:cubicBezTo>
                  <a:cubicBezTo>
                    <a:pt x="1417" y="243"/>
                    <a:pt x="1122" y="0"/>
                    <a:pt x="813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6"/>
            <p:cNvSpPr/>
            <p:nvPr/>
          </p:nvSpPr>
          <p:spPr>
            <a:xfrm>
              <a:off x="5893705" y="2208512"/>
              <a:ext cx="45397" cy="38894"/>
            </a:xfrm>
            <a:custGeom>
              <a:avLst/>
              <a:gdLst/>
              <a:ahLst/>
              <a:cxnLst/>
              <a:rect l="l" t="t" r="r" b="b"/>
              <a:pathLst>
                <a:path w="1417" h="1214" extrusionOk="0">
                  <a:moveTo>
                    <a:pt x="803" y="0"/>
                  </a:moveTo>
                  <a:cubicBezTo>
                    <a:pt x="655" y="0"/>
                    <a:pt x="504" y="55"/>
                    <a:pt x="381" y="178"/>
                  </a:cubicBezTo>
                  <a:cubicBezTo>
                    <a:pt x="0" y="559"/>
                    <a:pt x="274" y="1214"/>
                    <a:pt x="810" y="1214"/>
                  </a:cubicBezTo>
                  <a:cubicBezTo>
                    <a:pt x="1143" y="1214"/>
                    <a:pt x="1417" y="940"/>
                    <a:pt x="1417" y="606"/>
                  </a:cubicBezTo>
                  <a:cubicBezTo>
                    <a:pt x="1417" y="243"/>
                    <a:pt x="1116" y="0"/>
                    <a:pt x="803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6"/>
            <p:cNvSpPr/>
            <p:nvPr/>
          </p:nvSpPr>
          <p:spPr>
            <a:xfrm>
              <a:off x="6032908" y="2208416"/>
              <a:ext cx="45301" cy="38990"/>
            </a:xfrm>
            <a:custGeom>
              <a:avLst/>
              <a:gdLst/>
              <a:ahLst/>
              <a:cxnLst/>
              <a:rect l="l" t="t" r="r" b="b"/>
              <a:pathLst>
                <a:path w="1414" h="1217" extrusionOk="0">
                  <a:moveTo>
                    <a:pt x="809" y="1"/>
                  </a:moveTo>
                  <a:cubicBezTo>
                    <a:pt x="659" y="1"/>
                    <a:pt x="506" y="57"/>
                    <a:pt x="382" y="181"/>
                  </a:cubicBezTo>
                  <a:cubicBezTo>
                    <a:pt x="1" y="562"/>
                    <a:pt x="263" y="1217"/>
                    <a:pt x="811" y="1217"/>
                  </a:cubicBezTo>
                  <a:cubicBezTo>
                    <a:pt x="1144" y="1217"/>
                    <a:pt x="1406" y="943"/>
                    <a:pt x="1406" y="609"/>
                  </a:cubicBezTo>
                  <a:cubicBezTo>
                    <a:pt x="1414" y="240"/>
                    <a:pt x="1119" y="1"/>
                    <a:pt x="809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6"/>
            <p:cNvSpPr/>
            <p:nvPr/>
          </p:nvSpPr>
          <p:spPr>
            <a:xfrm>
              <a:off x="6171758" y="2208416"/>
              <a:ext cx="45429" cy="38990"/>
            </a:xfrm>
            <a:custGeom>
              <a:avLst/>
              <a:gdLst/>
              <a:ahLst/>
              <a:cxnLst/>
              <a:rect l="l" t="t" r="r" b="b"/>
              <a:pathLst>
                <a:path w="1418" h="1217" extrusionOk="0">
                  <a:moveTo>
                    <a:pt x="809" y="1"/>
                  </a:moveTo>
                  <a:cubicBezTo>
                    <a:pt x="659" y="1"/>
                    <a:pt x="506" y="57"/>
                    <a:pt x="382" y="181"/>
                  </a:cubicBezTo>
                  <a:cubicBezTo>
                    <a:pt x="1" y="562"/>
                    <a:pt x="275" y="1217"/>
                    <a:pt x="810" y="1217"/>
                  </a:cubicBezTo>
                  <a:cubicBezTo>
                    <a:pt x="1144" y="1217"/>
                    <a:pt x="1418" y="943"/>
                    <a:pt x="1418" y="609"/>
                  </a:cubicBezTo>
                  <a:cubicBezTo>
                    <a:pt x="1418" y="240"/>
                    <a:pt x="1120" y="1"/>
                    <a:pt x="809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6"/>
            <p:cNvSpPr/>
            <p:nvPr/>
          </p:nvSpPr>
          <p:spPr>
            <a:xfrm>
              <a:off x="5615619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5" y="0"/>
                    <a:pt x="504" y="55"/>
                    <a:pt x="382" y="178"/>
                  </a:cubicBezTo>
                  <a:cubicBezTo>
                    <a:pt x="1" y="571"/>
                    <a:pt x="274" y="1214"/>
                    <a:pt x="810" y="1214"/>
                  </a:cubicBezTo>
                  <a:cubicBezTo>
                    <a:pt x="1144" y="1214"/>
                    <a:pt x="1417" y="952"/>
                    <a:pt x="1417" y="607"/>
                  </a:cubicBezTo>
                  <a:cubicBezTo>
                    <a:pt x="1417" y="243"/>
                    <a:pt x="1116" y="0"/>
                    <a:pt x="804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6"/>
            <p:cNvSpPr/>
            <p:nvPr/>
          </p:nvSpPr>
          <p:spPr>
            <a:xfrm>
              <a:off x="5754470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13" y="0"/>
                  </a:moveTo>
                  <a:cubicBezTo>
                    <a:pt x="666" y="0"/>
                    <a:pt x="516" y="55"/>
                    <a:pt x="393" y="178"/>
                  </a:cubicBezTo>
                  <a:cubicBezTo>
                    <a:pt x="0" y="571"/>
                    <a:pt x="274" y="1214"/>
                    <a:pt x="810" y="1214"/>
                  </a:cubicBezTo>
                  <a:cubicBezTo>
                    <a:pt x="1155" y="1214"/>
                    <a:pt x="1417" y="952"/>
                    <a:pt x="1417" y="607"/>
                  </a:cubicBezTo>
                  <a:cubicBezTo>
                    <a:pt x="1417" y="243"/>
                    <a:pt x="1122" y="0"/>
                    <a:pt x="813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6"/>
            <p:cNvSpPr/>
            <p:nvPr/>
          </p:nvSpPr>
          <p:spPr>
            <a:xfrm>
              <a:off x="5893705" y="2077414"/>
              <a:ext cx="45397" cy="38765"/>
            </a:xfrm>
            <a:custGeom>
              <a:avLst/>
              <a:gdLst/>
              <a:ahLst/>
              <a:cxnLst/>
              <a:rect l="l" t="t" r="r" b="b"/>
              <a:pathLst>
                <a:path w="1417" h="1210" extrusionOk="0">
                  <a:moveTo>
                    <a:pt x="810" y="0"/>
                  </a:moveTo>
                  <a:cubicBezTo>
                    <a:pt x="660" y="0"/>
                    <a:pt x="506" y="57"/>
                    <a:pt x="381" y="186"/>
                  </a:cubicBezTo>
                  <a:cubicBezTo>
                    <a:pt x="0" y="567"/>
                    <a:pt x="274" y="1210"/>
                    <a:pt x="810" y="1210"/>
                  </a:cubicBezTo>
                  <a:cubicBezTo>
                    <a:pt x="1143" y="1210"/>
                    <a:pt x="1417" y="948"/>
                    <a:pt x="1417" y="603"/>
                  </a:cubicBezTo>
                  <a:cubicBezTo>
                    <a:pt x="1417" y="242"/>
                    <a:pt x="1121" y="0"/>
                    <a:pt x="810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6"/>
            <p:cNvSpPr/>
            <p:nvPr/>
          </p:nvSpPr>
          <p:spPr>
            <a:xfrm>
              <a:off x="6032908" y="2077286"/>
              <a:ext cx="45045" cy="38894"/>
            </a:xfrm>
            <a:custGeom>
              <a:avLst/>
              <a:gdLst/>
              <a:ahLst/>
              <a:cxnLst/>
              <a:rect l="l" t="t" r="r" b="b"/>
              <a:pathLst>
                <a:path w="1406" h="1214" extrusionOk="0">
                  <a:moveTo>
                    <a:pt x="801" y="0"/>
                  </a:moveTo>
                  <a:cubicBezTo>
                    <a:pt x="654" y="0"/>
                    <a:pt x="505" y="55"/>
                    <a:pt x="382" y="178"/>
                  </a:cubicBezTo>
                  <a:cubicBezTo>
                    <a:pt x="1" y="571"/>
                    <a:pt x="263" y="1214"/>
                    <a:pt x="811" y="1214"/>
                  </a:cubicBezTo>
                  <a:cubicBezTo>
                    <a:pt x="1144" y="1214"/>
                    <a:pt x="1406" y="952"/>
                    <a:pt x="1406" y="607"/>
                  </a:cubicBezTo>
                  <a:cubicBezTo>
                    <a:pt x="1406" y="243"/>
                    <a:pt x="1110" y="0"/>
                    <a:pt x="801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6171758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6" y="0"/>
                    <a:pt x="505" y="55"/>
                    <a:pt x="382" y="178"/>
                  </a:cubicBezTo>
                  <a:cubicBezTo>
                    <a:pt x="1" y="571"/>
                    <a:pt x="275" y="1214"/>
                    <a:pt x="810" y="1214"/>
                  </a:cubicBezTo>
                  <a:cubicBezTo>
                    <a:pt x="1144" y="1214"/>
                    <a:pt x="1418" y="952"/>
                    <a:pt x="1418" y="607"/>
                  </a:cubicBezTo>
                  <a:cubicBezTo>
                    <a:pt x="1418" y="243"/>
                    <a:pt x="1117" y="0"/>
                    <a:pt x="804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5615619" y="2339481"/>
              <a:ext cx="45429" cy="38765"/>
            </a:xfrm>
            <a:custGeom>
              <a:avLst/>
              <a:gdLst/>
              <a:ahLst/>
              <a:cxnLst/>
              <a:rect l="l" t="t" r="r" b="b"/>
              <a:pathLst>
                <a:path w="1418" h="1210" extrusionOk="0">
                  <a:moveTo>
                    <a:pt x="809" y="0"/>
                  </a:moveTo>
                  <a:cubicBezTo>
                    <a:pt x="659" y="0"/>
                    <a:pt x="506" y="57"/>
                    <a:pt x="382" y="185"/>
                  </a:cubicBezTo>
                  <a:cubicBezTo>
                    <a:pt x="1" y="566"/>
                    <a:pt x="274" y="1209"/>
                    <a:pt x="810" y="1209"/>
                  </a:cubicBezTo>
                  <a:cubicBezTo>
                    <a:pt x="1144" y="1209"/>
                    <a:pt x="1417" y="947"/>
                    <a:pt x="1417" y="614"/>
                  </a:cubicBezTo>
                  <a:cubicBezTo>
                    <a:pt x="1417" y="245"/>
                    <a:pt x="1120" y="0"/>
                    <a:pt x="80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5754854" y="2339641"/>
              <a:ext cx="45045" cy="38605"/>
            </a:xfrm>
            <a:custGeom>
              <a:avLst/>
              <a:gdLst/>
              <a:ahLst/>
              <a:cxnLst/>
              <a:rect l="l" t="t" r="r" b="b"/>
              <a:pathLst>
                <a:path w="1406" h="1205" extrusionOk="0">
                  <a:moveTo>
                    <a:pt x="806" y="0"/>
                  </a:moveTo>
                  <a:cubicBezTo>
                    <a:pt x="657" y="0"/>
                    <a:pt x="505" y="56"/>
                    <a:pt x="381" y="180"/>
                  </a:cubicBezTo>
                  <a:cubicBezTo>
                    <a:pt x="0" y="561"/>
                    <a:pt x="262" y="1204"/>
                    <a:pt x="798" y="1204"/>
                  </a:cubicBezTo>
                  <a:cubicBezTo>
                    <a:pt x="1143" y="1204"/>
                    <a:pt x="1405" y="942"/>
                    <a:pt x="1405" y="609"/>
                  </a:cubicBezTo>
                  <a:cubicBezTo>
                    <a:pt x="1405" y="240"/>
                    <a:pt x="1113" y="0"/>
                    <a:pt x="806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5893705" y="2339641"/>
              <a:ext cx="45397" cy="38605"/>
            </a:xfrm>
            <a:custGeom>
              <a:avLst/>
              <a:gdLst/>
              <a:ahLst/>
              <a:cxnLst/>
              <a:rect l="l" t="t" r="r" b="b"/>
              <a:pathLst>
                <a:path w="1417" h="1205" extrusionOk="0">
                  <a:moveTo>
                    <a:pt x="809" y="0"/>
                  </a:moveTo>
                  <a:cubicBezTo>
                    <a:pt x="658" y="0"/>
                    <a:pt x="505" y="56"/>
                    <a:pt x="381" y="180"/>
                  </a:cubicBezTo>
                  <a:cubicBezTo>
                    <a:pt x="0" y="561"/>
                    <a:pt x="274" y="1204"/>
                    <a:pt x="810" y="1204"/>
                  </a:cubicBezTo>
                  <a:cubicBezTo>
                    <a:pt x="1143" y="1204"/>
                    <a:pt x="1417" y="942"/>
                    <a:pt x="1417" y="609"/>
                  </a:cubicBezTo>
                  <a:cubicBezTo>
                    <a:pt x="1417" y="240"/>
                    <a:pt x="1119" y="0"/>
                    <a:pt x="80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6"/>
            <p:cNvSpPr/>
            <p:nvPr/>
          </p:nvSpPr>
          <p:spPr>
            <a:xfrm>
              <a:off x="6032908" y="2339481"/>
              <a:ext cx="45045" cy="38765"/>
            </a:xfrm>
            <a:custGeom>
              <a:avLst/>
              <a:gdLst/>
              <a:ahLst/>
              <a:cxnLst/>
              <a:rect l="l" t="t" r="r" b="b"/>
              <a:pathLst>
                <a:path w="1406" h="1210" extrusionOk="0">
                  <a:moveTo>
                    <a:pt x="807" y="0"/>
                  </a:moveTo>
                  <a:cubicBezTo>
                    <a:pt x="658" y="0"/>
                    <a:pt x="506" y="57"/>
                    <a:pt x="382" y="185"/>
                  </a:cubicBezTo>
                  <a:cubicBezTo>
                    <a:pt x="1" y="566"/>
                    <a:pt x="263" y="1209"/>
                    <a:pt x="811" y="1209"/>
                  </a:cubicBezTo>
                  <a:cubicBezTo>
                    <a:pt x="1144" y="1209"/>
                    <a:pt x="1406" y="947"/>
                    <a:pt x="1406" y="614"/>
                  </a:cubicBezTo>
                  <a:cubicBezTo>
                    <a:pt x="1406" y="245"/>
                    <a:pt x="1114" y="0"/>
                    <a:pt x="807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6"/>
            <p:cNvSpPr/>
            <p:nvPr/>
          </p:nvSpPr>
          <p:spPr>
            <a:xfrm>
              <a:off x="6171758" y="2339481"/>
              <a:ext cx="45429" cy="38765"/>
            </a:xfrm>
            <a:custGeom>
              <a:avLst/>
              <a:gdLst/>
              <a:ahLst/>
              <a:cxnLst/>
              <a:rect l="l" t="t" r="r" b="b"/>
              <a:pathLst>
                <a:path w="1418" h="1210" extrusionOk="0">
                  <a:moveTo>
                    <a:pt x="809" y="0"/>
                  </a:moveTo>
                  <a:cubicBezTo>
                    <a:pt x="659" y="0"/>
                    <a:pt x="506" y="57"/>
                    <a:pt x="382" y="185"/>
                  </a:cubicBezTo>
                  <a:cubicBezTo>
                    <a:pt x="1" y="566"/>
                    <a:pt x="275" y="1209"/>
                    <a:pt x="810" y="1209"/>
                  </a:cubicBezTo>
                  <a:cubicBezTo>
                    <a:pt x="1144" y="1209"/>
                    <a:pt x="1418" y="947"/>
                    <a:pt x="1418" y="614"/>
                  </a:cubicBezTo>
                  <a:cubicBezTo>
                    <a:pt x="1418" y="245"/>
                    <a:pt x="1120" y="0"/>
                    <a:pt x="80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16"/>
          <p:cNvGrpSpPr/>
          <p:nvPr/>
        </p:nvGrpSpPr>
        <p:grpSpPr>
          <a:xfrm rot="10800000" flipH="1">
            <a:off x="8819786" y="434639"/>
            <a:ext cx="181204" cy="295450"/>
            <a:chOff x="8814523" y="4301099"/>
            <a:chExt cx="181204" cy="295450"/>
          </a:xfrm>
        </p:grpSpPr>
        <p:sp>
          <p:nvSpPr>
            <p:cNvPr id="580" name="Google Shape;580;p16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6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6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6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6" name="Google Shape;586;p16"/>
          <p:cNvSpPr/>
          <p:nvPr/>
        </p:nvSpPr>
        <p:spPr>
          <a:xfrm rot="10800000" flipH="1">
            <a:off x="-575" y="4654964"/>
            <a:ext cx="9145168" cy="488536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1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88" name="Google Shape;588;p16"/>
          <p:cNvSpPr/>
          <p:nvPr/>
        </p:nvSpPr>
        <p:spPr>
          <a:xfrm rot="2700000">
            <a:off x="645049" y="4829163"/>
            <a:ext cx="150468" cy="150468"/>
          </a:xfrm>
          <a:custGeom>
            <a:avLst/>
            <a:gdLst/>
            <a:ahLst/>
            <a:cxnLst/>
            <a:rect l="l" t="t" r="r" b="b"/>
            <a:pathLst>
              <a:path w="6395" h="6395" extrusionOk="0">
                <a:moveTo>
                  <a:pt x="2596" y="1"/>
                </a:moveTo>
                <a:lnTo>
                  <a:pt x="2596" y="2596"/>
                </a:lnTo>
                <a:lnTo>
                  <a:pt x="1" y="2596"/>
                </a:lnTo>
                <a:lnTo>
                  <a:pt x="1" y="3799"/>
                </a:lnTo>
                <a:lnTo>
                  <a:pt x="2596" y="3799"/>
                </a:lnTo>
                <a:lnTo>
                  <a:pt x="2596" y="6394"/>
                </a:lnTo>
                <a:lnTo>
                  <a:pt x="3799" y="6394"/>
                </a:lnTo>
                <a:lnTo>
                  <a:pt x="3799" y="3799"/>
                </a:lnTo>
                <a:lnTo>
                  <a:pt x="6394" y="3799"/>
                </a:lnTo>
                <a:lnTo>
                  <a:pt x="6394" y="2596"/>
                </a:lnTo>
                <a:lnTo>
                  <a:pt x="3799" y="2596"/>
                </a:lnTo>
                <a:lnTo>
                  <a:pt x="379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9" name="Google Shape;589;p16"/>
          <p:cNvGrpSpPr/>
          <p:nvPr/>
        </p:nvGrpSpPr>
        <p:grpSpPr>
          <a:xfrm flipH="1">
            <a:off x="-6" y="4819003"/>
            <a:ext cx="279631" cy="259804"/>
            <a:chOff x="6672" y="3464315"/>
            <a:chExt cx="279631" cy="259804"/>
          </a:xfrm>
        </p:grpSpPr>
        <p:sp>
          <p:nvSpPr>
            <p:cNvPr id="590" name="Google Shape;590;p16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6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6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6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6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6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6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6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6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9" name="Google Shape;599;p16"/>
          <p:cNvSpPr/>
          <p:nvPr/>
        </p:nvSpPr>
        <p:spPr>
          <a:xfrm>
            <a:off x="7222315" y="4829163"/>
            <a:ext cx="150474" cy="150474"/>
          </a:xfrm>
          <a:custGeom>
            <a:avLst/>
            <a:gdLst/>
            <a:ahLst/>
            <a:cxnLst/>
            <a:rect l="l" t="t" r="r" b="b"/>
            <a:pathLst>
              <a:path w="6395" h="6395" extrusionOk="0">
                <a:moveTo>
                  <a:pt x="2596" y="1"/>
                </a:moveTo>
                <a:lnTo>
                  <a:pt x="2596" y="2596"/>
                </a:lnTo>
                <a:lnTo>
                  <a:pt x="1" y="2596"/>
                </a:lnTo>
                <a:lnTo>
                  <a:pt x="1" y="3799"/>
                </a:lnTo>
                <a:lnTo>
                  <a:pt x="2596" y="3799"/>
                </a:lnTo>
                <a:lnTo>
                  <a:pt x="2596" y="6394"/>
                </a:lnTo>
                <a:lnTo>
                  <a:pt x="3799" y="6394"/>
                </a:lnTo>
                <a:lnTo>
                  <a:pt x="3799" y="3799"/>
                </a:lnTo>
                <a:lnTo>
                  <a:pt x="6394" y="3799"/>
                </a:lnTo>
                <a:lnTo>
                  <a:pt x="6394" y="2596"/>
                </a:lnTo>
                <a:lnTo>
                  <a:pt x="3799" y="2596"/>
                </a:lnTo>
                <a:lnTo>
                  <a:pt x="379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16"/>
          <p:cNvSpPr/>
          <p:nvPr/>
        </p:nvSpPr>
        <p:spPr>
          <a:xfrm rot="151">
            <a:off x="4171872" y="4843362"/>
            <a:ext cx="296372" cy="296366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16"/>
          <p:cNvSpPr/>
          <p:nvPr/>
        </p:nvSpPr>
        <p:spPr>
          <a:xfrm>
            <a:off x="5803171" y="4841498"/>
            <a:ext cx="150487" cy="150458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16"/>
          <p:cNvSpPr/>
          <p:nvPr/>
        </p:nvSpPr>
        <p:spPr>
          <a:xfrm>
            <a:off x="3687139" y="4829162"/>
            <a:ext cx="150472" cy="150472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16"/>
          <p:cNvSpPr/>
          <p:nvPr/>
        </p:nvSpPr>
        <p:spPr>
          <a:xfrm>
            <a:off x="1160940" y="4891689"/>
            <a:ext cx="600182" cy="81785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16"/>
          <p:cNvSpPr/>
          <p:nvPr/>
        </p:nvSpPr>
        <p:spPr>
          <a:xfrm>
            <a:off x="6287919" y="4908007"/>
            <a:ext cx="600135" cy="81778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16"/>
          <p:cNvSpPr/>
          <p:nvPr/>
        </p:nvSpPr>
        <p:spPr>
          <a:xfrm>
            <a:off x="2752743" y="4916814"/>
            <a:ext cx="600135" cy="81778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6" name="Google Shape;606;p16"/>
          <p:cNvGrpSpPr/>
          <p:nvPr/>
        </p:nvGrpSpPr>
        <p:grpSpPr>
          <a:xfrm rot="-2609567">
            <a:off x="7814393" y="4639761"/>
            <a:ext cx="544996" cy="529317"/>
            <a:chOff x="493977" y="4202564"/>
            <a:chExt cx="544967" cy="529288"/>
          </a:xfrm>
        </p:grpSpPr>
        <p:sp>
          <p:nvSpPr>
            <p:cNvPr id="607" name="Google Shape;607;p16"/>
            <p:cNvSpPr/>
            <p:nvPr/>
          </p:nvSpPr>
          <p:spPr>
            <a:xfrm rot="2549225" flipH="1">
              <a:off x="574668" y="4292653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6"/>
            <p:cNvSpPr/>
            <p:nvPr/>
          </p:nvSpPr>
          <p:spPr>
            <a:xfrm rot="2549225" flipH="1">
              <a:off x="661236" y="4371942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6"/>
            <p:cNvSpPr/>
            <p:nvPr/>
          </p:nvSpPr>
          <p:spPr>
            <a:xfrm rot="2549225" flipH="1">
              <a:off x="747549" y="4450984"/>
              <a:ext cx="38128" cy="32686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6"/>
            <p:cNvSpPr/>
            <p:nvPr/>
          </p:nvSpPr>
          <p:spPr>
            <a:xfrm rot="2549225" flipH="1">
              <a:off x="833830" y="453002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6"/>
            <p:cNvSpPr/>
            <p:nvPr/>
          </p:nvSpPr>
          <p:spPr>
            <a:xfrm rot="2549225" flipH="1">
              <a:off x="920115" y="460905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6"/>
            <p:cNvSpPr/>
            <p:nvPr/>
          </p:nvSpPr>
          <p:spPr>
            <a:xfrm rot="2549225" flipH="1">
              <a:off x="649189" y="421111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6"/>
            <p:cNvSpPr/>
            <p:nvPr/>
          </p:nvSpPr>
          <p:spPr>
            <a:xfrm rot="2549225" flipH="1">
              <a:off x="735758" y="429040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6"/>
            <p:cNvSpPr/>
            <p:nvPr/>
          </p:nvSpPr>
          <p:spPr>
            <a:xfrm rot="2549225" flipH="1">
              <a:off x="822071" y="4369445"/>
              <a:ext cx="38128" cy="33038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6"/>
            <p:cNvSpPr/>
            <p:nvPr/>
          </p:nvSpPr>
          <p:spPr>
            <a:xfrm rot="2549225" flipH="1">
              <a:off x="908352" y="4448486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6"/>
            <p:cNvSpPr/>
            <p:nvPr/>
          </p:nvSpPr>
          <p:spPr>
            <a:xfrm rot="2549225" flipH="1">
              <a:off x="994637" y="4527517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6"/>
            <p:cNvSpPr/>
            <p:nvPr/>
          </p:nvSpPr>
          <p:spPr>
            <a:xfrm rot="2549225" flipH="1">
              <a:off x="500103" y="437391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6"/>
            <p:cNvSpPr/>
            <p:nvPr/>
          </p:nvSpPr>
          <p:spPr>
            <a:xfrm rot="2549225" flipH="1">
              <a:off x="586671" y="445320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6"/>
            <p:cNvSpPr/>
            <p:nvPr/>
          </p:nvSpPr>
          <p:spPr>
            <a:xfrm rot="2549225" flipH="1">
              <a:off x="672984" y="4532249"/>
              <a:ext cx="38128" cy="32974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6"/>
            <p:cNvSpPr/>
            <p:nvPr/>
          </p:nvSpPr>
          <p:spPr>
            <a:xfrm rot="2549225" flipH="1">
              <a:off x="759265" y="4611290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6"/>
            <p:cNvSpPr/>
            <p:nvPr/>
          </p:nvSpPr>
          <p:spPr>
            <a:xfrm rot="2549225" flipH="1">
              <a:off x="845550" y="4690321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2" name="Google Shape;622;p16"/>
          <p:cNvSpPr/>
          <p:nvPr/>
        </p:nvSpPr>
        <p:spPr>
          <a:xfrm rot="5405778">
            <a:off x="2167682" y="4771188"/>
            <a:ext cx="178500" cy="3228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16"/>
          <p:cNvSpPr/>
          <p:nvPr/>
        </p:nvSpPr>
        <p:spPr>
          <a:xfrm>
            <a:off x="4802505" y="4818900"/>
            <a:ext cx="171000" cy="171000"/>
          </a:xfrm>
          <a:prstGeom prst="ellipse">
            <a:avLst/>
          </a:prstGeom>
          <a:solidFill>
            <a:schemeClr val="accent6"/>
          </a:solidFill>
          <a:ln w="19050" cap="flat" cmpd="sng">
            <a:solidFill>
              <a:srgbClr val="FFD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16"/>
          <p:cNvSpPr/>
          <p:nvPr/>
        </p:nvSpPr>
        <p:spPr>
          <a:xfrm>
            <a:off x="8800993" y="4654980"/>
            <a:ext cx="336300" cy="31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5" name="Google Shape;625;p16"/>
          <p:cNvGrpSpPr/>
          <p:nvPr/>
        </p:nvGrpSpPr>
        <p:grpSpPr>
          <a:xfrm rot="10800000">
            <a:off x="5307765" y="4815452"/>
            <a:ext cx="161145" cy="262744"/>
            <a:chOff x="8814523" y="4301099"/>
            <a:chExt cx="181204" cy="295450"/>
          </a:xfrm>
        </p:grpSpPr>
        <p:sp>
          <p:nvSpPr>
            <p:cNvPr id="626" name="Google Shape;626;p16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6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6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6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6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orange">
  <p:cSld name="TITLE_ONLY_3"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3" name="Google Shape;633;p17"/>
          <p:cNvGrpSpPr/>
          <p:nvPr/>
        </p:nvGrpSpPr>
        <p:grpSpPr>
          <a:xfrm rot="10800000">
            <a:off x="8877767" y="639515"/>
            <a:ext cx="154517" cy="442886"/>
            <a:chOff x="8846561" y="2782361"/>
            <a:chExt cx="154517" cy="442886"/>
          </a:xfrm>
        </p:grpSpPr>
        <p:sp>
          <p:nvSpPr>
            <p:cNvPr id="634" name="Google Shape;634;p17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7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17"/>
          <p:cNvGrpSpPr/>
          <p:nvPr/>
        </p:nvGrpSpPr>
        <p:grpSpPr>
          <a:xfrm rot="10800000">
            <a:off x="8430719" y="140528"/>
            <a:ext cx="601568" cy="300960"/>
            <a:chOff x="5615619" y="2077286"/>
            <a:chExt cx="601568" cy="300960"/>
          </a:xfrm>
        </p:grpSpPr>
        <p:sp>
          <p:nvSpPr>
            <p:cNvPr id="637" name="Google Shape;637;p17"/>
            <p:cNvSpPr/>
            <p:nvPr/>
          </p:nvSpPr>
          <p:spPr>
            <a:xfrm>
              <a:off x="5615619" y="2208512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5" y="0"/>
                    <a:pt x="504" y="55"/>
                    <a:pt x="382" y="178"/>
                  </a:cubicBezTo>
                  <a:cubicBezTo>
                    <a:pt x="1" y="559"/>
                    <a:pt x="274" y="1214"/>
                    <a:pt x="810" y="1214"/>
                  </a:cubicBezTo>
                  <a:cubicBezTo>
                    <a:pt x="1144" y="1214"/>
                    <a:pt x="1417" y="940"/>
                    <a:pt x="1417" y="606"/>
                  </a:cubicBezTo>
                  <a:cubicBezTo>
                    <a:pt x="1417" y="243"/>
                    <a:pt x="1116" y="0"/>
                    <a:pt x="804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7"/>
            <p:cNvSpPr/>
            <p:nvPr/>
          </p:nvSpPr>
          <p:spPr>
            <a:xfrm>
              <a:off x="5754470" y="2208512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13" y="0"/>
                  </a:moveTo>
                  <a:cubicBezTo>
                    <a:pt x="666" y="0"/>
                    <a:pt x="516" y="55"/>
                    <a:pt x="393" y="178"/>
                  </a:cubicBezTo>
                  <a:cubicBezTo>
                    <a:pt x="0" y="559"/>
                    <a:pt x="274" y="1214"/>
                    <a:pt x="810" y="1214"/>
                  </a:cubicBezTo>
                  <a:cubicBezTo>
                    <a:pt x="1155" y="1214"/>
                    <a:pt x="1417" y="940"/>
                    <a:pt x="1417" y="606"/>
                  </a:cubicBezTo>
                  <a:cubicBezTo>
                    <a:pt x="1417" y="243"/>
                    <a:pt x="1122" y="0"/>
                    <a:pt x="813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7"/>
            <p:cNvSpPr/>
            <p:nvPr/>
          </p:nvSpPr>
          <p:spPr>
            <a:xfrm>
              <a:off x="5893705" y="2208512"/>
              <a:ext cx="45397" cy="38894"/>
            </a:xfrm>
            <a:custGeom>
              <a:avLst/>
              <a:gdLst/>
              <a:ahLst/>
              <a:cxnLst/>
              <a:rect l="l" t="t" r="r" b="b"/>
              <a:pathLst>
                <a:path w="1417" h="1214" extrusionOk="0">
                  <a:moveTo>
                    <a:pt x="803" y="0"/>
                  </a:moveTo>
                  <a:cubicBezTo>
                    <a:pt x="655" y="0"/>
                    <a:pt x="504" y="55"/>
                    <a:pt x="381" y="178"/>
                  </a:cubicBezTo>
                  <a:cubicBezTo>
                    <a:pt x="0" y="559"/>
                    <a:pt x="274" y="1214"/>
                    <a:pt x="810" y="1214"/>
                  </a:cubicBezTo>
                  <a:cubicBezTo>
                    <a:pt x="1143" y="1214"/>
                    <a:pt x="1417" y="940"/>
                    <a:pt x="1417" y="606"/>
                  </a:cubicBezTo>
                  <a:cubicBezTo>
                    <a:pt x="1417" y="243"/>
                    <a:pt x="1116" y="0"/>
                    <a:pt x="803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7"/>
            <p:cNvSpPr/>
            <p:nvPr/>
          </p:nvSpPr>
          <p:spPr>
            <a:xfrm>
              <a:off x="6032908" y="2208416"/>
              <a:ext cx="45301" cy="38990"/>
            </a:xfrm>
            <a:custGeom>
              <a:avLst/>
              <a:gdLst/>
              <a:ahLst/>
              <a:cxnLst/>
              <a:rect l="l" t="t" r="r" b="b"/>
              <a:pathLst>
                <a:path w="1414" h="1217" extrusionOk="0">
                  <a:moveTo>
                    <a:pt x="809" y="1"/>
                  </a:moveTo>
                  <a:cubicBezTo>
                    <a:pt x="659" y="1"/>
                    <a:pt x="506" y="57"/>
                    <a:pt x="382" y="181"/>
                  </a:cubicBezTo>
                  <a:cubicBezTo>
                    <a:pt x="1" y="562"/>
                    <a:pt x="263" y="1217"/>
                    <a:pt x="811" y="1217"/>
                  </a:cubicBezTo>
                  <a:cubicBezTo>
                    <a:pt x="1144" y="1217"/>
                    <a:pt x="1406" y="943"/>
                    <a:pt x="1406" y="609"/>
                  </a:cubicBezTo>
                  <a:cubicBezTo>
                    <a:pt x="1414" y="240"/>
                    <a:pt x="1119" y="1"/>
                    <a:pt x="809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7"/>
            <p:cNvSpPr/>
            <p:nvPr/>
          </p:nvSpPr>
          <p:spPr>
            <a:xfrm>
              <a:off x="6171758" y="2208416"/>
              <a:ext cx="45429" cy="38990"/>
            </a:xfrm>
            <a:custGeom>
              <a:avLst/>
              <a:gdLst/>
              <a:ahLst/>
              <a:cxnLst/>
              <a:rect l="l" t="t" r="r" b="b"/>
              <a:pathLst>
                <a:path w="1418" h="1217" extrusionOk="0">
                  <a:moveTo>
                    <a:pt x="809" y="1"/>
                  </a:moveTo>
                  <a:cubicBezTo>
                    <a:pt x="659" y="1"/>
                    <a:pt x="506" y="57"/>
                    <a:pt x="382" y="181"/>
                  </a:cubicBezTo>
                  <a:cubicBezTo>
                    <a:pt x="1" y="562"/>
                    <a:pt x="275" y="1217"/>
                    <a:pt x="810" y="1217"/>
                  </a:cubicBezTo>
                  <a:cubicBezTo>
                    <a:pt x="1144" y="1217"/>
                    <a:pt x="1418" y="943"/>
                    <a:pt x="1418" y="609"/>
                  </a:cubicBezTo>
                  <a:cubicBezTo>
                    <a:pt x="1418" y="240"/>
                    <a:pt x="1120" y="1"/>
                    <a:pt x="809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7"/>
            <p:cNvSpPr/>
            <p:nvPr/>
          </p:nvSpPr>
          <p:spPr>
            <a:xfrm>
              <a:off x="5615619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5" y="0"/>
                    <a:pt x="504" y="55"/>
                    <a:pt x="382" y="178"/>
                  </a:cubicBezTo>
                  <a:cubicBezTo>
                    <a:pt x="1" y="571"/>
                    <a:pt x="274" y="1214"/>
                    <a:pt x="810" y="1214"/>
                  </a:cubicBezTo>
                  <a:cubicBezTo>
                    <a:pt x="1144" y="1214"/>
                    <a:pt x="1417" y="952"/>
                    <a:pt x="1417" y="607"/>
                  </a:cubicBezTo>
                  <a:cubicBezTo>
                    <a:pt x="1417" y="243"/>
                    <a:pt x="1116" y="0"/>
                    <a:pt x="804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7"/>
            <p:cNvSpPr/>
            <p:nvPr/>
          </p:nvSpPr>
          <p:spPr>
            <a:xfrm>
              <a:off x="5754470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13" y="0"/>
                  </a:moveTo>
                  <a:cubicBezTo>
                    <a:pt x="666" y="0"/>
                    <a:pt x="516" y="55"/>
                    <a:pt x="393" y="178"/>
                  </a:cubicBezTo>
                  <a:cubicBezTo>
                    <a:pt x="0" y="571"/>
                    <a:pt x="274" y="1214"/>
                    <a:pt x="810" y="1214"/>
                  </a:cubicBezTo>
                  <a:cubicBezTo>
                    <a:pt x="1155" y="1214"/>
                    <a:pt x="1417" y="952"/>
                    <a:pt x="1417" y="607"/>
                  </a:cubicBezTo>
                  <a:cubicBezTo>
                    <a:pt x="1417" y="243"/>
                    <a:pt x="1122" y="0"/>
                    <a:pt x="813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7"/>
            <p:cNvSpPr/>
            <p:nvPr/>
          </p:nvSpPr>
          <p:spPr>
            <a:xfrm>
              <a:off x="5893705" y="2077414"/>
              <a:ext cx="45397" cy="38765"/>
            </a:xfrm>
            <a:custGeom>
              <a:avLst/>
              <a:gdLst/>
              <a:ahLst/>
              <a:cxnLst/>
              <a:rect l="l" t="t" r="r" b="b"/>
              <a:pathLst>
                <a:path w="1417" h="1210" extrusionOk="0">
                  <a:moveTo>
                    <a:pt x="810" y="0"/>
                  </a:moveTo>
                  <a:cubicBezTo>
                    <a:pt x="660" y="0"/>
                    <a:pt x="506" y="57"/>
                    <a:pt x="381" y="186"/>
                  </a:cubicBezTo>
                  <a:cubicBezTo>
                    <a:pt x="0" y="567"/>
                    <a:pt x="274" y="1210"/>
                    <a:pt x="810" y="1210"/>
                  </a:cubicBezTo>
                  <a:cubicBezTo>
                    <a:pt x="1143" y="1210"/>
                    <a:pt x="1417" y="948"/>
                    <a:pt x="1417" y="603"/>
                  </a:cubicBezTo>
                  <a:cubicBezTo>
                    <a:pt x="1417" y="242"/>
                    <a:pt x="1121" y="0"/>
                    <a:pt x="810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7"/>
            <p:cNvSpPr/>
            <p:nvPr/>
          </p:nvSpPr>
          <p:spPr>
            <a:xfrm>
              <a:off x="6032908" y="2077286"/>
              <a:ext cx="45045" cy="38894"/>
            </a:xfrm>
            <a:custGeom>
              <a:avLst/>
              <a:gdLst/>
              <a:ahLst/>
              <a:cxnLst/>
              <a:rect l="l" t="t" r="r" b="b"/>
              <a:pathLst>
                <a:path w="1406" h="1214" extrusionOk="0">
                  <a:moveTo>
                    <a:pt x="801" y="0"/>
                  </a:moveTo>
                  <a:cubicBezTo>
                    <a:pt x="654" y="0"/>
                    <a:pt x="505" y="55"/>
                    <a:pt x="382" y="178"/>
                  </a:cubicBezTo>
                  <a:cubicBezTo>
                    <a:pt x="1" y="571"/>
                    <a:pt x="263" y="1214"/>
                    <a:pt x="811" y="1214"/>
                  </a:cubicBezTo>
                  <a:cubicBezTo>
                    <a:pt x="1144" y="1214"/>
                    <a:pt x="1406" y="952"/>
                    <a:pt x="1406" y="607"/>
                  </a:cubicBezTo>
                  <a:cubicBezTo>
                    <a:pt x="1406" y="243"/>
                    <a:pt x="1110" y="0"/>
                    <a:pt x="801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7"/>
            <p:cNvSpPr/>
            <p:nvPr/>
          </p:nvSpPr>
          <p:spPr>
            <a:xfrm>
              <a:off x="6171758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6" y="0"/>
                    <a:pt x="505" y="55"/>
                    <a:pt x="382" y="178"/>
                  </a:cubicBezTo>
                  <a:cubicBezTo>
                    <a:pt x="1" y="571"/>
                    <a:pt x="275" y="1214"/>
                    <a:pt x="810" y="1214"/>
                  </a:cubicBezTo>
                  <a:cubicBezTo>
                    <a:pt x="1144" y="1214"/>
                    <a:pt x="1418" y="952"/>
                    <a:pt x="1418" y="607"/>
                  </a:cubicBezTo>
                  <a:cubicBezTo>
                    <a:pt x="1418" y="243"/>
                    <a:pt x="1117" y="0"/>
                    <a:pt x="804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7"/>
            <p:cNvSpPr/>
            <p:nvPr/>
          </p:nvSpPr>
          <p:spPr>
            <a:xfrm>
              <a:off x="5615619" y="2339481"/>
              <a:ext cx="45429" cy="38765"/>
            </a:xfrm>
            <a:custGeom>
              <a:avLst/>
              <a:gdLst/>
              <a:ahLst/>
              <a:cxnLst/>
              <a:rect l="l" t="t" r="r" b="b"/>
              <a:pathLst>
                <a:path w="1418" h="1210" extrusionOk="0">
                  <a:moveTo>
                    <a:pt x="809" y="0"/>
                  </a:moveTo>
                  <a:cubicBezTo>
                    <a:pt x="659" y="0"/>
                    <a:pt x="506" y="57"/>
                    <a:pt x="382" y="185"/>
                  </a:cubicBezTo>
                  <a:cubicBezTo>
                    <a:pt x="1" y="566"/>
                    <a:pt x="274" y="1209"/>
                    <a:pt x="810" y="1209"/>
                  </a:cubicBezTo>
                  <a:cubicBezTo>
                    <a:pt x="1144" y="1209"/>
                    <a:pt x="1417" y="947"/>
                    <a:pt x="1417" y="614"/>
                  </a:cubicBezTo>
                  <a:cubicBezTo>
                    <a:pt x="1417" y="245"/>
                    <a:pt x="1120" y="0"/>
                    <a:pt x="80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7"/>
            <p:cNvSpPr/>
            <p:nvPr/>
          </p:nvSpPr>
          <p:spPr>
            <a:xfrm>
              <a:off x="5754854" y="2339641"/>
              <a:ext cx="45045" cy="38605"/>
            </a:xfrm>
            <a:custGeom>
              <a:avLst/>
              <a:gdLst/>
              <a:ahLst/>
              <a:cxnLst/>
              <a:rect l="l" t="t" r="r" b="b"/>
              <a:pathLst>
                <a:path w="1406" h="1205" extrusionOk="0">
                  <a:moveTo>
                    <a:pt x="806" y="0"/>
                  </a:moveTo>
                  <a:cubicBezTo>
                    <a:pt x="657" y="0"/>
                    <a:pt x="505" y="56"/>
                    <a:pt x="381" y="180"/>
                  </a:cubicBezTo>
                  <a:cubicBezTo>
                    <a:pt x="0" y="561"/>
                    <a:pt x="262" y="1204"/>
                    <a:pt x="798" y="1204"/>
                  </a:cubicBezTo>
                  <a:cubicBezTo>
                    <a:pt x="1143" y="1204"/>
                    <a:pt x="1405" y="942"/>
                    <a:pt x="1405" y="609"/>
                  </a:cubicBezTo>
                  <a:cubicBezTo>
                    <a:pt x="1405" y="240"/>
                    <a:pt x="1113" y="0"/>
                    <a:pt x="806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7"/>
            <p:cNvSpPr/>
            <p:nvPr/>
          </p:nvSpPr>
          <p:spPr>
            <a:xfrm>
              <a:off x="5893705" y="2339641"/>
              <a:ext cx="45397" cy="38605"/>
            </a:xfrm>
            <a:custGeom>
              <a:avLst/>
              <a:gdLst/>
              <a:ahLst/>
              <a:cxnLst/>
              <a:rect l="l" t="t" r="r" b="b"/>
              <a:pathLst>
                <a:path w="1417" h="1205" extrusionOk="0">
                  <a:moveTo>
                    <a:pt x="809" y="0"/>
                  </a:moveTo>
                  <a:cubicBezTo>
                    <a:pt x="658" y="0"/>
                    <a:pt x="505" y="56"/>
                    <a:pt x="381" y="180"/>
                  </a:cubicBezTo>
                  <a:cubicBezTo>
                    <a:pt x="0" y="561"/>
                    <a:pt x="274" y="1204"/>
                    <a:pt x="810" y="1204"/>
                  </a:cubicBezTo>
                  <a:cubicBezTo>
                    <a:pt x="1143" y="1204"/>
                    <a:pt x="1417" y="942"/>
                    <a:pt x="1417" y="609"/>
                  </a:cubicBezTo>
                  <a:cubicBezTo>
                    <a:pt x="1417" y="240"/>
                    <a:pt x="1119" y="0"/>
                    <a:pt x="80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7"/>
            <p:cNvSpPr/>
            <p:nvPr/>
          </p:nvSpPr>
          <p:spPr>
            <a:xfrm>
              <a:off x="6032908" y="2339481"/>
              <a:ext cx="45045" cy="38765"/>
            </a:xfrm>
            <a:custGeom>
              <a:avLst/>
              <a:gdLst/>
              <a:ahLst/>
              <a:cxnLst/>
              <a:rect l="l" t="t" r="r" b="b"/>
              <a:pathLst>
                <a:path w="1406" h="1210" extrusionOk="0">
                  <a:moveTo>
                    <a:pt x="807" y="0"/>
                  </a:moveTo>
                  <a:cubicBezTo>
                    <a:pt x="658" y="0"/>
                    <a:pt x="506" y="57"/>
                    <a:pt x="382" y="185"/>
                  </a:cubicBezTo>
                  <a:cubicBezTo>
                    <a:pt x="1" y="566"/>
                    <a:pt x="263" y="1209"/>
                    <a:pt x="811" y="1209"/>
                  </a:cubicBezTo>
                  <a:cubicBezTo>
                    <a:pt x="1144" y="1209"/>
                    <a:pt x="1406" y="947"/>
                    <a:pt x="1406" y="614"/>
                  </a:cubicBezTo>
                  <a:cubicBezTo>
                    <a:pt x="1406" y="245"/>
                    <a:pt x="1114" y="0"/>
                    <a:pt x="807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7"/>
            <p:cNvSpPr/>
            <p:nvPr/>
          </p:nvSpPr>
          <p:spPr>
            <a:xfrm>
              <a:off x="6171758" y="2339481"/>
              <a:ext cx="45429" cy="38765"/>
            </a:xfrm>
            <a:custGeom>
              <a:avLst/>
              <a:gdLst/>
              <a:ahLst/>
              <a:cxnLst/>
              <a:rect l="l" t="t" r="r" b="b"/>
              <a:pathLst>
                <a:path w="1418" h="1210" extrusionOk="0">
                  <a:moveTo>
                    <a:pt x="809" y="0"/>
                  </a:moveTo>
                  <a:cubicBezTo>
                    <a:pt x="659" y="0"/>
                    <a:pt x="506" y="57"/>
                    <a:pt x="382" y="185"/>
                  </a:cubicBezTo>
                  <a:cubicBezTo>
                    <a:pt x="1" y="566"/>
                    <a:pt x="275" y="1209"/>
                    <a:pt x="810" y="1209"/>
                  </a:cubicBezTo>
                  <a:cubicBezTo>
                    <a:pt x="1144" y="1209"/>
                    <a:pt x="1418" y="947"/>
                    <a:pt x="1418" y="614"/>
                  </a:cubicBezTo>
                  <a:cubicBezTo>
                    <a:pt x="1418" y="245"/>
                    <a:pt x="1120" y="0"/>
                    <a:pt x="80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2" name="Google Shape;652;p17"/>
          <p:cNvSpPr/>
          <p:nvPr/>
        </p:nvSpPr>
        <p:spPr>
          <a:xfrm rot="10800000" flipH="1">
            <a:off x="141491" y="140515"/>
            <a:ext cx="152595" cy="152627"/>
          </a:xfrm>
          <a:custGeom>
            <a:avLst/>
            <a:gdLst/>
            <a:ahLst/>
            <a:cxnLst/>
            <a:rect l="l" t="t" r="r" b="b"/>
            <a:pathLst>
              <a:path w="4763" h="4764" extrusionOk="0">
                <a:moveTo>
                  <a:pt x="0" y="1"/>
                </a:moveTo>
                <a:lnTo>
                  <a:pt x="0" y="4763"/>
                </a:lnTo>
                <a:lnTo>
                  <a:pt x="4763" y="4763"/>
                </a:lnTo>
                <a:lnTo>
                  <a:pt x="4763" y="1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3" name="Google Shape;653;p17"/>
          <p:cNvGrpSpPr/>
          <p:nvPr/>
        </p:nvGrpSpPr>
        <p:grpSpPr>
          <a:xfrm rot="10800000" flipH="1">
            <a:off x="127186" y="434639"/>
            <a:ext cx="181204" cy="295450"/>
            <a:chOff x="8814523" y="4301099"/>
            <a:chExt cx="181204" cy="295450"/>
          </a:xfrm>
        </p:grpSpPr>
        <p:sp>
          <p:nvSpPr>
            <p:cNvPr id="654" name="Google Shape;654;p17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7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7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7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7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7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0" name="Google Shape;660;p17"/>
          <p:cNvSpPr/>
          <p:nvPr/>
        </p:nvSpPr>
        <p:spPr>
          <a:xfrm rot="10800000" flipH="1">
            <a:off x="-575" y="4654964"/>
            <a:ext cx="9145168" cy="488536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1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blue">
  <p:cSld name="TITLE_ONLY_2"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3" name="Google Shape;663;p18"/>
          <p:cNvGrpSpPr/>
          <p:nvPr/>
        </p:nvGrpSpPr>
        <p:grpSpPr>
          <a:xfrm flipH="1">
            <a:off x="68040" y="2798211"/>
            <a:ext cx="154517" cy="442886"/>
            <a:chOff x="8846561" y="2782361"/>
            <a:chExt cx="154517" cy="442886"/>
          </a:xfrm>
        </p:grpSpPr>
        <p:sp>
          <p:nvSpPr>
            <p:cNvPr id="664" name="Google Shape;664;p18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8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6" name="Google Shape;666;p18"/>
          <p:cNvGrpSpPr/>
          <p:nvPr/>
        </p:nvGrpSpPr>
        <p:grpSpPr>
          <a:xfrm flipH="1">
            <a:off x="54697" y="4316949"/>
            <a:ext cx="181204" cy="295450"/>
            <a:chOff x="8814523" y="4301099"/>
            <a:chExt cx="181204" cy="295450"/>
          </a:xfrm>
        </p:grpSpPr>
        <p:sp>
          <p:nvSpPr>
            <p:cNvPr id="667" name="Google Shape;667;p18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8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8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8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8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8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3" name="Google Shape;673;p18"/>
          <p:cNvSpPr/>
          <p:nvPr/>
        </p:nvSpPr>
        <p:spPr>
          <a:xfrm flipH="1">
            <a:off x="8904733" y="230154"/>
            <a:ext cx="188594" cy="188947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4" name="Google Shape;674;p18"/>
          <p:cNvGrpSpPr/>
          <p:nvPr/>
        </p:nvGrpSpPr>
        <p:grpSpPr>
          <a:xfrm flipH="1">
            <a:off x="8903595" y="1099618"/>
            <a:ext cx="190870" cy="548151"/>
            <a:chOff x="179009" y="2072968"/>
            <a:chExt cx="190870" cy="548151"/>
          </a:xfrm>
        </p:grpSpPr>
        <p:sp>
          <p:nvSpPr>
            <p:cNvPr id="675" name="Google Shape;675;p18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8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7" name="Google Shape;677;p18"/>
          <p:cNvSpPr/>
          <p:nvPr/>
        </p:nvSpPr>
        <p:spPr>
          <a:xfrm rot="10800000" flipH="1">
            <a:off x="8853724" y="3120565"/>
            <a:ext cx="290606" cy="2022935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18"/>
          <p:cNvSpPr/>
          <p:nvPr/>
        </p:nvSpPr>
        <p:spPr>
          <a:xfrm rot="10800000" flipH="1">
            <a:off x="-4" y="-10"/>
            <a:ext cx="290606" cy="2022935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1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purple">
  <p:cSld name="TITLE_ONLY_2_1"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19"/>
          <p:cNvSpPr/>
          <p:nvPr/>
        </p:nvSpPr>
        <p:spPr>
          <a:xfrm rot="10800000" flipH="1">
            <a:off x="8834091" y="140515"/>
            <a:ext cx="152595" cy="152627"/>
          </a:xfrm>
          <a:custGeom>
            <a:avLst/>
            <a:gdLst/>
            <a:ahLst/>
            <a:cxnLst/>
            <a:rect l="l" t="t" r="r" b="b"/>
            <a:pathLst>
              <a:path w="4763" h="4764" extrusionOk="0">
                <a:moveTo>
                  <a:pt x="0" y="1"/>
                </a:moveTo>
                <a:lnTo>
                  <a:pt x="0" y="4763"/>
                </a:lnTo>
                <a:lnTo>
                  <a:pt x="4763" y="4763"/>
                </a:lnTo>
                <a:lnTo>
                  <a:pt x="4763" y="1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2" name="Google Shape;682;p19"/>
          <p:cNvGrpSpPr/>
          <p:nvPr/>
        </p:nvGrpSpPr>
        <p:grpSpPr>
          <a:xfrm rot="10800000" flipH="1">
            <a:off x="111673" y="639515"/>
            <a:ext cx="154517" cy="442886"/>
            <a:chOff x="8846561" y="2782361"/>
            <a:chExt cx="154517" cy="442886"/>
          </a:xfrm>
        </p:grpSpPr>
        <p:sp>
          <p:nvSpPr>
            <p:cNvPr id="683" name="Google Shape;683;p19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9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5" name="Google Shape;685;p19"/>
          <p:cNvGrpSpPr/>
          <p:nvPr/>
        </p:nvGrpSpPr>
        <p:grpSpPr>
          <a:xfrm rot="10800000" flipH="1">
            <a:off x="111669" y="140528"/>
            <a:ext cx="601568" cy="300960"/>
            <a:chOff x="5615619" y="2077286"/>
            <a:chExt cx="601568" cy="300960"/>
          </a:xfrm>
        </p:grpSpPr>
        <p:sp>
          <p:nvSpPr>
            <p:cNvPr id="686" name="Google Shape;686;p19"/>
            <p:cNvSpPr/>
            <p:nvPr/>
          </p:nvSpPr>
          <p:spPr>
            <a:xfrm>
              <a:off x="5615619" y="2208512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5" y="0"/>
                    <a:pt x="504" y="55"/>
                    <a:pt x="382" y="178"/>
                  </a:cubicBezTo>
                  <a:cubicBezTo>
                    <a:pt x="1" y="559"/>
                    <a:pt x="274" y="1214"/>
                    <a:pt x="810" y="1214"/>
                  </a:cubicBezTo>
                  <a:cubicBezTo>
                    <a:pt x="1144" y="1214"/>
                    <a:pt x="1417" y="940"/>
                    <a:pt x="1417" y="606"/>
                  </a:cubicBezTo>
                  <a:cubicBezTo>
                    <a:pt x="1417" y="243"/>
                    <a:pt x="1116" y="0"/>
                    <a:pt x="804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9"/>
            <p:cNvSpPr/>
            <p:nvPr/>
          </p:nvSpPr>
          <p:spPr>
            <a:xfrm>
              <a:off x="5754470" y="2208512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13" y="0"/>
                  </a:moveTo>
                  <a:cubicBezTo>
                    <a:pt x="666" y="0"/>
                    <a:pt x="516" y="55"/>
                    <a:pt x="393" y="178"/>
                  </a:cubicBezTo>
                  <a:cubicBezTo>
                    <a:pt x="0" y="559"/>
                    <a:pt x="274" y="1214"/>
                    <a:pt x="810" y="1214"/>
                  </a:cubicBezTo>
                  <a:cubicBezTo>
                    <a:pt x="1155" y="1214"/>
                    <a:pt x="1417" y="940"/>
                    <a:pt x="1417" y="606"/>
                  </a:cubicBezTo>
                  <a:cubicBezTo>
                    <a:pt x="1417" y="243"/>
                    <a:pt x="1122" y="0"/>
                    <a:pt x="813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9"/>
            <p:cNvSpPr/>
            <p:nvPr/>
          </p:nvSpPr>
          <p:spPr>
            <a:xfrm>
              <a:off x="5893705" y="2208512"/>
              <a:ext cx="45397" cy="38894"/>
            </a:xfrm>
            <a:custGeom>
              <a:avLst/>
              <a:gdLst/>
              <a:ahLst/>
              <a:cxnLst/>
              <a:rect l="l" t="t" r="r" b="b"/>
              <a:pathLst>
                <a:path w="1417" h="1214" extrusionOk="0">
                  <a:moveTo>
                    <a:pt x="803" y="0"/>
                  </a:moveTo>
                  <a:cubicBezTo>
                    <a:pt x="655" y="0"/>
                    <a:pt x="504" y="55"/>
                    <a:pt x="381" y="178"/>
                  </a:cubicBezTo>
                  <a:cubicBezTo>
                    <a:pt x="0" y="559"/>
                    <a:pt x="274" y="1214"/>
                    <a:pt x="810" y="1214"/>
                  </a:cubicBezTo>
                  <a:cubicBezTo>
                    <a:pt x="1143" y="1214"/>
                    <a:pt x="1417" y="940"/>
                    <a:pt x="1417" y="606"/>
                  </a:cubicBezTo>
                  <a:cubicBezTo>
                    <a:pt x="1417" y="243"/>
                    <a:pt x="1116" y="0"/>
                    <a:pt x="803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9"/>
            <p:cNvSpPr/>
            <p:nvPr/>
          </p:nvSpPr>
          <p:spPr>
            <a:xfrm>
              <a:off x="6032908" y="2208416"/>
              <a:ext cx="45301" cy="38990"/>
            </a:xfrm>
            <a:custGeom>
              <a:avLst/>
              <a:gdLst/>
              <a:ahLst/>
              <a:cxnLst/>
              <a:rect l="l" t="t" r="r" b="b"/>
              <a:pathLst>
                <a:path w="1414" h="1217" extrusionOk="0">
                  <a:moveTo>
                    <a:pt x="809" y="1"/>
                  </a:moveTo>
                  <a:cubicBezTo>
                    <a:pt x="659" y="1"/>
                    <a:pt x="506" y="57"/>
                    <a:pt x="382" y="181"/>
                  </a:cubicBezTo>
                  <a:cubicBezTo>
                    <a:pt x="1" y="562"/>
                    <a:pt x="263" y="1217"/>
                    <a:pt x="811" y="1217"/>
                  </a:cubicBezTo>
                  <a:cubicBezTo>
                    <a:pt x="1144" y="1217"/>
                    <a:pt x="1406" y="943"/>
                    <a:pt x="1406" y="609"/>
                  </a:cubicBezTo>
                  <a:cubicBezTo>
                    <a:pt x="1414" y="240"/>
                    <a:pt x="1119" y="1"/>
                    <a:pt x="809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9"/>
            <p:cNvSpPr/>
            <p:nvPr/>
          </p:nvSpPr>
          <p:spPr>
            <a:xfrm>
              <a:off x="6171758" y="2208416"/>
              <a:ext cx="45429" cy="38990"/>
            </a:xfrm>
            <a:custGeom>
              <a:avLst/>
              <a:gdLst/>
              <a:ahLst/>
              <a:cxnLst/>
              <a:rect l="l" t="t" r="r" b="b"/>
              <a:pathLst>
                <a:path w="1418" h="1217" extrusionOk="0">
                  <a:moveTo>
                    <a:pt x="809" y="1"/>
                  </a:moveTo>
                  <a:cubicBezTo>
                    <a:pt x="659" y="1"/>
                    <a:pt x="506" y="57"/>
                    <a:pt x="382" y="181"/>
                  </a:cubicBezTo>
                  <a:cubicBezTo>
                    <a:pt x="1" y="562"/>
                    <a:pt x="275" y="1217"/>
                    <a:pt x="810" y="1217"/>
                  </a:cubicBezTo>
                  <a:cubicBezTo>
                    <a:pt x="1144" y="1217"/>
                    <a:pt x="1418" y="943"/>
                    <a:pt x="1418" y="609"/>
                  </a:cubicBezTo>
                  <a:cubicBezTo>
                    <a:pt x="1418" y="240"/>
                    <a:pt x="1120" y="1"/>
                    <a:pt x="809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9"/>
            <p:cNvSpPr/>
            <p:nvPr/>
          </p:nvSpPr>
          <p:spPr>
            <a:xfrm>
              <a:off x="5615619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5" y="0"/>
                    <a:pt x="504" y="55"/>
                    <a:pt x="382" y="178"/>
                  </a:cubicBezTo>
                  <a:cubicBezTo>
                    <a:pt x="1" y="571"/>
                    <a:pt x="274" y="1214"/>
                    <a:pt x="810" y="1214"/>
                  </a:cubicBezTo>
                  <a:cubicBezTo>
                    <a:pt x="1144" y="1214"/>
                    <a:pt x="1417" y="952"/>
                    <a:pt x="1417" y="607"/>
                  </a:cubicBezTo>
                  <a:cubicBezTo>
                    <a:pt x="1417" y="243"/>
                    <a:pt x="1116" y="0"/>
                    <a:pt x="804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9"/>
            <p:cNvSpPr/>
            <p:nvPr/>
          </p:nvSpPr>
          <p:spPr>
            <a:xfrm>
              <a:off x="5754470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13" y="0"/>
                  </a:moveTo>
                  <a:cubicBezTo>
                    <a:pt x="666" y="0"/>
                    <a:pt x="516" y="55"/>
                    <a:pt x="393" y="178"/>
                  </a:cubicBezTo>
                  <a:cubicBezTo>
                    <a:pt x="0" y="571"/>
                    <a:pt x="274" y="1214"/>
                    <a:pt x="810" y="1214"/>
                  </a:cubicBezTo>
                  <a:cubicBezTo>
                    <a:pt x="1155" y="1214"/>
                    <a:pt x="1417" y="952"/>
                    <a:pt x="1417" y="607"/>
                  </a:cubicBezTo>
                  <a:cubicBezTo>
                    <a:pt x="1417" y="243"/>
                    <a:pt x="1122" y="0"/>
                    <a:pt x="813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9"/>
            <p:cNvSpPr/>
            <p:nvPr/>
          </p:nvSpPr>
          <p:spPr>
            <a:xfrm>
              <a:off x="5893705" y="2077414"/>
              <a:ext cx="45397" cy="38765"/>
            </a:xfrm>
            <a:custGeom>
              <a:avLst/>
              <a:gdLst/>
              <a:ahLst/>
              <a:cxnLst/>
              <a:rect l="l" t="t" r="r" b="b"/>
              <a:pathLst>
                <a:path w="1417" h="1210" extrusionOk="0">
                  <a:moveTo>
                    <a:pt x="810" y="0"/>
                  </a:moveTo>
                  <a:cubicBezTo>
                    <a:pt x="660" y="0"/>
                    <a:pt x="506" y="57"/>
                    <a:pt x="381" y="186"/>
                  </a:cubicBezTo>
                  <a:cubicBezTo>
                    <a:pt x="0" y="567"/>
                    <a:pt x="274" y="1210"/>
                    <a:pt x="810" y="1210"/>
                  </a:cubicBezTo>
                  <a:cubicBezTo>
                    <a:pt x="1143" y="1210"/>
                    <a:pt x="1417" y="948"/>
                    <a:pt x="1417" y="603"/>
                  </a:cubicBezTo>
                  <a:cubicBezTo>
                    <a:pt x="1417" y="242"/>
                    <a:pt x="1121" y="0"/>
                    <a:pt x="810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9"/>
            <p:cNvSpPr/>
            <p:nvPr/>
          </p:nvSpPr>
          <p:spPr>
            <a:xfrm>
              <a:off x="6032908" y="2077286"/>
              <a:ext cx="45045" cy="38894"/>
            </a:xfrm>
            <a:custGeom>
              <a:avLst/>
              <a:gdLst/>
              <a:ahLst/>
              <a:cxnLst/>
              <a:rect l="l" t="t" r="r" b="b"/>
              <a:pathLst>
                <a:path w="1406" h="1214" extrusionOk="0">
                  <a:moveTo>
                    <a:pt x="801" y="0"/>
                  </a:moveTo>
                  <a:cubicBezTo>
                    <a:pt x="654" y="0"/>
                    <a:pt x="505" y="55"/>
                    <a:pt x="382" y="178"/>
                  </a:cubicBezTo>
                  <a:cubicBezTo>
                    <a:pt x="1" y="571"/>
                    <a:pt x="263" y="1214"/>
                    <a:pt x="811" y="1214"/>
                  </a:cubicBezTo>
                  <a:cubicBezTo>
                    <a:pt x="1144" y="1214"/>
                    <a:pt x="1406" y="952"/>
                    <a:pt x="1406" y="607"/>
                  </a:cubicBezTo>
                  <a:cubicBezTo>
                    <a:pt x="1406" y="243"/>
                    <a:pt x="1110" y="0"/>
                    <a:pt x="801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9"/>
            <p:cNvSpPr/>
            <p:nvPr/>
          </p:nvSpPr>
          <p:spPr>
            <a:xfrm>
              <a:off x="6171758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6" y="0"/>
                    <a:pt x="505" y="55"/>
                    <a:pt x="382" y="178"/>
                  </a:cubicBezTo>
                  <a:cubicBezTo>
                    <a:pt x="1" y="571"/>
                    <a:pt x="275" y="1214"/>
                    <a:pt x="810" y="1214"/>
                  </a:cubicBezTo>
                  <a:cubicBezTo>
                    <a:pt x="1144" y="1214"/>
                    <a:pt x="1418" y="952"/>
                    <a:pt x="1418" y="607"/>
                  </a:cubicBezTo>
                  <a:cubicBezTo>
                    <a:pt x="1418" y="243"/>
                    <a:pt x="1117" y="0"/>
                    <a:pt x="804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9"/>
            <p:cNvSpPr/>
            <p:nvPr/>
          </p:nvSpPr>
          <p:spPr>
            <a:xfrm>
              <a:off x="5615619" y="2339481"/>
              <a:ext cx="45429" cy="38765"/>
            </a:xfrm>
            <a:custGeom>
              <a:avLst/>
              <a:gdLst/>
              <a:ahLst/>
              <a:cxnLst/>
              <a:rect l="l" t="t" r="r" b="b"/>
              <a:pathLst>
                <a:path w="1418" h="1210" extrusionOk="0">
                  <a:moveTo>
                    <a:pt x="809" y="0"/>
                  </a:moveTo>
                  <a:cubicBezTo>
                    <a:pt x="659" y="0"/>
                    <a:pt x="506" y="57"/>
                    <a:pt x="382" y="185"/>
                  </a:cubicBezTo>
                  <a:cubicBezTo>
                    <a:pt x="1" y="566"/>
                    <a:pt x="274" y="1209"/>
                    <a:pt x="810" y="1209"/>
                  </a:cubicBezTo>
                  <a:cubicBezTo>
                    <a:pt x="1144" y="1209"/>
                    <a:pt x="1417" y="947"/>
                    <a:pt x="1417" y="614"/>
                  </a:cubicBezTo>
                  <a:cubicBezTo>
                    <a:pt x="1417" y="245"/>
                    <a:pt x="1120" y="0"/>
                    <a:pt x="80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9"/>
            <p:cNvSpPr/>
            <p:nvPr/>
          </p:nvSpPr>
          <p:spPr>
            <a:xfrm>
              <a:off x="5754854" y="2339641"/>
              <a:ext cx="45045" cy="38605"/>
            </a:xfrm>
            <a:custGeom>
              <a:avLst/>
              <a:gdLst/>
              <a:ahLst/>
              <a:cxnLst/>
              <a:rect l="l" t="t" r="r" b="b"/>
              <a:pathLst>
                <a:path w="1406" h="1205" extrusionOk="0">
                  <a:moveTo>
                    <a:pt x="806" y="0"/>
                  </a:moveTo>
                  <a:cubicBezTo>
                    <a:pt x="657" y="0"/>
                    <a:pt x="505" y="56"/>
                    <a:pt x="381" y="180"/>
                  </a:cubicBezTo>
                  <a:cubicBezTo>
                    <a:pt x="0" y="561"/>
                    <a:pt x="262" y="1204"/>
                    <a:pt x="798" y="1204"/>
                  </a:cubicBezTo>
                  <a:cubicBezTo>
                    <a:pt x="1143" y="1204"/>
                    <a:pt x="1405" y="942"/>
                    <a:pt x="1405" y="609"/>
                  </a:cubicBezTo>
                  <a:cubicBezTo>
                    <a:pt x="1405" y="240"/>
                    <a:pt x="1113" y="0"/>
                    <a:pt x="806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9"/>
            <p:cNvSpPr/>
            <p:nvPr/>
          </p:nvSpPr>
          <p:spPr>
            <a:xfrm>
              <a:off x="5893705" y="2339641"/>
              <a:ext cx="45397" cy="38605"/>
            </a:xfrm>
            <a:custGeom>
              <a:avLst/>
              <a:gdLst/>
              <a:ahLst/>
              <a:cxnLst/>
              <a:rect l="l" t="t" r="r" b="b"/>
              <a:pathLst>
                <a:path w="1417" h="1205" extrusionOk="0">
                  <a:moveTo>
                    <a:pt x="809" y="0"/>
                  </a:moveTo>
                  <a:cubicBezTo>
                    <a:pt x="658" y="0"/>
                    <a:pt x="505" y="56"/>
                    <a:pt x="381" y="180"/>
                  </a:cubicBezTo>
                  <a:cubicBezTo>
                    <a:pt x="0" y="561"/>
                    <a:pt x="274" y="1204"/>
                    <a:pt x="810" y="1204"/>
                  </a:cubicBezTo>
                  <a:cubicBezTo>
                    <a:pt x="1143" y="1204"/>
                    <a:pt x="1417" y="942"/>
                    <a:pt x="1417" y="609"/>
                  </a:cubicBezTo>
                  <a:cubicBezTo>
                    <a:pt x="1417" y="240"/>
                    <a:pt x="1119" y="0"/>
                    <a:pt x="80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9"/>
            <p:cNvSpPr/>
            <p:nvPr/>
          </p:nvSpPr>
          <p:spPr>
            <a:xfrm>
              <a:off x="6032908" y="2339481"/>
              <a:ext cx="45045" cy="38765"/>
            </a:xfrm>
            <a:custGeom>
              <a:avLst/>
              <a:gdLst/>
              <a:ahLst/>
              <a:cxnLst/>
              <a:rect l="l" t="t" r="r" b="b"/>
              <a:pathLst>
                <a:path w="1406" h="1210" extrusionOk="0">
                  <a:moveTo>
                    <a:pt x="807" y="0"/>
                  </a:moveTo>
                  <a:cubicBezTo>
                    <a:pt x="658" y="0"/>
                    <a:pt x="506" y="57"/>
                    <a:pt x="382" y="185"/>
                  </a:cubicBezTo>
                  <a:cubicBezTo>
                    <a:pt x="1" y="566"/>
                    <a:pt x="263" y="1209"/>
                    <a:pt x="811" y="1209"/>
                  </a:cubicBezTo>
                  <a:cubicBezTo>
                    <a:pt x="1144" y="1209"/>
                    <a:pt x="1406" y="947"/>
                    <a:pt x="1406" y="614"/>
                  </a:cubicBezTo>
                  <a:cubicBezTo>
                    <a:pt x="1406" y="245"/>
                    <a:pt x="1114" y="0"/>
                    <a:pt x="807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9"/>
            <p:cNvSpPr/>
            <p:nvPr/>
          </p:nvSpPr>
          <p:spPr>
            <a:xfrm>
              <a:off x="6171758" y="2339481"/>
              <a:ext cx="45429" cy="38765"/>
            </a:xfrm>
            <a:custGeom>
              <a:avLst/>
              <a:gdLst/>
              <a:ahLst/>
              <a:cxnLst/>
              <a:rect l="l" t="t" r="r" b="b"/>
              <a:pathLst>
                <a:path w="1418" h="1210" extrusionOk="0">
                  <a:moveTo>
                    <a:pt x="809" y="0"/>
                  </a:moveTo>
                  <a:cubicBezTo>
                    <a:pt x="659" y="0"/>
                    <a:pt x="506" y="57"/>
                    <a:pt x="382" y="185"/>
                  </a:cubicBezTo>
                  <a:cubicBezTo>
                    <a:pt x="1" y="566"/>
                    <a:pt x="275" y="1209"/>
                    <a:pt x="810" y="1209"/>
                  </a:cubicBezTo>
                  <a:cubicBezTo>
                    <a:pt x="1144" y="1209"/>
                    <a:pt x="1418" y="947"/>
                    <a:pt x="1418" y="614"/>
                  </a:cubicBezTo>
                  <a:cubicBezTo>
                    <a:pt x="1418" y="245"/>
                    <a:pt x="1120" y="0"/>
                    <a:pt x="80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19"/>
          <p:cNvGrpSpPr/>
          <p:nvPr/>
        </p:nvGrpSpPr>
        <p:grpSpPr>
          <a:xfrm rot="10800000" flipH="1">
            <a:off x="8819786" y="434639"/>
            <a:ext cx="181204" cy="295450"/>
            <a:chOff x="8814523" y="4301099"/>
            <a:chExt cx="181204" cy="295450"/>
          </a:xfrm>
        </p:grpSpPr>
        <p:sp>
          <p:nvSpPr>
            <p:cNvPr id="702" name="Google Shape;702;p19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9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9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9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9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9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8" name="Google Shape;708;p19"/>
          <p:cNvSpPr/>
          <p:nvPr/>
        </p:nvSpPr>
        <p:spPr>
          <a:xfrm rot="10800000" flipH="1">
            <a:off x="-575" y="4654964"/>
            <a:ext cx="9145168" cy="488536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1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pink">
  <p:cSld name="TITLE_ONLY_2_1_1"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20"/>
          <p:cNvSpPr/>
          <p:nvPr/>
        </p:nvSpPr>
        <p:spPr>
          <a:xfrm rot="10800000" flipH="1">
            <a:off x="-575" y="4654964"/>
            <a:ext cx="9145168" cy="488536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20"/>
          <p:cNvSpPr/>
          <p:nvPr/>
        </p:nvSpPr>
        <p:spPr>
          <a:xfrm rot="10800000" flipH="1">
            <a:off x="8834091" y="140515"/>
            <a:ext cx="152595" cy="152627"/>
          </a:xfrm>
          <a:custGeom>
            <a:avLst/>
            <a:gdLst/>
            <a:ahLst/>
            <a:cxnLst/>
            <a:rect l="l" t="t" r="r" b="b"/>
            <a:pathLst>
              <a:path w="4763" h="4764" extrusionOk="0">
                <a:moveTo>
                  <a:pt x="0" y="1"/>
                </a:moveTo>
                <a:lnTo>
                  <a:pt x="0" y="4763"/>
                </a:lnTo>
                <a:lnTo>
                  <a:pt x="4763" y="4763"/>
                </a:lnTo>
                <a:lnTo>
                  <a:pt x="4763" y="1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3" name="Google Shape;713;p20"/>
          <p:cNvGrpSpPr/>
          <p:nvPr/>
        </p:nvGrpSpPr>
        <p:grpSpPr>
          <a:xfrm rot="10800000" flipH="1">
            <a:off x="111673" y="639515"/>
            <a:ext cx="154517" cy="442886"/>
            <a:chOff x="8846561" y="2782361"/>
            <a:chExt cx="154517" cy="442886"/>
          </a:xfrm>
        </p:grpSpPr>
        <p:sp>
          <p:nvSpPr>
            <p:cNvPr id="714" name="Google Shape;714;p20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0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6" name="Google Shape;716;p20"/>
          <p:cNvGrpSpPr/>
          <p:nvPr/>
        </p:nvGrpSpPr>
        <p:grpSpPr>
          <a:xfrm rot="10800000" flipH="1">
            <a:off x="111669" y="140528"/>
            <a:ext cx="601568" cy="300960"/>
            <a:chOff x="5615619" y="2077286"/>
            <a:chExt cx="601568" cy="300960"/>
          </a:xfrm>
        </p:grpSpPr>
        <p:sp>
          <p:nvSpPr>
            <p:cNvPr id="717" name="Google Shape;717;p20"/>
            <p:cNvSpPr/>
            <p:nvPr/>
          </p:nvSpPr>
          <p:spPr>
            <a:xfrm>
              <a:off x="5615619" y="2208512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5" y="0"/>
                    <a:pt x="504" y="55"/>
                    <a:pt x="382" y="178"/>
                  </a:cubicBezTo>
                  <a:cubicBezTo>
                    <a:pt x="1" y="559"/>
                    <a:pt x="274" y="1214"/>
                    <a:pt x="810" y="1214"/>
                  </a:cubicBezTo>
                  <a:cubicBezTo>
                    <a:pt x="1144" y="1214"/>
                    <a:pt x="1417" y="940"/>
                    <a:pt x="1417" y="606"/>
                  </a:cubicBezTo>
                  <a:cubicBezTo>
                    <a:pt x="1417" y="243"/>
                    <a:pt x="1116" y="0"/>
                    <a:pt x="804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0"/>
            <p:cNvSpPr/>
            <p:nvPr/>
          </p:nvSpPr>
          <p:spPr>
            <a:xfrm>
              <a:off x="5754470" y="2208512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13" y="0"/>
                  </a:moveTo>
                  <a:cubicBezTo>
                    <a:pt x="666" y="0"/>
                    <a:pt x="516" y="55"/>
                    <a:pt x="393" y="178"/>
                  </a:cubicBezTo>
                  <a:cubicBezTo>
                    <a:pt x="0" y="559"/>
                    <a:pt x="274" y="1214"/>
                    <a:pt x="810" y="1214"/>
                  </a:cubicBezTo>
                  <a:cubicBezTo>
                    <a:pt x="1155" y="1214"/>
                    <a:pt x="1417" y="940"/>
                    <a:pt x="1417" y="606"/>
                  </a:cubicBezTo>
                  <a:cubicBezTo>
                    <a:pt x="1417" y="243"/>
                    <a:pt x="1122" y="0"/>
                    <a:pt x="813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0"/>
            <p:cNvSpPr/>
            <p:nvPr/>
          </p:nvSpPr>
          <p:spPr>
            <a:xfrm>
              <a:off x="5893705" y="2208512"/>
              <a:ext cx="45397" cy="38894"/>
            </a:xfrm>
            <a:custGeom>
              <a:avLst/>
              <a:gdLst/>
              <a:ahLst/>
              <a:cxnLst/>
              <a:rect l="l" t="t" r="r" b="b"/>
              <a:pathLst>
                <a:path w="1417" h="1214" extrusionOk="0">
                  <a:moveTo>
                    <a:pt x="803" y="0"/>
                  </a:moveTo>
                  <a:cubicBezTo>
                    <a:pt x="655" y="0"/>
                    <a:pt x="504" y="55"/>
                    <a:pt x="381" y="178"/>
                  </a:cubicBezTo>
                  <a:cubicBezTo>
                    <a:pt x="0" y="559"/>
                    <a:pt x="274" y="1214"/>
                    <a:pt x="810" y="1214"/>
                  </a:cubicBezTo>
                  <a:cubicBezTo>
                    <a:pt x="1143" y="1214"/>
                    <a:pt x="1417" y="940"/>
                    <a:pt x="1417" y="606"/>
                  </a:cubicBezTo>
                  <a:cubicBezTo>
                    <a:pt x="1417" y="243"/>
                    <a:pt x="1116" y="0"/>
                    <a:pt x="803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0"/>
            <p:cNvSpPr/>
            <p:nvPr/>
          </p:nvSpPr>
          <p:spPr>
            <a:xfrm>
              <a:off x="6032908" y="2208416"/>
              <a:ext cx="45301" cy="38990"/>
            </a:xfrm>
            <a:custGeom>
              <a:avLst/>
              <a:gdLst/>
              <a:ahLst/>
              <a:cxnLst/>
              <a:rect l="l" t="t" r="r" b="b"/>
              <a:pathLst>
                <a:path w="1414" h="1217" extrusionOk="0">
                  <a:moveTo>
                    <a:pt x="809" y="1"/>
                  </a:moveTo>
                  <a:cubicBezTo>
                    <a:pt x="659" y="1"/>
                    <a:pt x="506" y="57"/>
                    <a:pt x="382" y="181"/>
                  </a:cubicBezTo>
                  <a:cubicBezTo>
                    <a:pt x="1" y="562"/>
                    <a:pt x="263" y="1217"/>
                    <a:pt x="811" y="1217"/>
                  </a:cubicBezTo>
                  <a:cubicBezTo>
                    <a:pt x="1144" y="1217"/>
                    <a:pt x="1406" y="943"/>
                    <a:pt x="1406" y="609"/>
                  </a:cubicBezTo>
                  <a:cubicBezTo>
                    <a:pt x="1414" y="240"/>
                    <a:pt x="1119" y="1"/>
                    <a:pt x="809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0"/>
            <p:cNvSpPr/>
            <p:nvPr/>
          </p:nvSpPr>
          <p:spPr>
            <a:xfrm>
              <a:off x="6171758" y="2208416"/>
              <a:ext cx="45429" cy="38990"/>
            </a:xfrm>
            <a:custGeom>
              <a:avLst/>
              <a:gdLst/>
              <a:ahLst/>
              <a:cxnLst/>
              <a:rect l="l" t="t" r="r" b="b"/>
              <a:pathLst>
                <a:path w="1418" h="1217" extrusionOk="0">
                  <a:moveTo>
                    <a:pt x="809" y="1"/>
                  </a:moveTo>
                  <a:cubicBezTo>
                    <a:pt x="659" y="1"/>
                    <a:pt x="506" y="57"/>
                    <a:pt x="382" y="181"/>
                  </a:cubicBezTo>
                  <a:cubicBezTo>
                    <a:pt x="1" y="562"/>
                    <a:pt x="275" y="1217"/>
                    <a:pt x="810" y="1217"/>
                  </a:cubicBezTo>
                  <a:cubicBezTo>
                    <a:pt x="1144" y="1217"/>
                    <a:pt x="1418" y="943"/>
                    <a:pt x="1418" y="609"/>
                  </a:cubicBezTo>
                  <a:cubicBezTo>
                    <a:pt x="1418" y="240"/>
                    <a:pt x="1120" y="1"/>
                    <a:pt x="809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0"/>
            <p:cNvSpPr/>
            <p:nvPr/>
          </p:nvSpPr>
          <p:spPr>
            <a:xfrm>
              <a:off x="5615619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5" y="0"/>
                    <a:pt x="504" y="55"/>
                    <a:pt x="382" y="178"/>
                  </a:cubicBezTo>
                  <a:cubicBezTo>
                    <a:pt x="1" y="571"/>
                    <a:pt x="274" y="1214"/>
                    <a:pt x="810" y="1214"/>
                  </a:cubicBezTo>
                  <a:cubicBezTo>
                    <a:pt x="1144" y="1214"/>
                    <a:pt x="1417" y="952"/>
                    <a:pt x="1417" y="607"/>
                  </a:cubicBezTo>
                  <a:cubicBezTo>
                    <a:pt x="1417" y="243"/>
                    <a:pt x="1116" y="0"/>
                    <a:pt x="804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0"/>
            <p:cNvSpPr/>
            <p:nvPr/>
          </p:nvSpPr>
          <p:spPr>
            <a:xfrm>
              <a:off x="5754470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13" y="0"/>
                  </a:moveTo>
                  <a:cubicBezTo>
                    <a:pt x="666" y="0"/>
                    <a:pt x="516" y="55"/>
                    <a:pt x="393" y="178"/>
                  </a:cubicBezTo>
                  <a:cubicBezTo>
                    <a:pt x="0" y="571"/>
                    <a:pt x="274" y="1214"/>
                    <a:pt x="810" y="1214"/>
                  </a:cubicBezTo>
                  <a:cubicBezTo>
                    <a:pt x="1155" y="1214"/>
                    <a:pt x="1417" y="952"/>
                    <a:pt x="1417" y="607"/>
                  </a:cubicBezTo>
                  <a:cubicBezTo>
                    <a:pt x="1417" y="243"/>
                    <a:pt x="1122" y="0"/>
                    <a:pt x="813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0"/>
            <p:cNvSpPr/>
            <p:nvPr/>
          </p:nvSpPr>
          <p:spPr>
            <a:xfrm>
              <a:off x="5893705" y="2077414"/>
              <a:ext cx="45397" cy="38765"/>
            </a:xfrm>
            <a:custGeom>
              <a:avLst/>
              <a:gdLst/>
              <a:ahLst/>
              <a:cxnLst/>
              <a:rect l="l" t="t" r="r" b="b"/>
              <a:pathLst>
                <a:path w="1417" h="1210" extrusionOk="0">
                  <a:moveTo>
                    <a:pt x="810" y="0"/>
                  </a:moveTo>
                  <a:cubicBezTo>
                    <a:pt x="660" y="0"/>
                    <a:pt x="506" y="57"/>
                    <a:pt x="381" y="186"/>
                  </a:cubicBezTo>
                  <a:cubicBezTo>
                    <a:pt x="0" y="567"/>
                    <a:pt x="274" y="1210"/>
                    <a:pt x="810" y="1210"/>
                  </a:cubicBezTo>
                  <a:cubicBezTo>
                    <a:pt x="1143" y="1210"/>
                    <a:pt x="1417" y="948"/>
                    <a:pt x="1417" y="603"/>
                  </a:cubicBezTo>
                  <a:cubicBezTo>
                    <a:pt x="1417" y="242"/>
                    <a:pt x="1121" y="0"/>
                    <a:pt x="810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0"/>
            <p:cNvSpPr/>
            <p:nvPr/>
          </p:nvSpPr>
          <p:spPr>
            <a:xfrm>
              <a:off x="6032908" y="2077286"/>
              <a:ext cx="45045" cy="38894"/>
            </a:xfrm>
            <a:custGeom>
              <a:avLst/>
              <a:gdLst/>
              <a:ahLst/>
              <a:cxnLst/>
              <a:rect l="l" t="t" r="r" b="b"/>
              <a:pathLst>
                <a:path w="1406" h="1214" extrusionOk="0">
                  <a:moveTo>
                    <a:pt x="801" y="0"/>
                  </a:moveTo>
                  <a:cubicBezTo>
                    <a:pt x="654" y="0"/>
                    <a:pt x="505" y="55"/>
                    <a:pt x="382" y="178"/>
                  </a:cubicBezTo>
                  <a:cubicBezTo>
                    <a:pt x="1" y="571"/>
                    <a:pt x="263" y="1214"/>
                    <a:pt x="811" y="1214"/>
                  </a:cubicBezTo>
                  <a:cubicBezTo>
                    <a:pt x="1144" y="1214"/>
                    <a:pt x="1406" y="952"/>
                    <a:pt x="1406" y="607"/>
                  </a:cubicBezTo>
                  <a:cubicBezTo>
                    <a:pt x="1406" y="243"/>
                    <a:pt x="1110" y="0"/>
                    <a:pt x="801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0"/>
            <p:cNvSpPr/>
            <p:nvPr/>
          </p:nvSpPr>
          <p:spPr>
            <a:xfrm>
              <a:off x="6171758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6" y="0"/>
                    <a:pt x="505" y="55"/>
                    <a:pt x="382" y="178"/>
                  </a:cubicBezTo>
                  <a:cubicBezTo>
                    <a:pt x="1" y="571"/>
                    <a:pt x="275" y="1214"/>
                    <a:pt x="810" y="1214"/>
                  </a:cubicBezTo>
                  <a:cubicBezTo>
                    <a:pt x="1144" y="1214"/>
                    <a:pt x="1418" y="952"/>
                    <a:pt x="1418" y="607"/>
                  </a:cubicBezTo>
                  <a:cubicBezTo>
                    <a:pt x="1418" y="243"/>
                    <a:pt x="1117" y="0"/>
                    <a:pt x="804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0"/>
            <p:cNvSpPr/>
            <p:nvPr/>
          </p:nvSpPr>
          <p:spPr>
            <a:xfrm>
              <a:off x="5615619" y="2339481"/>
              <a:ext cx="45429" cy="38765"/>
            </a:xfrm>
            <a:custGeom>
              <a:avLst/>
              <a:gdLst/>
              <a:ahLst/>
              <a:cxnLst/>
              <a:rect l="l" t="t" r="r" b="b"/>
              <a:pathLst>
                <a:path w="1418" h="1210" extrusionOk="0">
                  <a:moveTo>
                    <a:pt x="809" y="0"/>
                  </a:moveTo>
                  <a:cubicBezTo>
                    <a:pt x="659" y="0"/>
                    <a:pt x="506" y="57"/>
                    <a:pt x="382" y="185"/>
                  </a:cubicBezTo>
                  <a:cubicBezTo>
                    <a:pt x="1" y="566"/>
                    <a:pt x="274" y="1209"/>
                    <a:pt x="810" y="1209"/>
                  </a:cubicBezTo>
                  <a:cubicBezTo>
                    <a:pt x="1144" y="1209"/>
                    <a:pt x="1417" y="947"/>
                    <a:pt x="1417" y="614"/>
                  </a:cubicBezTo>
                  <a:cubicBezTo>
                    <a:pt x="1417" y="245"/>
                    <a:pt x="1120" y="0"/>
                    <a:pt x="80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0"/>
            <p:cNvSpPr/>
            <p:nvPr/>
          </p:nvSpPr>
          <p:spPr>
            <a:xfrm>
              <a:off x="5754854" y="2339641"/>
              <a:ext cx="45045" cy="38605"/>
            </a:xfrm>
            <a:custGeom>
              <a:avLst/>
              <a:gdLst/>
              <a:ahLst/>
              <a:cxnLst/>
              <a:rect l="l" t="t" r="r" b="b"/>
              <a:pathLst>
                <a:path w="1406" h="1205" extrusionOk="0">
                  <a:moveTo>
                    <a:pt x="806" y="0"/>
                  </a:moveTo>
                  <a:cubicBezTo>
                    <a:pt x="657" y="0"/>
                    <a:pt x="505" y="56"/>
                    <a:pt x="381" y="180"/>
                  </a:cubicBezTo>
                  <a:cubicBezTo>
                    <a:pt x="0" y="561"/>
                    <a:pt x="262" y="1204"/>
                    <a:pt x="798" y="1204"/>
                  </a:cubicBezTo>
                  <a:cubicBezTo>
                    <a:pt x="1143" y="1204"/>
                    <a:pt x="1405" y="942"/>
                    <a:pt x="1405" y="609"/>
                  </a:cubicBezTo>
                  <a:cubicBezTo>
                    <a:pt x="1405" y="240"/>
                    <a:pt x="1113" y="0"/>
                    <a:pt x="806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0"/>
            <p:cNvSpPr/>
            <p:nvPr/>
          </p:nvSpPr>
          <p:spPr>
            <a:xfrm>
              <a:off x="5893705" y="2339641"/>
              <a:ext cx="45397" cy="38605"/>
            </a:xfrm>
            <a:custGeom>
              <a:avLst/>
              <a:gdLst/>
              <a:ahLst/>
              <a:cxnLst/>
              <a:rect l="l" t="t" r="r" b="b"/>
              <a:pathLst>
                <a:path w="1417" h="1205" extrusionOk="0">
                  <a:moveTo>
                    <a:pt x="809" y="0"/>
                  </a:moveTo>
                  <a:cubicBezTo>
                    <a:pt x="658" y="0"/>
                    <a:pt x="505" y="56"/>
                    <a:pt x="381" y="180"/>
                  </a:cubicBezTo>
                  <a:cubicBezTo>
                    <a:pt x="0" y="561"/>
                    <a:pt x="274" y="1204"/>
                    <a:pt x="810" y="1204"/>
                  </a:cubicBezTo>
                  <a:cubicBezTo>
                    <a:pt x="1143" y="1204"/>
                    <a:pt x="1417" y="942"/>
                    <a:pt x="1417" y="609"/>
                  </a:cubicBezTo>
                  <a:cubicBezTo>
                    <a:pt x="1417" y="240"/>
                    <a:pt x="1119" y="0"/>
                    <a:pt x="80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0"/>
            <p:cNvSpPr/>
            <p:nvPr/>
          </p:nvSpPr>
          <p:spPr>
            <a:xfrm>
              <a:off x="6032908" y="2339481"/>
              <a:ext cx="45045" cy="38765"/>
            </a:xfrm>
            <a:custGeom>
              <a:avLst/>
              <a:gdLst/>
              <a:ahLst/>
              <a:cxnLst/>
              <a:rect l="l" t="t" r="r" b="b"/>
              <a:pathLst>
                <a:path w="1406" h="1210" extrusionOk="0">
                  <a:moveTo>
                    <a:pt x="807" y="0"/>
                  </a:moveTo>
                  <a:cubicBezTo>
                    <a:pt x="658" y="0"/>
                    <a:pt x="506" y="57"/>
                    <a:pt x="382" y="185"/>
                  </a:cubicBezTo>
                  <a:cubicBezTo>
                    <a:pt x="1" y="566"/>
                    <a:pt x="263" y="1209"/>
                    <a:pt x="811" y="1209"/>
                  </a:cubicBezTo>
                  <a:cubicBezTo>
                    <a:pt x="1144" y="1209"/>
                    <a:pt x="1406" y="947"/>
                    <a:pt x="1406" y="614"/>
                  </a:cubicBezTo>
                  <a:cubicBezTo>
                    <a:pt x="1406" y="245"/>
                    <a:pt x="1114" y="0"/>
                    <a:pt x="807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0"/>
            <p:cNvSpPr/>
            <p:nvPr/>
          </p:nvSpPr>
          <p:spPr>
            <a:xfrm>
              <a:off x="6171758" y="2339481"/>
              <a:ext cx="45429" cy="38765"/>
            </a:xfrm>
            <a:custGeom>
              <a:avLst/>
              <a:gdLst/>
              <a:ahLst/>
              <a:cxnLst/>
              <a:rect l="l" t="t" r="r" b="b"/>
              <a:pathLst>
                <a:path w="1418" h="1210" extrusionOk="0">
                  <a:moveTo>
                    <a:pt x="809" y="0"/>
                  </a:moveTo>
                  <a:cubicBezTo>
                    <a:pt x="659" y="0"/>
                    <a:pt x="506" y="57"/>
                    <a:pt x="382" y="185"/>
                  </a:cubicBezTo>
                  <a:cubicBezTo>
                    <a:pt x="1" y="566"/>
                    <a:pt x="275" y="1209"/>
                    <a:pt x="810" y="1209"/>
                  </a:cubicBezTo>
                  <a:cubicBezTo>
                    <a:pt x="1144" y="1209"/>
                    <a:pt x="1418" y="947"/>
                    <a:pt x="1418" y="614"/>
                  </a:cubicBezTo>
                  <a:cubicBezTo>
                    <a:pt x="1418" y="245"/>
                    <a:pt x="1120" y="0"/>
                    <a:pt x="80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2" name="Google Shape;732;p20"/>
          <p:cNvGrpSpPr/>
          <p:nvPr/>
        </p:nvGrpSpPr>
        <p:grpSpPr>
          <a:xfrm rot="10800000" flipH="1">
            <a:off x="8819786" y="434639"/>
            <a:ext cx="181204" cy="295450"/>
            <a:chOff x="8814523" y="4301099"/>
            <a:chExt cx="181204" cy="295450"/>
          </a:xfrm>
        </p:grpSpPr>
        <p:sp>
          <p:nvSpPr>
            <p:cNvPr id="733" name="Google Shape;733;p20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0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0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0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0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0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9" name="Google Shape;739;p2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/>
          <p:nvPr/>
        </p:nvSpPr>
        <p:spPr>
          <a:xfrm>
            <a:off x="5525" y="-1225"/>
            <a:ext cx="9143969" cy="1903504"/>
          </a:xfrm>
          <a:custGeom>
            <a:avLst/>
            <a:gdLst/>
            <a:ahLst/>
            <a:cxnLst/>
            <a:rect l="l" t="t" r="r" b="b"/>
            <a:pathLst>
              <a:path w="44209" h="160735" extrusionOk="0">
                <a:moveTo>
                  <a:pt x="0" y="0"/>
                </a:moveTo>
                <a:lnTo>
                  <a:pt x="0" y="160734"/>
                </a:lnTo>
                <a:lnTo>
                  <a:pt x="44208" y="160734"/>
                </a:lnTo>
                <a:lnTo>
                  <a:pt x="4420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3"/>
          <p:cNvSpPr/>
          <p:nvPr/>
        </p:nvSpPr>
        <p:spPr>
          <a:xfrm>
            <a:off x="3688662" y="1094850"/>
            <a:ext cx="1766371" cy="1766392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3"/>
          <p:cNvSpPr/>
          <p:nvPr/>
        </p:nvSpPr>
        <p:spPr>
          <a:xfrm>
            <a:off x="3843622" y="1249820"/>
            <a:ext cx="1456430" cy="1456448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3"/>
          <p:cNvSpPr/>
          <p:nvPr/>
        </p:nvSpPr>
        <p:spPr>
          <a:xfrm>
            <a:off x="8215301" y="4895571"/>
            <a:ext cx="83286" cy="83286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3"/>
          <p:cNvSpPr/>
          <p:nvPr/>
        </p:nvSpPr>
        <p:spPr>
          <a:xfrm>
            <a:off x="8400930" y="4897849"/>
            <a:ext cx="600135" cy="81778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6" name="Google Shape;146;p3"/>
          <p:cNvGrpSpPr/>
          <p:nvPr/>
        </p:nvGrpSpPr>
        <p:grpSpPr>
          <a:xfrm>
            <a:off x="8846561" y="2203086"/>
            <a:ext cx="154517" cy="442886"/>
            <a:chOff x="8846561" y="2782361"/>
            <a:chExt cx="154517" cy="442886"/>
          </a:xfrm>
        </p:grpSpPr>
        <p:sp>
          <p:nvSpPr>
            <p:cNvPr id="147" name="Google Shape;147;p3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3"/>
          <p:cNvGrpSpPr/>
          <p:nvPr/>
        </p:nvGrpSpPr>
        <p:grpSpPr>
          <a:xfrm>
            <a:off x="8814523" y="3721824"/>
            <a:ext cx="181204" cy="295450"/>
            <a:chOff x="8814523" y="4301099"/>
            <a:chExt cx="181204" cy="295450"/>
          </a:xfrm>
        </p:grpSpPr>
        <p:sp>
          <p:nvSpPr>
            <p:cNvPr id="150" name="Google Shape;150;p3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Google Shape;156;p3"/>
          <p:cNvSpPr/>
          <p:nvPr/>
        </p:nvSpPr>
        <p:spPr>
          <a:xfrm>
            <a:off x="179910" y="2203063"/>
            <a:ext cx="152679" cy="152964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" name="Google Shape;157;p3"/>
          <p:cNvGrpSpPr/>
          <p:nvPr/>
        </p:nvGrpSpPr>
        <p:grpSpPr>
          <a:xfrm>
            <a:off x="179005" y="2907021"/>
            <a:ext cx="154529" cy="443783"/>
            <a:chOff x="179009" y="2072968"/>
            <a:chExt cx="190870" cy="548151"/>
          </a:xfrm>
        </p:grpSpPr>
        <p:sp>
          <p:nvSpPr>
            <p:cNvPr id="158" name="Google Shape;158;p3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160;p3"/>
          <p:cNvGrpSpPr/>
          <p:nvPr/>
        </p:nvGrpSpPr>
        <p:grpSpPr>
          <a:xfrm>
            <a:off x="179000" y="4719815"/>
            <a:ext cx="279631" cy="259804"/>
            <a:chOff x="6672" y="3464315"/>
            <a:chExt cx="279631" cy="259804"/>
          </a:xfrm>
        </p:grpSpPr>
        <p:sp>
          <p:nvSpPr>
            <p:cNvPr id="161" name="Google Shape;161;p3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170;p3"/>
          <p:cNvSpPr/>
          <p:nvPr/>
        </p:nvSpPr>
        <p:spPr>
          <a:xfrm>
            <a:off x="606990" y="4873780"/>
            <a:ext cx="106225" cy="105840"/>
          </a:xfrm>
          <a:custGeom>
            <a:avLst/>
            <a:gdLst/>
            <a:ahLst/>
            <a:cxnLst/>
            <a:rect l="l" t="t" r="r" b="b"/>
            <a:pathLst>
              <a:path w="3311" h="3299" extrusionOk="0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3"/>
          <p:cNvSpPr txBox="1">
            <a:spLocks noGrp="1"/>
          </p:cNvSpPr>
          <p:nvPr>
            <p:ph type="title" hasCustomPrompt="1"/>
          </p:nvPr>
        </p:nvSpPr>
        <p:spPr>
          <a:xfrm>
            <a:off x="3525300" y="1249825"/>
            <a:ext cx="2093400" cy="145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lt2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72" name="Google Shape;172;p3"/>
          <p:cNvSpPr txBox="1">
            <a:spLocks noGrp="1"/>
          </p:cNvSpPr>
          <p:nvPr>
            <p:ph type="subTitle" idx="1"/>
          </p:nvPr>
        </p:nvSpPr>
        <p:spPr>
          <a:xfrm>
            <a:off x="3218100" y="3657950"/>
            <a:ext cx="27078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3" name="Google Shape;173;p3"/>
          <p:cNvSpPr txBox="1">
            <a:spLocks noGrp="1"/>
          </p:cNvSpPr>
          <p:nvPr>
            <p:ph type="title" idx="2"/>
          </p:nvPr>
        </p:nvSpPr>
        <p:spPr>
          <a:xfrm>
            <a:off x="2418150" y="2981762"/>
            <a:ext cx="4307700" cy="6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mockup">
  <p:cSld name="TITLE_ONLY_1"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21"/>
          <p:cNvSpPr/>
          <p:nvPr/>
        </p:nvSpPr>
        <p:spPr>
          <a:xfrm>
            <a:off x="8896251" y="151600"/>
            <a:ext cx="129912" cy="129876"/>
          </a:xfrm>
          <a:custGeom>
            <a:avLst/>
            <a:gdLst/>
            <a:ahLst/>
            <a:cxnLst/>
            <a:rect l="l" t="t" r="r" b="b"/>
            <a:pathLst>
              <a:path w="7907" h="7906" extrusionOk="0">
                <a:moveTo>
                  <a:pt x="3203" y="0"/>
                </a:moveTo>
                <a:lnTo>
                  <a:pt x="3203" y="3203"/>
                </a:lnTo>
                <a:lnTo>
                  <a:pt x="1" y="3203"/>
                </a:lnTo>
                <a:lnTo>
                  <a:pt x="1" y="4691"/>
                </a:lnTo>
                <a:lnTo>
                  <a:pt x="3203" y="4691"/>
                </a:lnTo>
                <a:lnTo>
                  <a:pt x="3203" y="7906"/>
                </a:lnTo>
                <a:lnTo>
                  <a:pt x="4704" y="7906"/>
                </a:lnTo>
                <a:lnTo>
                  <a:pt x="4704" y="4691"/>
                </a:lnTo>
                <a:lnTo>
                  <a:pt x="7906" y="4691"/>
                </a:lnTo>
                <a:lnTo>
                  <a:pt x="7906" y="3203"/>
                </a:lnTo>
                <a:lnTo>
                  <a:pt x="4704" y="3203"/>
                </a:lnTo>
                <a:lnTo>
                  <a:pt x="4704" y="0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2" name="Google Shape;742;p21"/>
          <p:cNvGrpSpPr/>
          <p:nvPr/>
        </p:nvGrpSpPr>
        <p:grpSpPr>
          <a:xfrm>
            <a:off x="8914027" y="1416159"/>
            <a:ext cx="118484" cy="339650"/>
            <a:chOff x="8846561" y="2782361"/>
            <a:chExt cx="154517" cy="442886"/>
          </a:xfrm>
        </p:grpSpPr>
        <p:sp>
          <p:nvSpPr>
            <p:cNvPr id="743" name="Google Shape;743;p21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1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5" name="Google Shape;745;p21"/>
          <p:cNvGrpSpPr/>
          <p:nvPr/>
        </p:nvGrpSpPr>
        <p:grpSpPr>
          <a:xfrm>
            <a:off x="8846173" y="3319249"/>
            <a:ext cx="181204" cy="295450"/>
            <a:chOff x="8814523" y="4301099"/>
            <a:chExt cx="181204" cy="295450"/>
          </a:xfrm>
        </p:grpSpPr>
        <p:sp>
          <p:nvSpPr>
            <p:cNvPr id="746" name="Google Shape;746;p21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1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1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1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1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1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2" name="Google Shape;752;p21"/>
          <p:cNvGrpSpPr/>
          <p:nvPr/>
        </p:nvGrpSpPr>
        <p:grpSpPr>
          <a:xfrm rot="10800000">
            <a:off x="199092" y="191598"/>
            <a:ext cx="359410" cy="333926"/>
            <a:chOff x="6672" y="3464315"/>
            <a:chExt cx="279631" cy="259804"/>
          </a:xfrm>
        </p:grpSpPr>
        <p:sp>
          <p:nvSpPr>
            <p:cNvPr id="753" name="Google Shape;753;p21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1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1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1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1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1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1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1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1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2" name="Google Shape;762;p21"/>
          <p:cNvSpPr/>
          <p:nvPr/>
        </p:nvSpPr>
        <p:spPr>
          <a:xfrm>
            <a:off x="199102" y="957834"/>
            <a:ext cx="118489" cy="118206"/>
          </a:xfrm>
          <a:custGeom>
            <a:avLst/>
            <a:gdLst/>
            <a:ahLst/>
            <a:cxnLst/>
            <a:rect l="l" t="t" r="r" b="b"/>
            <a:pathLst>
              <a:path w="4823" h="4811" extrusionOk="0">
                <a:moveTo>
                  <a:pt x="762" y="1"/>
                </a:moveTo>
                <a:lnTo>
                  <a:pt x="0" y="763"/>
                </a:lnTo>
                <a:lnTo>
                  <a:pt x="1643" y="2406"/>
                </a:lnTo>
                <a:lnTo>
                  <a:pt x="0" y="4049"/>
                </a:lnTo>
                <a:lnTo>
                  <a:pt x="762" y="4811"/>
                </a:lnTo>
                <a:lnTo>
                  <a:pt x="2417" y="3168"/>
                </a:lnTo>
                <a:lnTo>
                  <a:pt x="4060" y="4811"/>
                </a:lnTo>
                <a:lnTo>
                  <a:pt x="4822" y="4049"/>
                </a:lnTo>
                <a:lnTo>
                  <a:pt x="3179" y="2406"/>
                </a:lnTo>
                <a:lnTo>
                  <a:pt x="4822" y="763"/>
                </a:lnTo>
                <a:lnTo>
                  <a:pt x="4060" y="1"/>
                </a:lnTo>
                <a:lnTo>
                  <a:pt x="2417" y="1644"/>
                </a:lnTo>
                <a:lnTo>
                  <a:pt x="76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21"/>
          <p:cNvSpPr txBox="1">
            <a:spLocks noGrp="1"/>
          </p:cNvSpPr>
          <p:nvPr>
            <p:ph type="subTitle" idx="1"/>
          </p:nvPr>
        </p:nvSpPr>
        <p:spPr>
          <a:xfrm>
            <a:off x="943350" y="2370625"/>
            <a:ext cx="2615700" cy="14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64" name="Google Shape;764;p21"/>
          <p:cNvSpPr txBox="1">
            <a:spLocks noGrp="1"/>
          </p:cNvSpPr>
          <p:nvPr>
            <p:ph type="title"/>
          </p:nvPr>
        </p:nvSpPr>
        <p:spPr>
          <a:xfrm>
            <a:off x="943350" y="1076050"/>
            <a:ext cx="2721300" cy="11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6" name="Google Shape;766;p22"/>
          <p:cNvGrpSpPr/>
          <p:nvPr/>
        </p:nvGrpSpPr>
        <p:grpSpPr>
          <a:xfrm>
            <a:off x="4021937" y="2486645"/>
            <a:ext cx="1842655" cy="1842623"/>
            <a:chOff x="7132212" y="1057145"/>
            <a:chExt cx="1842655" cy="1842623"/>
          </a:xfrm>
        </p:grpSpPr>
        <p:sp>
          <p:nvSpPr>
            <p:cNvPr id="767" name="Google Shape;767;p22"/>
            <p:cNvSpPr/>
            <p:nvPr/>
          </p:nvSpPr>
          <p:spPr>
            <a:xfrm>
              <a:off x="7132212" y="1057145"/>
              <a:ext cx="1842655" cy="1842623"/>
            </a:xfrm>
            <a:custGeom>
              <a:avLst/>
              <a:gdLst/>
              <a:ahLst/>
              <a:cxnLst/>
              <a:rect l="l" t="t" r="r" b="b"/>
              <a:pathLst>
                <a:path w="57556" h="57555" extrusionOk="0">
                  <a:moveTo>
                    <a:pt x="28778" y="250"/>
                  </a:moveTo>
                  <a:cubicBezTo>
                    <a:pt x="44506" y="250"/>
                    <a:pt x="57318" y="13050"/>
                    <a:pt x="57318" y="28778"/>
                  </a:cubicBezTo>
                  <a:cubicBezTo>
                    <a:pt x="57318" y="44506"/>
                    <a:pt x="44518" y="57305"/>
                    <a:pt x="28778" y="57305"/>
                  </a:cubicBezTo>
                  <a:cubicBezTo>
                    <a:pt x="13050" y="57305"/>
                    <a:pt x="251" y="44506"/>
                    <a:pt x="251" y="28778"/>
                  </a:cubicBezTo>
                  <a:cubicBezTo>
                    <a:pt x="251" y="13050"/>
                    <a:pt x="13050" y="250"/>
                    <a:pt x="28778" y="250"/>
                  </a:cubicBezTo>
                  <a:close/>
                  <a:moveTo>
                    <a:pt x="28778" y="0"/>
                  </a:moveTo>
                  <a:cubicBezTo>
                    <a:pt x="12907" y="0"/>
                    <a:pt x="1" y="12907"/>
                    <a:pt x="1" y="28778"/>
                  </a:cubicBezTo>
                  <a:cubicBezTo>
                    <a:pt x="1" y="44649"/>
                    <a:pt x="12907" y="57555"/>
                    <a:pt x="28778" y="57555"/>
                  </a:cubicBezTo>
                  <a:cubicBezTo>
                    <a:pt x="44649" y="57555"/>
                    <a:pt x="57556" y="44649"/>
                    <a:pt x="57556" y="28778"/>
                  </a:cubicBezTo>
                  <a:cubicBezTo>
                    <a:pt x="57556" y="12907"/>
                    <a:pt x="44649" y="0"/>
                    <a:pt x="28778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2"/>
            <p:cNvSpPr/>
            <p:nvPr/>
          </p:nvSpPr>
          <p:spPr>
            <a:xfrm>
              <a:off x="7186733" y="1111633"/>
              <a:ext cx="1733644" cy="1733644"/>
            </a:xfrm>
            <a:custGeom>
              <a:avLst/>
              <a:gdLst/>
              <a:ahLst/>
              <a:cxnLst/>
              <a:rect l="l" t="t" r="r" b="b"/>
              <a:pathLst>
                <a:path w="54151" h="54151" extrusionOk="0">
                  <a:moveTo>
                    <a:pt x="27075" y="251"/>
                  </a:moveTo>
                  <a:cubicBezTo>
                    <a:pt x="41875" y="251"/>
                    <a:pt x="53900" y="12288"/>
                    <a:pt x="53900" y="27076"/>
                  </a:cubicBezTo>
                  <a:cubicBezTo>
                    <a:pt x="53900" y="41863"/>
                    <a:pt x="41875" y="53900"/>
                    <a:pt x="27075" y="53900"/>
                  </a:cubicBezTo>
                  <a:cubicBezTo>
                    <a:pt x="12288" y="53900"/>
                    <a:pt x="250" y="41875"/>
                    <a:pt x="250" y="27076"/>
                  </a:cubicBezTo>
                  <a:cubicBezTo>
                    <a:pt x="250" y="12276"/>
                    <a:pt x="12288" y="251"/>
                    <a:pt x="27075" y="251"/>
                  </a:cubicBezTo>
                  <a:close/>
                  <a:moveTo>
                    <a:pt x="27075" y="1"/>
                  </a:moveTo>
                  <a:cubicBezTo>
                    <a:pt x="12145" y="1"/>
                    <a:pt x="0" y="12145"/>
                    <a:pt x="0" y="27076"/>
                  </a:cubicBezTo>
                  <a:cubicBezTo>
                    <a:pt x="0" y="42006"/>
                    <a:pt x="12145" y="54150"/>
                    <a:pt x="27075" y="54150"/>
                  </a:cubicBezTo>
                  <a:cubicBezTo>
                    <a:pt x="42006" y="54150"/>
                    <a:pt x="54150" y="42006"/>
                    <a:pt x="54150" y="27076"/>
                  </a:cubicBezTo>
                  <a:cubicBezTo>
                    <a:pt x="54150" y="12145"/>
                    <a:pt x="42006" y="1"/>
                    <a:pt x="27075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2"/>
            <p:cNvSpPr/>
            <p:nvPr/>
          </p:nvSpPr>
          <p:spPr>
            <a:xfrm>
              <a:off x="7241253" y="1166153"/>
              <a:ext cx="1624601" cy="1624601"/>
            </a:xfrm>
            <a:custGeom>
              <a:avLst/>
              <a:gdLst/>
              <a:ahLst/>
              <a:cxnLst/>
              <a:rect l="l" t="t" r="r" b="b"/>
              <a:pathLst>
                <a:path w="50745" h="50745" extrusionOk="0">
                  <a:moveTo>
                    <a:pt x="25372" y="250"/>
                  </a:moveTo>
                  <a:cubicBezTo>
                    <a:pt x="39231" y="250"/>
                    <a:pt x="50494" y="11526"/>
                    <a:pt x="50494" y="25373"/>
                  </a:cubicBezTo>
                  <a:cubicBezTo>
                    <a:pt x="50494" y="39231"/>
                    <a:pt x="39231" y="50495"/>
                    <a:pt x="25372" y="50495"/>
                  </a:cubicBezTo>
                  <a:cubicBezTo>
                    <a:pt x="11525" y="50495"/>
                    <a:pt x="250" y="39231"/>
                    <a:pt x="250" y="25373"/>
                  </a:cubicBezTo>
                  <a:cubicBezTo>
                    <a:pt x="250" y="11526"/>
                    <a:pt x="11525" y="250"/>
                    <a:pt x="25372" y="250"/>
                  </a:cubicBezTo>
                  <a:close/>
                  <a:moveTo>
                    <a:pt x="25372" y="0"/>
                  </a:moveTo>
                  <a:cubicBezTo>
                    <a:pt x="11382" y="0"/>
                    <a:pt x="0" y="11383"/>
                    <a:pt x="0" y="25373"/>
                  </a:cubicBezTo>
                  <a:cubicBezTo>
                    <a:pt x="0" y="39362"/>
                    <a:pt x="11382" y="50745"/>
                    <a:pt x="25372" y="50745"/>
                  </a:cubicBezTo>
                  <a:cubicBezTo>
                    <a:pt x="39362" y="50745"/>
                    <a:pt x="50744" y="39362"/>
                    <a:pt x="50744" y="25373"/>
                  </a:cubicBezTo>
                  <a:cubicBezTo>
                    <a:pt x="50744" y="11383"/>
                    <a:pt x="39362" y="0"/>
                    <a:pt x="25372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2"/>
            <p:cNvSpPr/>
            <p:nvPr/>
          </p:nvSpPr>
          <p:spPr>
            <a:xfrm>
              <a:off x="7295742" y="1220673"/>
              <a:ext cx="1515590" cy="1515590"/>
            </a:xfrm>
            <a:custGeom>
              <a:avLst/>
              <a:gdLst/>
              <a:ahLst/>
              <a:cxnLst/>
              <a:rect l="l" t="t" r="r" b="b"/>
              <a:pathLst>
                <a:path w="47340" h="47340" extrusionOk="0">
                  <a:moveTo>
                    <a:pt x="23670" y="250"/>
                  </a:moveTo>
                  <a:cubicBezTo>
                    <a:pt x="36589" y="250"/>
                    <a:pt x="47090" y="10751"/>
                    <a:pt x="47090" y="23670"/>
                  </a:cubicBezTo>
                  <a:cubicBezTo>
                    <a:pt x="47090" y="36588"/>
                    <a:pt x="36589" y="47089"/>
                    <a:pt x="23670" y="47089"/>
                  </a:cubicBezTo>
                  <a:cubicBezTo>
                    <a:pt x="10764" y="47089"/>
                    <a:pt x="251" y="36588"/>
                    <a:pt x="251" y="23670"/>
                  </a:cubicBezTo>
                  <a:cubicBezTo>
                    <a:pt x="251" y="10751"/>
                    <a:pt x="10764" y="250"/>
                    <a:pt x="23670" y="250"/>
                  </a:cubicBezTo>
                  <a:close/>
                  <a:moveTo>
                    <a:pt x="23670" y="0"/>
                  </a:moveTo>
                  <a:cubicBezTo>
                    <a:pt x="10621" y="0"/>
                    <a:pt x="1" y="10620"/>
                    <a:pt x="1" y="23670"/>
                  </a:cubicBezTo>
                  <a:cubicBezTo>
                    <a:pt x="1" y="36719"/>
                    <a:pt x="10621" y="47339"/>
                    <a:pt x="23670" y="47339"/>
                  </a:cubicBezTo>
                  <a:cubicBezTo>
                    <a:pt x="36720" y="47339"/>
                    <a:pt x="47340" y="36719"/>
                    <a:pt x="47340" y="23670"/>
                  </a:cubicBezTo>
                  <a:cubicBezTo>
                    <a:pt x="47340" y="10620"/>
                    <a:pt x="36720" y="0"/>
                    <a:pt x="23670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2"/>
            <p:cNvSpPr/>
            <p:nvPr/>
          </p:nvSpPr>
          <p:spPr>
            <a:xfrm>
              <a:off x="7350646" y="1275546"/>
              <a:ext cx="1406195" cy="1405811"/>
            </a:xfrm>
            <a:custGeom>
              <a:avLst/>
              <a:gdLst/>
              <a:ahLst/>
              <a:cxnLst/>
              <a:rect l="l" t="t" r="r" b="b"/>
              <a:pathLst>
                <a:path w="43923" h="43911" extrusionOk="0">
                  <a:moveTo>
                    <a:pt x="21955" y="239"/>
                  </a:moveTo>
                  <a:cubicBezTo>
                    <a:pt x="33933" y="239"/>
                    <a:pt x="43672" y="9978"/>
                    <a:pt x="43672" y="21956"/>
                  </a:cubicBezTo>
                  <a:cubicBezTo>
                    <a:pt x="43672" y="33933"/>
                    <a:pt x="33933" y="43673"/>
                    <a:pt x="21955" y="43673"/>
                  </a:cubicBezTo>
                  <a:cubicBezTo>
                    <a:pt x="9989" y="43673"/>
                    <a:pt x="238" y="33933"/>
                    <a:pt x="238" y="21956"/>
                  </a:cubicBezTo>
                  <a:cubicBezTo>
                    <a:pt x="238" y="9978"/>
                    <a:pt x="9978" y="239"/>
                    <a:pt x="21955" y="239"/>
                  </a:cubicBezTo>
                  <a:close/>
                  <a:moveTo>
                    <a:pt x="21955" y="1"/>
                  </a:moveTo>
                  <a:cubicBezTo>
                    <a:pt x="9847" y="1"/>
                    <a:pt x="0" y="9847"/>
                    <a:pt x="0" y="21956"/>
                  </a:cubicBezTo>
                  <a:cubicBezTo>
                    <a:pt x="0" y="34064"/>
                    <a:pt x="9847" y="43911"/>
                    <a:pt x="21955" y="43911"/>
                  </a:cubicBezTo>
                  <a:cubicBezTo>
                    <a:pt x="34064" y="43911"/>
                    <a:pt x="43922" y="34064"/>
                    <a:pt x="43922" y="21956"/>
                  </a:cubicBezTo>
                  <a:cubicBezTo>
                    <a:pt x="43922" y="9847"/>
                    <a:pt x="34064" y="1"/>
                    <a:pt x="21955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2"/>
            <p:cNvSpPr/>
            <p:nvPr/>
          </p:nvSpPr>
          <p:spPr>
            <a:xfrm>
              <a:off x="7405135" y="1330066"/>
              <a:ext cx="1296800" cy="1296800"/>
            </a:xfrm>
            <a:custGeom>
              <a:avLst/>
              <a:gdLst/>
              <a:ahLst/>
              <a:cxnLst/>
              <a:rect l="l" t="t" r="r" b="b"/>
              <a:pathLst>
                <a:path w="40506" h="40506" extrusionOk="0">
                  <a:moveTo>
                    <a:pt x="20253" y="238"/>
                  </a:moveTo>
                  <a:cubicBezTo>
                    <a:pt x="31290" y="238"/>
                    <a:pt x="40268" y="9216"/>
                    <a:pt x="40268" y="20253"/>
                  </a:cubicBezTo>
                  <a:cubicBezTo>
                    <a:pt x="40268" y="31290"/>
                    <a:pt x="31290" y="40267"/>
                    <a:pt x="20253" y="40267"/>
                  </a:cubicBezTo>
                  <a:cubicBezTo>
                    <a:pt x="9216" y="40267"/>
                    <a:pt x="251" y="31290"/>
                    <a:pt x="251" y="20253"/>
                  </a:cubicBezTo>
                  <a:cubicBezTo>
                    <a:pt x="251" y="9216"/>
                    <a:pt x="9216" y="238"/>
                    <a:pt x="20253" y="238"/>
                  </a:cubicBezTo>
                  <a:close/>
                  <a:moveTo>
                    <a:pt x="20253" y="0"/>
                  </a:moveTo>
                  <a:cubicBezTo>
                    <a:pt x="9085" y="0"/>
                    <a:pt x="1" y="9085"/>
                    <a:pt x="1" y="20253"/>
                  </a:cubicBezTo>
                  <a:cubicBezTo>
                    <a:pt x="1" y="31421"/>
                    <a:pt x="9085" y="40505"/>
                    <a:pt x="20253" y="40505"/>
                  </a:cubicBezTo>
                  <a:cubicBezTo>
                    <a:pt x="31421" y="40505"/>
                    <a:pt x="40506" y="31421"/>
                    <a:pt x="40506" y="20253"/>
                  </a:cubicBezTo>
                  <a:cubicBezTo>
                    <a:pt x="40506" y="9085"/>
                    <a:pt x="31421" y="0"/>
                    <a:pt x="20253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2"/>
            <p:cNvSpPr/>
            <p:nvPr/>
          </p:nvSpPr>
          <p:spPr>
            <a:xfrm>
              <a:off x="7412754" y="1384522"/>
              <a:ext cx="1234690" cy="1187821"/>
            </a:xfrm>
            <a:custGeom>
              <a:avLst/>
              <a:gdLst/>
              <a:ahLst/>
              <a:cxnLst/>
              <a:rect l="l" t="t" r="r" b="b"/>
              <a:pathLst>
                <a:path w="38566" h="37102" extrusionOk="0">
                  <a:moveTo>
                    <a:pt x="20015" y="252"/>
                  </a:moveTo>
                  <a:cubicBezTo>
                    <a:pt x="30124" y="264"/>
                    <a:pt x="38315" y="8443"/>
                    <a:pt x="38327" y="18552"/>
                  </a:cubicBezTo>
                  <a:cubicBezTo>
                    <a:pt x="38327" y="25957"/>
                    <a:pt x="33862" y="32625"/>
                    <a:pt x="27016" y="35458"/>
                  </a:cubicBezTo>
                  <a:cubicBezTo>
                    <a:pt x="24751" y="36398"/>
                    <a:pt x="22372" y="36854"/>
                    <a:pt x="20013" y="36854"/>
                  </a:cubicBezTo>
                  <a:cubicBezTo>
                    <a:pt x="15254" y="36854"/>
                    <a:pt x="10576" y="34996"/>
                    <a:pt x="7073" y="31494"/>
                  </a:cubicBezTo>
                  <a:cubicBezTo>
                    <a:pt x="1834" y="26255"/>
                    <a:pt x="275" y="18385"/>
                    <a:pt x="3108" y="11551"/>
                  </a:cubicBezTo>
                  <a:cubicBezTo>
                    <a:pt x="5942" y="4705"/>
                    <a:pt x="12610" y="252"/>
                    <a:pt x="20015" y="252"/>
                  </a:cubicBezTo>
                  <a:close/>
                  <a:moveTo>
                    <a:pt x="20014" y="1"/>
                  </a:moveTo>
                  <a:cubicBezTo>
                    <a:pt x="15189" y="1"/>
                    <a:pt x="10446" y="1888"/>
                    <a:pt x="6895" y="5431"/>
                  </a:cubicBezTo>
                  <a:cubicBezTo>
                    <a:pt x="1596" y="10741"/>
                    <a:pt x="1" y="18718"/>
                    <a:pt x="2882" y="25648"/>
                  </a:cubicBezTo>
                  <a:cubicBezTo>
                    <a:pt x="5752" y="32577"/>
                    <a:pt x="12514" y="37102"/>
                    <a:pt x="20015" y="37102"/>
                  </a:cubicBezTo>
                  <a:cubicBezTo>
                    <a:pt x="30255" y="37090"/>
                    <a:pt x="38553" y="28791"/>
                    <a:pt x="38565" y="18552"/>
                  </a:cubicBezTo>
                  <a:cubicBezTo>
                    <a:pt x="38565" y="11051"/>
                    <a:pt x="34053" y="4288"/>
                    <a:pt x="27111" y="1419"/>
                  </a:cubicBezTo>
                  <a:cubicBezTo>
                    <a:pt x="24816" y="464"/>
                    <a:pt x="22405" y="1"/>
                    <a:pt x="20014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2"/>
            <p:cNvSpPr/>
            <p:nvPr/>
          </p:nvSpPr>
          <p:spPr>
            <a:xfrm>
              <a:off x="7471853" y="1439170"/>
              <a:ext cx="1121069" cy="1078649"/>
            </a:xfrm>
            <a:custGeom>
              <a:avLst/>
              <a:gdLst/>
              <a:ahLst/>
              <a:cxnLst/>
              <a:rect l="l" t="t" r="r" b="b"/>
              <a:pathLst>
                <a:path w="35017" h="33692" extrusionOk="0">
                  <a:moveTo>
                    <a:pt x="18169" y="247"/>
                  </a:moveTo>
                  <a:cubicBezTo>
                    <a:pt x="27337" y="259"/>
                    <a:pt x="34755" y="7677"/>
                    <a:pt x="34767" y="16845"/>
                  </a:cubicBezTo>
                  <a:cubicBezTo>
                    <a:pt x="34767" y="23560"/>
                    <a:pt x="30718" y="29608"/>
                    <a:pt x="24527" y="32180"/>
                  </a:cubicBezTo>
                  <a:cubicBezTo>
                    <a:pt x="22471" y="33032"/>
                    <a:pt x="20312" y="33446"/>
                    <a:pt x="18171" y="33446"/>
                  </a:cubicBezTo>
                  <a:cubicBezTo>
                    <a:pt x="13852" y="33446"/>
                    <a:pt x="9606" y="31760"/>
                    <a:pt x="6430" y="28584"/>
                  </a:cubicBezTo>
                  <a:cubicBezTo>
                    <a:pt x="1679" y="23834"/>
                    <a:pt x="262" y="16690"/>
                    <a:pt x="2834" y="10487"/>
                  </a:cubicBezTo>
                  <a:cubicBezTo>
                    <a:pt x="5406" y="4284"/>
                    <a:pt x="11454" y="247"/>
                    <a:pt x="18169" y="247"/>
                  </a:cubicBezTo>
                  <a:close/>
                  <a:moveTo>
                    <a:pt x="18173" y="0"/>
                  </a:moveTo>
                  <a:cubicBezTo>
                    <a:pt x="13790" y="0"/>
                    <a:pt x="9481" y="1713"/>
                    <a:pt x="6263" y="4938"/>
                  </a:cubicBezTo>
                  <a:cubicBezTo>
                    <a:pt x="1441" y="9749"/>
                    <a:pt x="0" y="16999"/>
                    <a:pt x="2608" y="23298"/>
                  </a:cubicBezTo>
                  <a:cubicBezTo>
                    <a:pt x="5215" y="29584"/>
                    <a:pt x="11359" y="33692"/>
                    <a:pt x="18169" y="33692"/>
                  </a:cubicBezTo>
                  <a:cubicBezTo>
                    <a:pt x="27468" y="33680"/>
                    <a:pt x="35005" y="26143"/>
                    <a:pt x="35017" y="16845"/>
                  </a:cubicBezTo>
                  <a:cubicBezTo>
                    <a:pt x="35017" y="10034"/>
                    <a:pt x="30909" y="3891"/>
                    <a:pt x="24611" y="1283"/>
                  </a:cubicBezTo>
                  <a:cubicBezTo>
                    <a:pt x="22529" y="420"/>
                    <a:pt x="20342" y="0"/>
                    <a:pt x="18173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2"/>
            <p:cNvSpPr/>
            <p:nvPr/>
          </p:nvSpPr>
          <p:spPr>
            <a:xfrm>
              <a:off x="7530535" y="1493626"/>
              <a:ext cx="1007864" cy="969702"/>
            </a:xfrm>
            <a:custGeom>
              <a:avLst/>
              <a:gdLst/>
              <a:ahLst/>
              <a:cxnLst/>
              <a:rect l="l" t="t" r="r" b="b"/>
              <a:pathLst>
                <a:path w="31481" h="30289" extrusionOk="0">
                  <a:moveTo>
                    <a:pt x="16336" y="249"/>
                  </a:moveTo>
                  <a:cubicBezTo>
                    <a:pt x="24563" y="261"/>
                    <a:pt x="31219" y="6916"/>
                    <a:pt x="31231" y="15144"/>
                  </a:cubicBezTo>
                  <a:cubicBezTo>
                    <a:pt x="31231" y="21168"/>
                    <a:pt x="27600" y="26597"/>
                    <a:pt x="22039" y="28907"/>
                  </a:cubicBezTo>
                  <a:cubicBezTo>
                    <a:pt x="20196" y="29667"/>
                    <a:pt x="18262" y="30037"/>
                    <a:pt x="16344" y="30037"/>
                  </a:cubicBezTo>
                  <a:cubicBezTo>
                    <a:pt x="12465" y="30037"/>
                    <a:pt x="8656" y="28525"/>
                    <a:pt x="5811" y="25681"/>
                  </a:cubicBezTo>
                  <a:cubicBezTo>
                    <a:pt x="1549" y="21418"/>
                    <a:pt x="275" y="15013"/>
                    <a:pt x="2573" y="9441"/>
                  </a:cubicBezTo>
                  <a:cubicBezTo>
                    <a:pt x="4882" y="3880"/>
                    <a:pt x="10312" y="249"/>
                    <a:pt x="16336" y="249"/>
                  </a:cubicBezTo>
                  <a:close/>
                  <a:moveTo>
                    <a:pt x="16347" y="0"/>
                  </a:moveTo>
                  <a:cubicBezTo>
                    <a:pt x="12406" y="0"/>
                    <a:pt x="8532" y="1541"/>
                    <a:pt x="5633" y="4440"/>
                  </a:cubicBezTo>
                  <a:cubicBezTo>
                    <a:pt x="1299" y="8774"/>
                    <a:pt x="1" y="15275"/>
                    <a:pt x="2346" y="20942"/>
                  </a:cubicBezTo>
                  <a:cubicBezTo>
                    <a:pt x="4692" y="26597"/>
                    <a:pt x="10216" y="30288"/>
                    <a:pt x="16336" y="30288"/>
                  </a:cubicBezTo>
                  <a:cubicBezTo>
                    <a:pt x="24694" y="30276"/>
                    <a:pt x="31469" y="23502"/>
                    <a:pt x="31481" y="15144"/>
                  </a:cubicBezTo>
                  <a:cubicBezTo>
                    <a:pt x="31481" y="9024"/>
                    <a:pt x="27790" y="3499"/>
                    <a:pt x="22135" y="1154"/>
                  </a:cubicBezTo>
                  <a:cubicBezTo>
                    <a:pt x="20262" y="377"/>
                    <a:pt x="18296" y="0"/>
                    <a:pt x="16347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2"/>
            <p:cNvSpPr/>
            <p:nvPr/>
          </p:nvSpPr>
          <p:spPr>
            <a:xfrm>
              <a:off x="7589634" y="1548243"/>
              <a:ext cx="894275" cy="860563"/>
            </a:xfrm>
            <a:custGeom>
              <a:avLst/>
              <a:gdLst/>
              <a:ahLst/>
              <a:cxnLst/>
              <a:rect l="l" t="t" r="r" b="b"/>
              <a:pathLst>
                <a:path w="27933" h="26880" extrusionOk="0">
                  <a:moveTo>
                    <a:pt x="14490" y="246"/>
                  </a:moveTo>
                  <a:cubicBezTo>
                    <a:pt x="21777" y="257"/>
                    <a:pt x="27670" y="6151"/>
                    <a:pt x="27682" y="13438"/>
                  </a:cubicBezTo>
                  <a:cubicBezTo>
                    <a:pt x="27682" y="18772"/>
                    <a:pt x="24468" y="23582"/>
                    <a:pt x="19539" y="25630"/>
                  </a:cubicBezTo>
                  <a:cubicBezTo>
                    <a:pt x="17910" y="26302"/>
                    <a:pt x="16200" y="26629"/>
                    <a:pt x="14505" y="26629"/>
                  </a:cubicBezTo>
                  <a:cubicBezTo>
                    <a:pt x="11070" y="26629"/>
                    <a:pt x="7695" y="25287"/>
                    <a:pt x="5168" y="22760"/>
                  </a:cubicBezTo>
                  <a:cubicBezTo>
                    <a:pt x="1393" y="18986"/>
                    <a:pt x="262" y="13319"/>
                    <a:pt x="2310" y="8389"/>
                  </a:cubicBezTo>
                  <a:cubicBezTo>
                    <a:pt x="4346" y="3460"/>
                    <a:pt x="9156" y="246"/>
                    <a:pt x="14490" y="246"/>
                  </a:cubicBezTo>
                  <a:close/>
                  <a:moveTo>
                    <a:pt x="14496" y="0"/>
                  </a:moveTo>
                  <a:cubicBezTo>
                    <a:pt x="10998" y="0"/>
                    <a:pt x="7562" y="1363"/>
                    <a:pt x="4989" y="3936"/>
                  </a:cubicBezTo>
                  <a:cubicBezTo>
                    <a:pt x="1143" y="7782"/>
                    <a:pt x="0" y="13557"/>
                    <a:pt x="2072" y="18581"/>
                  </a:cubicBezTo>
                  <a:cubicBezTo>
                    <a:pt x="4156" y="23606"/>
                    <a:pt x="9061" y="26880"/>
                    <a:pt x="14490" y="26880"/>
                  </a:cubicBezTo>
                  <a:cubicBezTo>
                    <a:pt x="21908" y="26868"/>
                    <a:pt x="27921" y="20855"/>
                    <a:pt x="27932" y="13438"/>
                  </a:cubicBezTo>
                  <a:cubicBezTo>
                    <a:pt x="27932" y="8008"/>
                    <a:pt x="24658" y="3103"/>
                    <a:pt x="19634" y="1019"/>
                  </a:cubicBezTo>
                  <a:cubicBezTo>
                    <a:pt x="17971" y="334"/>
                    <a:pt x="16226" y="0"/>
                    <a:pt x="14496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2"/>
            <p:cNvSpPr/>
            <p:nvPr/>
          </p:nvSpPr>
          <p:spPr>
            <a:xfrm>
              <a:off x="7648317" y="1602795"/>
              <a:ext cx="780686" cy="751136"/>
            </a:xfrm>
            <a:custGeom>
              <a:avLst/>
              <a:gdLst/>
              <a:ahLst/>
              <a:cxnLst/>
              <a:rect l="l" t="t" r="r" b="b"/>
              <a:pathLst>
                <a:path w="24385" h="23462" extrusionOk="0">
                  <a:moveTo>
                    <a:pt x="12657" y="244"/>
                  </a:moveTo>
                  <a:cubicBezTo>
                    <a:pt x="19003" y="256"/>
                    <a:pt x="24135" y="5400"/>
                    <a:pt x="24147" y="11734"/>
                  </a:cubicBezTo>
                  <a:cubicBezTo>
                    <a:pt x="24147" y="16377"/>
                    <a:pt x="21349" y="20568"/>
                    <a:pt x="17051" y="22342"/>
                  </a:cubicBezTo>
                  <a:cubicBezTo>
                    <a:pt x="15631" y="22934"/>
                    <a:pt x="14139" y="23221"/>
                    <a:pt x="12659" y="23221"/>
                  </a:cubicBezTo>
                  <a:cubicBezTo>
                    <a:pt x="9672" y="23221"/>
                    <a:pt x="6735" y="22051"/>
                    <a:pt x="4537" y="19854"/>
                  </a:cubicBezTo>
                  <a:cubicBezTo>
                    <a:pt x="1251" y="16568"/>
                    <a:pt x="275" y="11626"/>
                    <a:pt x="2049" y="7340"/>
                  </a:cubicBezTo>
                  <a:cubicBezTo>
                    <a:pt x="3823" y="3042"/>
                    <a:pt x="8014" y="244"/>
                    <a:pt x="12657" y="244"/>
                  </a:cubicBezTo>
                  <a:close/>
                  <a:moveTo>
                    <a:pt x="12650" y="1"/>
                  </a:moveTo>
                  <a:cubicBezTo>
                    <a:pt x="9600" y="1"/>
                    <a:pt x="6602" y="1192"/>
                    <a:pt x="4359" y="3435"/>
                  </a:cubicBezTo>
                  <a:cubicBezTo>
                    <a:pt x="1013" y="6793"/>
                    <a:pt x="1" y="11841"/>
                    <a:pt x="1823" y="16222"/>
                  </a:cubicBezTo>
                  <a:cubicBezTo>
                    <a:pt x="3632" y="20604"/>
                    <a:pt x="7919" y="23461"/>
                    <a:pt x="12657" y="23461"/>
                  </a:cubicBezTo>
                  <a:cubicBezTo>
                    <a:pt x="19134" y="23461"/>
                    <a:pt x="24385" y="18211"/>
                    <a:pt x="24385" y="11734"/>
                  </a:cubicBezTo>
                  <a:cubicBezTo>
                    <a:pt x="24385" y="6983"/>
                    <a:pt x="21527" y="2709"/>
                    <a:pt x="17146" y="899"/>
                  </a:cubicBezTo>
                  <a:cubicBezTo>
                    <a:pt x="15692" y="294"/>
                    <a:pt x="14165" y="1"/>
                    <a:pt x="12650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2"/>
            <p:cNvSpPr/>
            <p:nvPr/>
          </p:nvSpPr>
          <p:spPr>
            <a:xfrm>
              <a:off x="7707415" y="1657507"/>
              <a:ext cx="667097" cy="641901"/>
            </a:xfrm>
            <a:custGeom>
              <a:avLst/>
              <a:gdLst/>
              <a:ahLst/>
              <a:cxnLst/>
              <a:rect l="l" t="t" r="r" b="b"/>
              <a:pathLst>
                <a:path w="20837" h="20050" extrusionOk="0">
                  <a:moveTo>
                    <a:pt x="10782" y="250"/>
                  </a:moveTo>
                  <a:cubicBezTo>
                    <a:pt x="10792" y="250"/>
                    <a:pt x="10801" y="250"/>
                    <a:pt x="10811" y="250"/>
                  </a:cubicBezTo>
                  <a:cubicBezTo>
                    <a:pt x="16217" y="250"/>
                    <a:pt x="20586" y="4631"/>
                    <a:pt x="20598" y="10025"/>
                  </a:cubicBezTo>
                  <a:cubicBezTo>
                    <a:pt x="20598" y="13977"/>
                    <a:pt x="18205" y="17549"/>
                    <a:pt x="14550" y="19061"/>
                  </a:cubicBezTo>
                  <a:cubicBezTo>
                    <a:pt x="13339" y="19562"/>
                    <a:pt x="12068" y="19806"/>
                    <a:pt x="10808" y="19806"/>
                  </a:cubicBezTo>
                  <a:cubicBezTo>
                    <a:pt x="8264" y="19806"/>
                    <a:pt x="5765" y="18813"/>
                    <a:pt x="3894" y="16942"/>
                  </a:cubicBezTo>
                  <a:cubicBezTo>
                    <a:pt x="1096" y="14144"/>
                    <a:pt x="262" y="9941"/>
                    <a:pt x="1774" y="6286"/>
                  </a:cubicBezTo>
                  <a:cubicBezTo>
                    <a:pt x="3283" y="2640"/>
                    <a:pt x="6841" y="250"/>
                    <a:pt x="10782" y="250"/>
                  </a:cubicBezTo>
                  <a:close/>
                  <a:moveTo>
                    <a:pt x="10819" y="1"/>
                  </a:moveTo>
                  <a:cubicBezTo>
                    <a:pt x="8208" y="1"/>
                    <a:pt x="5640" y="1020"/>
                    <a:pt x="3727" y="2940"/>
                  </a:cubicBezTo>
                  <a:cubicBezTo>
                    <a:pt x="858" y="5798"/>
                    <a:pt x="0" y="10120"/>
                    <a:pt x="1548" y="13858"/>
                  </a:cubicBezTo>
                  <a:cubicBezTo>
                    <a:pt x="3096" y="17609"/>
                    <a:pt x="6751" y="20050"/>
                    <a:pt x="10811" y="20050"/>
                  </a:cubicBezTo>
                  <a:cubicBezTo>
                    <a:pt x="16348" y="20050"/>
                    <a:pt x="20836" y="15561"/>
                    <a:pt x="20836" y="10025"/>
                  </a:cubicBezTo>
                  <a:cubicBezTo>
                    <a:pt x="20836" y="5965"/>
                    <a:pt x="18396" y="2309"/>
                    <a:pt x="14645" y="762"/>
                  </a:cubicBezTo>
                  <a:cubicBezTo>
                    <a:pt x="13409" y="250"/>
                    <a:pt x="12108" y="1"/>
                    <a:pt x="10819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2"/>
            <p:cNvSpPr/>
            <p:nvPr/>
          </p:nvSpPr>
          <p:spPr>
            <a:xfrm>
              <a:off x="7766098" y="1711963"/>
              <a:ext cx="553892" cy="532954"/>
            </a:xfrm>
            <a:custGeom>
              <a:avLst/>
              <a:gdLst/>
              <a:ahLst/>
              <a:cxnLst/>
              <a:rect l="l" t="t" r="r" b="b"/>
              <a:pathLst>
                <a:path w="17301" h="16647" extrusionOk="0">
                  <a:moveTo>
                    <a:pt x="8978" y="251"/>
                  </a:moveTo>
                  <a:cubicBezTo>
                    <a:pt x="13443" y="251"/>
                    <a:pt x="17051" y="3871"/>
                    <a:pt x="17051" y="8324"/>
                  </a:cubicBezTo>
                  <a:cubicBezTo>
                    <a:pt x="17051" y="11586"/>
                    <a:pt x="15086" y="14539"/>
                    <a:pt x="12074" y="15789"/>
                  </a:cubicBezTo>
                  <a:cubicBezTo>
                    <a:pt x="11072" y="16203"/>
                    <a:pt x="10021" y="16404"/>
                    <a:pt x="8979" y="16404"/>
                  </a:cubicBezTo>
                  <a:cubicBezTo>
                    <a:pt x="6875" y="16404"/>
                    <a:pt x="4808" y="15583"/>
                    <a:pt x="3263" y="14039"/>
                  </a:cubicBezTo>
                  <a:cubicBezTo>
                    <a:pt x="953" y="11729"/>
                    <a:pt x="263" y="8252"/>
                    <a:pt x="1513" y="5228"/>
                  </a:cubicBezTo>
                  <a:cubicBezTo>
                    <a:pt x="2763" y="2216"/>
                    <a:pt x="5716" y="251"/>
                    <a:pt x="8978" y="251"/>
                  </a:cubicBezTo>
                  <a:close/>
                  <a:moveTo>
                    <a:pt x="8987" y="1"/>
                  </a:moveTo>
                  <a:cubicBezTo>
                    <a:pt x="6819" y="1"/>
                    <a:pt x="4691" y="848"/>
                    <a:pt x="3097" y="2442"/>
                  </a:cubicBezTo>
                  <a:cubicBezTo>
                    <a:pt x="715" y="4823"/>
                    <a:pt x="1" y="8395"/>
                    <a:pt x="1287" y="11514"/>
                  </a:cubicBezTo>
                  <a:cubicBezTo>
                    <a:pt x="2573" y="14622"/>
                    <a:pt x="5609" y="16646"/>
                    <a:pt x="8978" y="16646"/>
                  </a:cubicBezTo>
                  <a:cubicBezTo>
                    <a:pt x="13574" y="16646"/>
                    <a:pt x="17301" y="12919"/>
                    <a:pt x="17301" y="8324"/>
                  </a:cubicBezTo>
                  <a:cubicBezTo>
                    <a:pt x="17301" y="4954"/>
                    <a:pt x="15277" y="1918"/>
                    <a:pt x="12169" y="632"/>
                  </a:cubicBezTo>
                  <a:cubicBezTo>
                    <a:pt x="11138" y="207"/>
                    <a:pt x="10058" y="1"/>
                    <a:pt x="8987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2"/>
            <p:cNvSpPr/>
            <p:nvPr/>
          </p:nvSpPr>
          <p:spPr>
            <a:xfrm>
              <a:off x="7825196" y="1766707"/>
              <a:ext cx="440302" cy="423687"/>
            </a:xfrm>
            <a:custGeom>
              <a:avLst/>
              <a:gdLst/>
              <a:ahLst/>
              <a:cxnLst/>
              <a:rect l="l" t="t" r="r" b="b"/>
              <a:pathLst>
                <a:path w="13753" h="13234" extrusionOk="0">
                  <a:moveTo>
                    <a:pt x="7132" y="244"/>
                  </a:moveTo>
                  <a:cubicBezTo>
                    <a:pt x="10657" y="244"/>
                    <a:pt x="13502" y="3101"/>
                    <a:pt x="13502" y="6614"/>
                  </a:cubicBezTo>
                  <a:cubicBezTo>
                    <a:pt x="13502" y="9185"/>
                    <a:pt x="11954" y="11519"/>
                    <a:pt x="9573" y="12495"/>
                  </a:cubicBezTo>
                  <a:cubicBezTo>
                    <a:pt x="8785" y="12822"/>
                    <a:pt x="7957" y="12981"/>
                    <a:pt x="7137" y="12981"/>
                  </a:cubicBezTo>
                  <a:cubicBezTo>
                    <a:pt x="5479" y="12981"/>
                    <a:pt x="3850" y="12333"/>
                    <a:pt x="2632" y="11114"/>
                  </a:cubicBezTo>
                  <a:cubicBezTo>
                    <a:pt x="810" y="9293"/>
                    <a:pt x="262" y="6554"/>
                    <a:pt x="1251" y="4173"/>
                  </a:cubicBezTo>
                  <a:cubicBezTo>
                    <a:pt x="2239" y="1792"/>
                    <a:pt x="4561" y="244"/>
                    <a:pt x="7132" y="244"/>
                  </a:cubicBezTo>
                  <a:close/>
                  <a:moveTo>
                    <a:pt x="7128" y="0"/>
                  </a:moveTo>
                  <a:cubicBezTo>
                    <a:pt x="5407" y="0"/>
                    <a:pt x="3718" y="670"/>
                    <a:pt x="2453" y="1934"/>
                  </a:cubicBezTo>
                  <a:cubicBezTo>
                    <a:pt x="560" y="3828"/>
                    <a:pt x="0" y="6673"/>
                    <a:pt x="1024" y="9150"/>
                  </a:cubicBezTo>
                  <a:cubicBezTo>
                    <a:pt x="2048" y="11614"/>
                    <a:pt x="4453" y="13233"/>
                    <a:pt x="7132" y="13233"/>
                  </a:cubicBezTo>
                  <a:cubicBezTo>
                    <a:pt x="10787" y="13222"/>
                    <a:pt x="13752" y="10269"/>
                    <a:pt x="13752" y="6614"/>
                  </a:cubicBezTo>
                  <a:cubicBezTo>
                    <a:pt x="13752" y="3935"/>
                    <a:pt x="12133" y="1530"/>
                    <a:pt x="9668" y="506"/>
                  </a:cubicBezTo>
                  <a:cubicBezTo>
                    <a:pt x="8846" y="166"/>
                    <a:pt x="7983" y="0"/>
                    <a:pt x="7128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2"/>
            <p:cNvSpPr/>
            <p:nvPr/>
          </p:nvSpPr>
          <p:spPr>
            <a:xfrm>
              <a:off x="7644123" y="1598793"/>
              <a:ext cx="789074" cy="759236"/>
            </a:xfrm>
            <a:custGeom>
              <a:avLst/>
              <a:gdLst/>
              <a:ahLst/>
              <a:cxnLst/>
              <a:rect l="l" t="t" r="r" b="b"/>
              <a:pathLst>
                <a:path w="24647" h="23715" extrusionOk="0">
                  <a:moveTo>
                    <a:pt x="12788" y="0"/>
                  </a:moveTo>
                  <a:cubicBezTo>
                    <a:pt x="7990" y="0"/>
                    <a:pt x="3668" y="2893"/>
                    <a:pt x="1835" y="7322"/>
                  </a:cubicBezTo>
                  <a:cubicBezTo>
                    <a:pt x="1" y="11751"/>
                    <a:pt x="1013" y="16847"/>
                    <a:pt x="4406" y="20241"/>
                  </a:cubicBezTo>
                  <a:cubicBezTo>
                    <a:pt x="6676" y="22510"/>
                    <a:pt x="9707" y="23715"/>
                    <a:pt x="12792" y="23715"/>
                  </a:cubicBezTo>
                  <a:cubicBezTo>
                    <a:pt x="14318" y="23715"/>
                    <a:pt x="15858" y="23419"/>
                    <a:pt x="17325" y="22812"/>
                  </a:cubicBezTo>
                  <a:cubicBezTo>
                    <a:pt x="21754" y="20979"/>
                    <a:pt x="24647" y="16657"/>
                    <a:pt x="24647" y="11859"/>
                  </a:cubicBezTo>
                  <a:cubicBezTo>
                    <a:pt x="24647" y="5310"/>
                    <a:pt x="19337" y="0"/>
                    <a:pt x="12788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2" name="Google Shape;782;p22"/>
          <p:cNvSpPr/>
          <p:nvPr/>
        </p:nvSpPr>
        <p:spPr>
          <a:xfrm>
            <a:off x="7728381" y="-2608"/>
            <a:ext cx="1415351" cy="5145931"/>
          </a:xfrm>
          <a:custGeom>
            <a:avLst/>
            <a:gdLst/>
            <a:ahLst/>
            <a:cxnLst/>
            <a:rect l="l" t="t" r="r" b="b"/>
            <a:pathLst>
              <a:path w="44209" h="160735" extrusionOk="0">
                <a:moveTo>
                  <a:pt x="0" y="0"/>
                </a:moveTo>
                <a:lnTo>
                  <a:pt x="0" y="160734"/>
                </a:lnTo>
                <a:lnTo>
                  <a:pt x="44208" y="160734"/>
                </a:lnTo>
                <a:lnTo>
                  <a:pt x="44208" y="0"/>
                </a:lnTo>
                <a:close/>
              </a:path>
            </a:pathLst>
          </a:custGeom>
          <a:solidFill>
            <a:srgbClr val="4CAE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22"/>
          <p:cNvSpPr/>
          <p:nvPr/>
        </p:nvSpPr>
        <p:spPr>
          <a:xfrm>
            <a:off x="7650232" y="2656622"/>
            <a:ext cx="507758" cy="488549"/>
          </a:xfrm>
          <a:custGeom>
            <a:avLst/>
            <a:gdLst/>
            <a:ahLst/>
            <a:cxnLst/>
            <a:rect l="l" t="t" r="r" b="b"/>
            <a:pathLst>
              <a:path w="15860" h="15260" extrusionOk="0">
                <a:moveTo>
                  <a:pt x="8228" y="282"/>
                </a:moveTo>
                <a:cubicBezTo>
                  <a:pt x="12288" y="293"/>
                  <a:pt x="15574" y="3568"/>
                  <a:pt x="15574" y="7628"/>
                </a:cubicBezTo>
                <a:cubicBezTo>
                  <a:pt x="15574" y="10592"/>
                  <a:pt x="13788" y="13271"/>
                  <a:pt x="11049" y="14414"/>
                </a:cubicBezTo>
                <a:cubicBezTo>
                  <a:pt x="10138" y="14789"/>
                  <a:pt x="9182" y="14972"/>
                  <a:pt x="8235" y="14972"/>
                </a:cubicBezTo>
                <a:cubicBezTo>
                  <a:pt x="6323" y="14972"/>
                  <a:pt x="4446" y="14228"/>
                  <a:pt x="3037" y="12819"/>
                </a:cubicBezTo>
                <a:cubicBezTo>
                  <a:pt x="941" y="10723"/>
                  <a:pt x="310" y="7556"/>
                  <a:pt x="1453" y="4818"/>
                </a:cubicBezTo>
                <a:cubicBezTo>
                  <a:pt x="2584" y="2068"/>
                  <a:pt x="5263" y="282"/>
                  <a:pt x="8228" y="282"/>
                </a:cubicBezTo>
                <a:close/>
                <a:moveTo>
                  <a:pt x="8240" y="0"/>
                </a:moveTo>
                <a:cubicBezTo>
                  <a:pt x="6252" y="0"/>
                  <a:pt x="4300" y="776"/>
                  <a:pt x="2834" y="2234"/>
                </a:cubicBezTo>
                <a:cubicBezTo>
                  <a:pt x="655" y="4413"/>
                  <a:pt x="0" y="7699"/>
                  <a:pt x="1191" y="10545"/>
                </a:cubicBezTo>
                <a:cubicBezTo>
                  <a:pt x="2370" y="13402"/>
                  <a:pt x="5144" y="15260"/>
                  <a:pt x="8228" y="15260"/>
                </a:cubicBezTo>
                <a:cubicBezTo>
                  <a:pt x="12442" y="15248"/>
                  <a:pt x="15860" y="11843"/>
                  <a:pt x="15860" y="7628"/>
                </a:cubicBezTo>
                <a:cubicBezTo>
                  <a:pt x="15860" y="4544"/>
                  <a:pt x="14002" y="1758"/>
                  <a:pt x="11157" y="579"/>
                </a:cubicBezTo>
                <a:cubicBezTo>
                  <a:pt x="10212" y="189"/>
                  <a:pt x="9221" y="0"/>
                  <a:pt x="8240" y="0"/>
                </a:cubicBez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22"/>
          <p:cNvSpPr/>
          <p:nvPr/>
        </p:nvSpPr>
        <p:spPr>
          <a:xfrm>
            <a:off x="7718072" y="2719595"/>
            <a:ext cx="377041" cy="362698"/>
          </a:xfrm>
          <a:custGeom>
            <a:avLst/>
            <a:gdLst/>
            <a:ahLst/>
            <a:cxnLst/>
            <a:rect l="l" t="t" r="r" b="b"/>
            <a:pathLst>
              <a:path w="11777" h="11329" extrusionOk="0">
                <a:moveTo>
                  <a:pt x="6109" y="279"/>
                </a:moveTo>
                <a:cubicBezTo>
                  <a:pt x="9085" y="279"/>
                  <a:pt x="11490" y="2696"/>
                  <a:pt x="11490" y="5661"/>
                </a:cubicBezTo>
                <a:cubicBezTo>
                  <a:pt x="11490" y="7840"/>
                  <a:pt x="10181" y="9792"/>
                  <a:pt x="8168" y="10626"/>
                </a:cubicBezTo>
                <a:cubicBezTo>
                  <a:pt x="7504" y="10903"/>
                  <a:pt x="6804" y="11037"/>
                  <a:pt x="6109" y="11037"/>
                </a:cubicBezTo>
                <a:cubicBezTo>
                  <a:pt x="4712" y="11037"/>
                  <a:pt x="3336" y="10492"/>
                  <a:pt x="2311" y="9459"/>
                </a:cubicBezTo>
                <a:cubicBezTo>
                  <a:pt x="775" y="7923"/>
                  <a:pt x="310" y="5613"/>
                  <a:pt x="1144" y="3601"/>
                </a:cubicBezTo>
                <a:cubicBezTo>
                  <a:pt x="1977" y="1589"/>
                  <a:pt x="3942" y="279"/>
                  <a:pt x="6109" y="279"/>
                </a:cubicBezTo>
                <a:close/>
                <a:moveTo>
                  <a:pt x="6113" y="0"/>
                </a:moveTo>
                <a:cubicBezTo>
                  <a:pt x="4641" y="0"/>
                  <a:pt x="3191" y="577"/>
                  <a:pt x="2108" y="1660"/>
                </a:cubicBezTo>
                <a:cubicBezTo>
                  <a:pt x="489" y="3279"/>
                  <a:pt x="1" y="5708"/>
                  <a:pt x="882" y="7828"/>
                </a:cubicBezTo>
                <a:cubicBezTo>
                  <a:pt x="1763" y="9947"/>
                  <a:pt x="3823" y="11328"/>
                  <a:pt x="6109" y="11328"/>
                </a:cubicBezTo>
                <a:cubicBezTo>
                  <a:pt x="9240" y="11316"/>
                  <a:pt x="11776" y="8780"/>
                  <a:pt x="11776" y="5661"/>
                </a:cubicBezTo>
                <a:cubicBezTo>
                  <a:pt x="11776" y="3375"/>
                  <a:pt x="10395" y="1303"/>
                  <a:pt x="8276" y="434"/>
                </a:cubicBezTo>
                <a:cubicBezTo>
                  <a:pt x="7577" y="142"/>
                  <a:pt x="6843" y="0"/>
                  <a:pt x="6113" y="0"/>
                </a:cubicBez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22"/>
          <p:cNvSpPr/>
          <p:nvPr/>
        </p:nvSpPr>
        <p:spPr>
          <a:xfrm>
            <a:off x="7755434" y="2782153"/>
            <a:ext cx="276770" cy="237231"/>
          </a:xfrm>
          <a:custGeom>
            <a:avLst/>
            <a:gdLst/>
            <a:ahLst/>
            <a:cxnLst/>
            <a:rect l="l" t="t" r="r" b="b"/>
            <a:pathLst>
              <a:path w="8645" h="7410" extrusionOk="0">
                <a:moveTo>
                  <a:pt x="4942" y="290"/>
                </a:moveTo>
                <a:cubicBezTo>
                  <a:pt x="6835" y="290"/>
                  <a:pt x="8359" y="1826"/>
                  <a:pt x="8359" y="3707"/>
                </a:cubicBezTo>
                <a:cubicBezTo>
                  <a:pt x="8359" y="5763"/>
                  <a:pt x="6672" y="7125"/>
                  <a:pt x="4917" y="7125"/>
                </a:cubicBezTo>
                <a:cubicBezTo>
                  <a:pt x="4080" y="7125"/>
                  <a:pt x="3228" y="6816"/>
                  <a:pt x="2537" y="6124"/>
                </a:cubicBezTo>
                <a:cubicBezTo>
                  <a:pt x="382" y="3969"/>
                  <a:pt x="1906" y="290"/>
                  <a:pt x="4942" y="290"/>
                </a:cubicBezTo>
                <a:close/>
                <a:moveTo>
                  <a:pt x="4917" y="1"/>
                </a:moveTo>
                <a:cubicBezTo>
                  <a:pt x="4009" y="1"/>
                  <a:pt x="3085" y="337"/>
                  <a:pt x="2334" y="1087"/>
                </a:cubicBezTo>
                <a:cubicBezTo>
                  <a:pt x="1" y="3421"/>
                  <a:pt x="1656" y="7398"/>
                  <a:pt x="4942" y="7410"/>
                </a:cubicBezTo>
                <a:cubicBezTo>
                  <a:pt x="6990" y="7398"/>
                  <a:pt x="8645" y="5743"/>
                  <a:pt x="8645" y="3707"/>
                </a:cubicBezTo>
                <a:cubicBezTo>
                  <a:pt x="8645" y="1475"/>
                  <a:pt x="6818" y="1"/>
                  <a:pt x="4917" y="1"/>
                </a:cubicBez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22"/>
          <p:cNvSpPr/>
          <p:nvPr/>
        </p:nvSpPr>
        <p:spPr>
          <a:xfrm>
            <a:off x="7839665" y="2845126"/>
            <a:ext cx="129629" cy="111380"/>
          </a:xfrm>
          <a:custGeom>
            <a:avLst/>
            <a:gdLst/>
            <a:ahLst/>
            <a:cxnLst/>
            <a:rect l="l" t="t" r="r" b="b"/>
            <a:pathLst>
              <a:path w="4049" h="3479" extrusionOk="0">
                <a:moveTo>
                  <a:pt x="2311" y="287"/>
                </a:moveTo>
                <a:cubicBezTo>
                  <a:pt x="3120" y="287"/>
                  <a:pt x="3763" y="942"/>
                  <a:pt x="3763" y="1740"/>
                </a:cubicBezTo>
                <a:cubicBezTo>
                  <a:pt x="3763" y="2610"/>
                  <a:pt x="3048" y="3192"/>
                  <a:pt x="2302" y="3192"/>
                </a:cubicBezTo>
                <a:cubicBezTo>
                  <a:pt x="1946" y="3192"/>
                  <a:pt x="1583" y="3060"/>
                  <a:pt x="1287" y="2764"/>
                </a:cubicBezTo>
                <a:cubicBezTo>
                  <a:pt x="382" y="1847"/>
                  <a:pt x="1025" y="287"/>
                  <a:pt x="2311" y="287"/>
                </a:cubicBezTo>
                <a:close/>
                <a:moveTo>
                  <a:pt x="2305" y="0"/>
                </a:moveTo>
                <a:cubicBezTo>
                  <a:pt x="1880" y="0"/>
                  <a:pt x="1447" y="159"/>
                  <a:pt x="1096" y="513"/>
                </a:cubicBezTo>
                <a:cubicBezTo>
                  <a:pt x="1" y="1609"/>
                  <a:pt x="775" y="3466"/>
                  <a:pt x="2311" y="3478"/>
                </a:cubicBezTo>
                <a:cubicBezTo>
                  <a:pt x="3275" y="3466"/>
                  <a:pt x="4049" y="2692"/>
                  <a:pt x="4049" y="1740"/>
                </a:cubicBezTo>
                <a:cubicBezTo>
                  <a:pt x="4049" y="693"/>
                  <a:pt x="3194" y="0"/>
                  <a:pt x="2305" y="0"/>
                </a:cubicBez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22"/>
          <p:cNvSpPr/>
          <p:nvPr/>
        </p:nvSpPr>
        <p:spPr>
          <a:xfrm>
            <a:off x="5120100" y="1020650"/>
            <a:ext cx="3308595" cy="3308635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22"/>
          <p:cNvSpPr/>
          <p:nvPr/>
        </p:nvSpPr>
        <p:spPr>
          <a:xfrm>
            <a:off x="5358084" y="1258634"/>
            <a:ext cx="2832657" cy="2832657"/>
          </a:xfrm>
          <a:custGeom>
            <a:avLst/>
            <a:gdLst/>
            <a:ahLst/>
            <a:cxnLst/>
            <a:rect l="l" t="t" r="r" b="b"/>
            <a:pathLst>
              <a:path w="71141" h="71141" extrusionOk="0">
                <a:moveTo>
                  <a:pt x="0" y="1"/>
                </a:moveTo>
                <a:lnTo>
                  <a:pt x="0" y="71140"/>
                </a:lnTo>
                <a:lnTo>
                  <a:pt x="71140" y="71140"/>
                </a:lnTo>
                <a:lnTo>
                  <a:pt x="71140" y="1"/>
                </a:lnTo>
                <a:close/>
              </a:path>
            </a:pathLst>
          </a:custGeom>
          <a:solidFill>
            <a:srgbClr val="4CAE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9" name="Google Shape;789;p22"/>
          <p:cNvGrpSpPr/>
          <p:nvPr/>
        </p:nvGrpSpPr>
        <p:grpSpPr>
          <a:xfrm>
            <a:off x="5939971" y="889081"/>
            <a:ext cx="820705" cy="53017"/>
            <a:chOff x="7586971" y="1240406"/>
            <a:chExt cx="820705" cy="53017"/>
          </a:xfrm>
        </p:grpSpPr>
        <p:sp>
          <p:nvSpPr>
            <p:cNvPr id="790" name="Google Shape;790;p22"/>
            <p:cNvSpPr/>
            <p:nvPr/>
          </p:nvSpPr>
          <p:spPr>
            <a:xfrm>
              <a:off x="8345886" y="1240406"/>
              <a:ext cx="61789" cy="53017"/>
            </a:xfrm>
            <a:custGeom>
              <a:avLst/>
              <a:gdLst/>
              <a:ahLst/>
              <a:cxnLst/>
              <a:rect l="l" t="t" r="r" b="b"/>
              <a:pathLst>
                <a:path w="1930" h="1656" extrusionOk="0">
                  <a:moveTo>
                    <a:pt x="833" y="1"/>
                  </a:moveTo>
                  <a:cubicBezTo>
                    <a:pt x="407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37" y="74"/>
                    <a:pt x="1033" y="1"/>
                    <a:pt x="833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2"/>
            <p:cNvSpPr/>
            <p:nvPr/>
          </p:nvSpPr>
          <p:spPr>
            <a:xfrm>
              <a:off x="8156069" y="1240406"/>
              <a:ext cx="61757" cy="53017"/>
            </a:xfrm>
            <a:custGeom>
              <a:avLst/>
              <a:gdLst/>
              <a:ahLst/>
              <a:cxnLst/>
              <a:rect l="l" t="t" r="r" b="b"/>
              <a:pathLst>
                <a:path w="1929" h="1656" extrusionOk="0">
                  <a:moveTo>
                    <a:pt x="838" y="1"/>
                  </a:moveTo>
                  <a:cubicBezTo>
                    <a:pt x="413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41" y="74"/>
                    <a:pt x="1038" y="1"/>
                    <a:pt x="838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2"/>
            <p:cNvSpPr/>
            <p:nvPr/>
          </p:nvSpPr>
          <p:spPr>
            <a:xfrm>
              <a:off x="7966221" y="1240406"/>
              <a:ext cx="61789" cy="53017"/>
            </a:xfrm>
            <a:custGeom>
              <a:avLst/>
              <a:gdLst/>
              <a:ahLst/>
              <a:cxnLst/>
              <a:rect l="l" t="t" r="r" b="b"/>
              <a:pathLst>
                <a:path w="1930" h="1656" extrusionOk="0">
                  <a:moveTo>
                    <a:pt x="842" y="1"/>
                  </a:moveTo>
                  <a:cubicBezTo>
                    <a:pt x="413" y="1"/>
                    <a:pt x="1" y="332"/>
                    <a:pt x="1" y="834"/>
                  </a:cubicBezTo>
                  <a:cubicBezTo>
                    <a:pt x="1" y="1286"/>
                    <a:pt x="370" y="1655"/>
                    <a:pt x="834" y="1655"/>
                  </a:cubicBezTo>
                  <a:cubicBezTo>
                    <a:pt x="1560" y="1655"/>
                    <a:pt x="1930" y="762"/>
                    <a:pt x="1418" y="238"/>
                  </a:cubicBezTo>
                  <a:cubicBezTo>
                    <a:pt x="1250" y="74"/>
                    <a:pt x="1044" y="1"/>
                    <a:pt x="84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2"/>
            <p:cNvSpPr/>
            <p:nvPr/>
          </p:nvSpPr>
          <p:spPr>
            <a:xfrm>
              <a:off x="7776404" y="1240406"/>
              <a:ext cx="62173" cy="53017"/>
            </a:xfrm>
            <a:custGeom>
              <a:avLst/>
              <a:gdLst/>
              <a:ahLst/>
              <a:cxnLst/>
              <a:rect l="l" t="t" r="r" b="b"/>
              <a:pathLst>
                <a:path w="1942" h="1656" extrusionOk="0">
                  <a:moveTo>
                    <a:pt x="842" y="1"/>
                  </a:moveTo>
                  <a:cubicBezTo>
                    <a:pt x="413" y="1"/>
                    <a:pt x="0" y="332"/>
                    <a:pt x="0" y="834"/>
                  </a:cubicBezTo>
                  <a:cubicBezTo>
                    <a:pt x="0" y="1286"/>
                    <a:pt x="370" y="1655"/>
                    <a:pt x="834" y="1655"/>
                  </a:cubicBezTo>
                  <a:cubicBezTo>
                    <a:pt x="1572" y="1655"/>
                    <a:pt x="1941" y="762"/>
                    <a:pt x="1417" y="238"/>
                  </a:cubicBezTo>
                  <a:cubicBezTo>
                    <a:pt x="1249" y="74"/>
                    <a:pt x="1044" y="1"/>
                    <a:pt x="84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2"/>
            <p:cNvSpPr/>
            <p:nvPr/>
          </p:nvSpPr>
          <p:spPr>
            <a:xfrm>
              <a:off x="7586971" y="1240406"/>
              <a:ext cx="61757" cy="53017"/>
            </a:xfrm>
            <a:custGeom>
              <a:avLst/>
              <a:gdLst/>
              <a:ahLst/>
              <a:cxnLst/>
              <a:rect l="l" t="t" r="r" b="b"/>
              <a:pathLst>
                <a:path w="1929" h="1656" extrusionOk="0">
                  <a:moveTo>
                    <a:pt x="832" y="1"/>
                  </a:moveTo>
                  <a:cubicBezTo>
                    <a:pt x="407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37" y="74"/>
                    <a:pt x="1033" y="1"/>
                    <a:pt x="83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22"/>
          <p:cNvGrpSpPr/>
          <p:nvPr/>
        </p:nvGrpSpPr>
        <p:grpSpPr>
          <a:xfrm>
            <a:off x="7228947" y="4476874"/>
            <a:ext cx="377022" cy="131703"/>
            <a:chOff x="8271932" y="4202530"/>
            <a:chExt cx="652626" cy="227979"/>
          </a:xfrm>
        </p:grpSpPr>
        <p:sp>
          <p:nvSpPr>
            <p:cNvPr id="796" name="Google Shape;796;p22"/>
            <p:cNvSpPr/>
            <p:nvPr/>
          </p:nvSpPr>
          <p:spPr>
            <a:xfrm>
              <a:off x="8696579" y="4202530"/>
              <a:ext cx="227979" cy="227979"/>
            </a:xfrm>
            <a:custGeom>
              <a:avLst/>
              <a:gdLst/>
              <a:ahLst/>
              <a:cxnLst/>
              <a:rect l="l" t="t" r="r" b="b"/>
              <a:pathLst>
                <a:path w="7121" h="7121" extrusionOk="0">
                  <a:moveTo>
                    <a:pt x="1131" y="0"/>
                  </a:moveTo>
                  <a:lnTo>
                    <a:pt x="0" y="1132"/>
                  </a:lnTo>
                  <a:lnTo>
                    <a:pt x="2429" y="3560"/>
                  </a:lnTo>
                  <a:lnTo>
                    <a:pt x="0" y="5989"/>
                  </a:lnTo>
                  <a:lnTo>
                    <a:pt x="1131" y="7120"/>
                  </a:lnTo>
                  <a:lnTo>
                    <a:pt x="3560" y="4692"/>
                  </a:lnTo>
                  <a:lnTo>
                    <a:pt x="5989" y="7120"/>
                  </a:lnTo>
                  <a:lnTo>
                    <a:pt x="7120" y="5989"/>
                  </a:lnTo>
                  <a:lnTo>
                    <a:pt x="4691" y="3560"/>
                  </a:lnTo>
                  <a:lnTo>
                    <a:pt x="7120" y="1132"/>
                  </a:lnTo>
                  <a:lnTo>
                    <a:pt x="5989" y="0"/>
                  </a:lnTo>
                  <a:lnTo>
                    <a:pt x="3560" y="2429"/>
                  </a:lnTo>
                  <a:lnTo>
                    <a:pt x="1131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2"/>
            <p:cNvSpPr/>
            <p:nvPr/>
          </p:nvSpPr>
          <p:spPr>
            <a:xfrm>
              <a:off x="8271932" y="4202530"/>
              <a:ext cx="228363" cy="227979"/>
            </a:xfrm>
            <a:custGeom>
              <a:avLst/>
              <a:gdLst/>
              <a:ahLst/>
              <a:cxnLst/>
              <a:rect l="l" t="t" r="r" b="b"/>
              <a:pathLst>
                <a:path w="7133" h="7121" extrusionOk="0">
                  <a:moveTo>
                    <a:pt x="1132" y="0"/>
                  </a:moveTo>
                  <a:lnTo>
                    <a:pt x="1" y="1132"/>
                  </a:lnTo>
                  <a:lnTo>
                    <a:pt x="2429" y="3560"/>
                  </a:lnTo>
                  <a:lnTo>
                    <a:pt x="1" y="5989"/>
                  </a:lnTo>
                  <a:lnTo>
                    <a:pt x="1132" y="7120"/>
                  </a:lnTo>
                  <a:lnTo>
                    <a:pt x="3561" y="4692"/>
                  </a:lnTo>
                  <a:lnTo>
                    <a:pt x="5989" y="7120"/>
                  </a:lnTo>
                  <a:lnTo>
                    <a:pt x="7132" y="5989"/>
                  </a:lnTo>
                  <a:lnTo>
                    <a:pt x="4692" y="3560"/>
                  </a:lnTo>
                  <a:lnTo>
                    <a:pt x="7132" y="1132"/>
                  </a:lnTo>
                  <a:lnTo>
                    <a:pt x="5989" y="0"/>
                  </a:lnTo>
                  <a:lnTo>
                    <a:pt x="3561" y="2429"/>
                  </a:lnTo>
                  <a:lnTo>
                    <a:pt x="1132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8" name="Google Shape;798;p22"/>
          <p:cNvSpPr/>
          <p:nvPr/>
        </p:nvSpPr>
        <p:spPr>
          <a:xfrm>
            <a:off x="4828313" y="1566652"/>
            <a:ext cx="129629" cy="129629"/>
          </a:xfrm>
          <a:custGeom>
            <a:avLst/>
            <a:gdLst/>
            <a:ahLst/>
            <a:cxnLst/>
            <a:rect l="l" t="t" r="r" b="b"/>
            <a:pathLst>
              <a:path w="8478" h="8478" extrusionOk="0">
                <a:moveTo>
                  <a:pt x="3429" y="1"/>
                </a:moveTo>
                <a:lnTo>
                  <a:pt x="3429" y="3441"/>
                </a:lnTo>
                <a:lnTo>
                  <a:pt x="0" y="3441"/>
                </a:lnTo>
                <a:lnTo>
                  <a:pt x="0" y="5037"/>
                </a:lnTo>
                <a:lnTo>
                  <a:pt x="3429" y="5037"/>
                </a:lnTo>
                <a:lnTo>
                  <a:pt x="3429" y="8478"/>
                </a:lnTo>
                <a:lnTo>
                  <a:pt x="5037" y="8478"/>
                </a:lnTo>
                <a:lnTo>
                  <a:pt x="5037" y="5037"/>
                </a:lnTo>
                <a:lnTo>
                  <a:pt x="8477" y="5037"/>
                </a:lnTo>
                <a:lnTo>
                  <a:pt x="8477" y="3441"/>
                </a:lnTo>
                <a:lnTo>
                  <a:pt x="5037" y="3441"/>
                </a:lnTo>
                <a:lnTo>
                  <a:pt x="5037" y="1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22"/>
          <p:cNvSpPr txBox="1">
            <a:spLocks noGrp="1"/>
          </p:cNvSpPr>
          <p:nvPr>
            <p:ph type="body" idx="1"/>
          </p:nvPr>
        </p:nvSpPr>
        <p:spPr>
          <a:xfrm>
            <a:off x="947425" y="2364000"/>
            <a:ext cx="2808000" cy="17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55600" algn="l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algn="l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algn="l">
              <a:spcBef>
                <a:spcPts val="16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l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l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l">
              <a:spcBef>
                <a:spcPts val="16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l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l">
              <a:spcBef>
                <a:spcPts val="1600"/>
              </a:spcBef>
              <a:spcAft>
                <a:spcPts val="16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800" name="Google Shape;800;p22"/>
          <p:cNvSpPr txBox="1">
            <a:spLocks noGrp="1"/>
          </p:cNvSpPr>
          <p:nvPr>
            <p:ph type="title"/>
          </p:nvPr>
        </p:nvSpPr>
        <p:spPr>
          <a:xfrm>
            <a:off x="947425" y="1035600"/>
            <a:ext cx="2808000" cy="11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23"/>
          <p:cNvSpPr/>
          <p:nvPr/>
        </p:nvSpPr>
        <p:spPr>
          <a:xfrm>
            <a:off x="6185751" y="1534682"/>
            <a:ext cx="2127674" cy="2127703"/>
          </a:xfrm>
          <a:custGeom>
            <a:avLst/>
            <a:gdLst/>
            <a:ahLst/>
            <a:cxnLst/>
            <a:rect l="l" t="t" r="r" b="b"/>
            <a:pathLst>
              <a:path w="74688" h="74689" extrusionOk="0">
                <a:moveTo>
                  <a:pt x="0" y="0"/>
                </a:moveTo>
                <a:lnTo>
                  <a:pt x="0" y="74688"/>
                </a:lnTo>
                <a:lnTo>
                  <a:pt x="74688" y="74688"/>
                </a:lnTo>
                <a:lnTo>
                  <a:pt x="74688" y="0"/>
                </a:lnTo>
                <a:close/>
              </a:path>
            </a:pathLst>
          </a:custGeom>
          <a:solidFill>
            <a:srgbClr val="D80C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23"/>
          <p:cNvSpPr/>
          <p:nvPr/>
        </p:nvSpPr>
        <p:spPr>
          <a:xfrm>
            <a:off x="6302411" y="1651369"/>
            <a:ext cx="1894362" cy="1894333"/>
          </a:xfrm>
          <a:custGeom>
            <a:avLst/>
            <a:gdLst/>
            <a:ahLst/>
            <a:cxnLst/>
            <a:rect l="l" t="t" r="r" b="b"/>
            <a:pathLst>
              <a:path w="66498" h="66497" extrusionOk="0">
                <a:moveTo>
                  <a:pt x="1" y="0"/>
                </a:moveTo>
                <a:lnTo>
                  <a:pt x="1" y="66496"/>
                </a:lnTo>
                <a:lnTo>
                  <a:pt x="66497" y="66496"/>
                </a:lnTo>
                <a:lnTo>
                  <a:pt x="6649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23"/>
          <p:cNvSpPr/>
          <p:nvPr/>
        </p:nvSpPr>
        <p:spPr>
          <a:xfrm>
            <a:off x="8196806" y="1232451"/>
            <a:ext cx="135686" cy="135714"/>
          </a:xfrm>
          <a:custGeom>
            <a:avLst/>
            <a:gdLst/>
            <a:ahLst/>
            <a:cxnLst/>
            <a:rect l="l" t="t" r="r" b="b"/>
            <a:pathLst>
              <a:path w="4763" h="4764" extrusionOk="0">
                <a:moveTo>
                  <a:pt x="0" y="1"/>
                </a:moveTo>
                <a:lnTo>
                  <a:pt x="0" y="4763"/>
                </a:lnTo>
                <a:lnTo>
                  <a:pt x="4763" y="4763"/>
                </a:lnTo>
                <a:lnTo>
                  <a:pt x="4763" y="1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23"/>
          <p:cNvSpPr/>
          <p:nvPr/>
        </p:nvSpPr>
        <p:spPr>
          <a:xfrm>
            <a:off x="6708770" y="3728869"/>
            <a:ext cx="182178" cy="182178"/>
          </a:xfrm>
          <a:custGeom>
            <a:avLst/>
            <a:gdLst/>
            <a:ahLst/>
            <a:cxnLst/>
            <a:rect l="l" t="t" r="r" b="b"/>
            <a:pathLst>
              <a:path w="6395" h="6395" extrusionOk="0">
                <a:moveTo>
                  <a:pt x="2596" y="1"/>
                </a:moveTo>
                <a:lnTo>
                  <a:pt x="2596" y="2596"/>
                </a:lnTo>
                <a:lnTo>
                  <a:pt x="1" y="2596"/>
                </a:lnTo>
                <a:lnTo>
                  <a:pt x="1" y="3799"/>
                </a:lnTo>
                <a:lnTo>
                  <a:pt x="2596" y="3799"/>
                </a:lnTo>
                <a:lnTo>
                  <a:pt x="2596" y="6394"/>
                </a:lnTo>
                <a:lnTo>
                  <a:pt x="3799" y="6394"/>
                </a:lnTo>
                <a:lnTo>
                  <a:pt x="3799" y="3799"/>
                </a:lnTo>
                <a:lnTo>
                  <a:pt x="6394" y="3799"/>
                </a:lnTo>
                <a:lnTo>
                  <a:pt x="6394" y="2596"/>
                </a:lnTo>
                <a:lnTo>
                  <a:pt x="3799" y="2596"/>
                </a:lnTo>
                <a:lnTo>
                  <a:pt x="3799" y="1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6" name="Google Shape;806;p23"/>
          <p:cNvGrpSpPr/>
          <p:nvPr/>
        </p:nvGrpSpPr>
        <p:grpSpPr>
          <a:xfrm>
            <a:off x="8396067" y="1910119"/>
            <a:ext cx="137396" cy="393815"/>
            <a:chOff x="8846561" y="2782361"/>
            <a:chExt cx="154517" cy="442886"/>
          </a:xfrm>
        </p:grpSpPr>
        <p:sp>
          <p:nvSpPr>
            <p:cNvPr id="807" name="Google Shape;807;p23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3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9" name="Google Shape;809;p23"/>
          <p:cNvGrpSpPr/>
          <p:nvPr/>
        </p:nvGrpSpPr>
        <p:grpSpPr>
          <a:xfrm>
            <a:off x="8367579" y="3260581"/>
            <a:ext cx="161127" cy="262714"/>
            <a:chOff x="8814523" y="4301099"/>
            <a:chExt cx="181204" cy="295450"/>
          </a:xfrm>
        </p:grpSpPr>
        <p:sp>
          <p:nvSpPr>
            <p:cNvPr id="810" name="Google Shape;810;p23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3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3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3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3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3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23"/>
          <p:cNvGrpSpPr/>
          <p:nvPr/>
        </p:nvGrpSpPr>
        <p:grpSpPr>
          <a:xfrm>
            <a:off x="6185742" y="1286997"/>
            <a:ext cx="391640" cy="26508"/>
            <a:chOff x="7586971" y="1240406"/>
            <a:chExt cx="820705" cy="53017"/>
          </a:xfrm>
        </p:grpSpPr>
        <p:sp>
          <p:nvSpPr>
            <p:cNvPr id="817" name="Google Shape;817;p23"/>
            <p:cNvSpPr/>
            <p:nvPr/>
          </p:nvSpPr>
          <p:spPr>
            <a:xfrm>
              <a:off x="8345886" y="1240406"/>
              <a:ext cx="61789" cy="53017"/>
            </a:xfrm>
            <a:custGeom>
              <a:avLst/>
              <a:gdLst/>
              <a:ahLst/>
              <a:cxnLst/>
              <a:rect l="l" t="t" r="r" b="b"/>
              <a:pathLst>
                <a:path w="1930" h="1656" extrusionOk="0">
                  <a:moveTo>
                    <a:pt x="833" y="1"/>
                  </a:moveTo>
                  <a:cubicBezTo>
                    <a:pt x="407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37" y="74"/>
                    <a:pt x="1033" y="1"/>
                    <a:pt x="833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3"/>
            <p:cNvSpPr/>
            <p:nvPr/>
          </p:nvSpPr>
          <p:spPr>
            <a:xfrm>
              <a:off x="8156069" y="1240406"/>
              <a:ext cx="61757" cy="53017"/>
            </a:xfrm>
            <a:custGeom>
              <a:avLst/>
              <a:gdLst/>
              <a:ahLst/>
              <a:cxnLst/>
              <a:rect l="l" t="t" r="r" b="b"/>
              <a:pathLst>
                <a:path w="1929" h="1656" extrusionOk="0">
                  <a:moveTo>
                    <a:pt x="838" y="1"/>
                  </a:moveTo>
                  <a:cubicBezTo>
                    <a:pt x="413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41" y="74"/>
                    <a:pt x="1038" y="1"/>
                    <a:pt x="838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3"/>
            <p:cNvSpPr/>
            <p:nvPr/>
          </p:nvSpPr>
          <p:spPr>
            <a:xfrm>
              <a:off x="7966221" y="1240406"/>
              <a:ext cx="61789" cy="53017"/>
            </a:xfrm>
            <a:custGeom>
              <a:avLst/>
              <a:gdLst/>
              <a:ahLst/>
              <a:cxnLst/>
              <a:rect l="l" t="t" r="r" b="b"/>
              <a:pathLst>
                <a:path w="1930" h="1656" extrusionOk="0">
                  <a:moveTo>
                    <a:pt x="842" y="1"/>
                  </a:moveTo>
                  <a:cubicBezTo>
                    <a:pt x="413" y="1"/>
                    <a:pt x="1" y="332"/>
                    <a:pt x="1" y="834"/>
                  </a:cubicBezTo>
                  <a:cubicBezTo>
                    <a:pt x="1" y="1286"/>
                    <a:pt x="370" y="1655"/>
                    <a:pt x="834" y="1655"/>
                  </a:cubicBezTo>
                  <a:cubicBezTo>
                    <a:pt x="1560" y="1655"/>
                    <a:pt x="1930" y="762"/>
                    <a:pt x="1418" y="238"/>
                  </a:cubicBezTo>
                  <a:cubicBezTo>
                    <a:pt x="1250" y="74"/>
                    <a:pt x="1044" y="1"/>
                    <a:pt x="84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3"/>
            <p:cNvSpPr/>
            <p:nvPr/>
          </p:nvSpPr>
          <p:spPr>
            <a:xfrm>
              <a:off x="7776404" y="1240406"/>
              <a:ext cx="62173" cy="53017"/>
            </a:xfrm>
            <a:custGeom>
              <a:avLst/>
              <a:gdLst/>
              <a:ahLst/>
              <a:cxnLst/>
              <a:rect l="l" t="t" r="r" b="b"/>
              <a:pathLst>
                <a:path w="1942" h="1656" extrusionOk="0">
                  <a:moveTo>
                    <a:pt x="842" y="1"/>
                  </a:moveTo>
                  <a:cubicBezTo>
                    <a:pt x="413" y="1"/>
                    <a:pt x="0" y="332"/>
                    <a:pt x="0" y="834"/>
                  </a:cubicBezTo>
                  <a:cubicBezTo>
                    <a:pt x="0" y="1286"/>
                    <a:pt x="370" y="1655"/>
                    <a:pt x="834" y="1655"/>
                  </a:cubicBezTo>
                  <a:cubicBezTo>
                    <a:pt x="1572" y="1655"/>
                    <a:pt x="1941" y="762"/>
                    <a:pt x="1417" y="238"/>
                  </a:cubicBezTo>
                  <a:cubicBezTo>
                    <a:pt x="1249" y="74"/>
                    <a:pt x="1044" y="1"/>
                    <a:pt x="84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3"/>
            <p:cNvSpPr/>
            <p:nvPr/>
          </p:nvSpPr>
          <p:spPr>
            <a:xfrm>
              <a:off x="7586971" y="1240406"/>
              <a:ext cx="61757" cy="53017"/>
            </a:xfrm>
            <a:custGeom>
              <a:avLst/>
              <a:gdLst/>
              <a:ahLst/>
              <a:cxnLst/>
              <a:rect l="l" t="t" r="r" b="b"/>
              <a:pathLst>
                <a:path w="1929" h="1656" extrusionOk="0">
                  <a:moveTo>
                    <a:pt x="832" y="1"/>
                  </a:moveTo>
                  <a:cubicBezTo>
                    <a:pt x="407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37" y="74"/>
                    <a:pt x="1033" y="1"/>
                    <a:pt x="83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2" name="Google Shape;822;p23"/>
          <p:cNvSpPr/>
          <p:nvPr/>
        </p:nvSpPr>
        <p:spPr>
          <a:xfrm>
            <a:off x="6738204" y="1232450"/>
            <a:ext cx="129523" cy="135733"/>
          </a:xfrm>
          <a:custGeom>
            <a:avLst/>
            <a:gdLst/>
            <a:ahLst/>
            <a:cxnLst/>
            <a:rect l="l" t="t" r="r" b="b"/>
            <a:pathLst>
              <a:path w="8478" h="8478" extrusionOk="0">
                <a:moveTo>
                  <a:pt x="3429" y="1"/>
                </a:moveTo>
                <a:lnTo>
                  <a:pt x="3429" y="3441"/>
                </a:lnTo>
                <a:lnTo>
                  <a:pt x="0" y="3441"/>
                </a:lnTo>
                <a:lnTo>
                  <a:pt x="0" y="5037"/>
                </a:lnTo>
                <a:lnTo>
                  <a:pt x="3429" y="5037"/>
                </a:lnTo>
                <a:lnTo>
                  <a:pt x="3429" y="8478"/>
                </a:lnTo>
                <a:lnTo>
                  <a:pt x="5037" y="8478"/>
                </a:lnTo>
                <a:lnTo>
                  <a:pt x="5037" y="5037"/>
                </a:lnTo>
                <a:lnTo>
                  <a:pt x="8477" y="5037"/>
                </a:lnTo>
                <a:lnTo>
                  <a:pt x="8477" y="3441"/>
                </a:lnTo>
                <a:lnTo>
                  <a:pt x="5037" y="3441"/>
                </a:lnTo>
                <a:lnTo>
                  <a:pt x="5037" y="1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23"/>
          <p:cNvSpPr/>
          <p:nvPr/>
        </p:nvSpPr>
        <p:spPr>
          <a:xfrm>
            <a:off x="897810" y="3776571"/>
            <a:ext cx="81222" cy="81222"/>
          </a:xfrm>
          <a:custGeom>
            <a:avLst/>
            <a:gdLst/>
            <a:ahLst/>
            <a:cxnLst/>
            <a:rect l="l" t="t" r="r" b="b"/>
            <a:pathLst>
              <a:path w="2537" h="2537" extrusionOk="0">
                <a:moveTo>
                  <a:pt x="1" y="1"/>
                </a:moveTo>
                <a:lnTo>
                  <a:pt x="1" y="2537"/>
                </a:lnTo>
                <a:lnTo>
                  <a:pt x="2537" y="2537"/>
                </a:lnTo>
                <a:lnTo>
                  <a:pt x="2537" y="1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23"/>
          <p:cNvSpPr/>
          <p:nvPr/>
        </p:nvSpPr>
        <p:spPr>
          <a:xfrm>
            <a:off x="1408289" y="3778876"/>
            <a:ext cx="585138" cy="79685"/>
          </a:xfrm>
          <a:custGeom>
            <a:avLst/>
            <a:gdLst/>
            <a:ahLst/>
            <a:cxnLst/>
            <a:rect l="l" t="t" r="r" b="b"/>
            <a:pathLst>
              <a:path w="18277" h="2489" extrusionOk="0">
                <a:moveTo>
                  <a:pt x="1869" y="0"/>
                </a:moveTo>
                <a:lnTo>
                  <a:pt x="0" y="1893"/>
                </a:lnTo>
                <a:lnTo>
                  <a:pt x="322" y="2215"/>
                </a:lnTo>
                <a:lnTo>
                  <a:pt x="1869" y="655"/>
                </a:lnTo>
                <a:lnTo>
                  <a:pt x="3691" y="2488"/>
                </a:lnTo>
                <a:lnTo>
                  <a:pt x="5501" y="655"/>
                </a:lnTo>
                <a:lnTo>
                  <a:pt x="7322" y="2488"/>
                </a:lnTo>
                <a:lnTo>
                  <a:pt x="9144" y="655"/>
                </a:lnTo>
                <a:lnTo>
                  <a:pt x="10954" y="2488"/>
                </a:lnTo>
                <a:lnTo>
                  <a:pt x="12775" y="655"/>
                </a:lnTo>
                <a:lnTo>
                  <a:pt x="14585" y="2488"/>
                </a:lnTo>
                <a:lnTo>
                  <a:pt x="16407" y="655"/>
                </a:lnTo>
                <a:lnTo>
                  <a:pt x="17955" y="2215"/>
                </a:lnTo>
                <a:lnTo>
                  <a:pt x="18276" y="1893"/>
                </a:lnTo>
                <a:lnTo>
                  <a:pt x="16407" y="0"/>
                </a:lnTo>
                <a:lnTo>
                  <a:pt x="14585" y="1846"/>
                </a:lnTo>
                <a:lnTo>
                  <a:pt x="12775" y="0"/>
                </a:lnTo>
                <a:lnTo>
                  <a:pt x="10954" y="1846"/>
                </a:lnTo>
                <a:lnTo>
                  <a:pt x="9132" y="0"/>
                </a:lnTo>
                <a:lnTo>
                  <a:pt x="7322" y="1846"/>
                </a:lnTo>
                <a:lnTo>
                  <a:pt x="5501" y="0"/>
                </a:lnTo>
                <a:lnTo>
                  <a:pt x="3691" y="1846"/>
                </a:lnTo>
                <a:lnTo>
                  <a:pt x="1869" y="0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23"/>
          <p:cNvSpPr/>
          <p:nvPr/>
        </p:nvSpPr>
        <p:spPr>
          <a:xfrm flipH="1">
            <a:off x="1542343" y="3155824"/>
            <a:ext cx="127985" cy="128224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6" name="Google Shape;826;p23"/>
          <p:cNvGrpSpPr/>
          <p:nvPr/>
        </p:nvGrpSpPr>
        <p:grpSpPr>
          <a:xfrm flipH="1">
            <a:off x="440675" y="3485819"/>
            <a:ext cx="129525" cy="371975"/>
            <a:chOff x="179009" y="2072968"/>
            <a:chExt cx="190870" cy="548151"/>
          </a:xfrm>
        </p:grpSpPr>
        <p:sp>
          <p:nvSpPr>
            <p:cNvPr id="827" name="Google Shape;827;p23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3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9" name="Google Shape;829;p23"/>
          <p:cNvGrpSpPr/>
          <p:nvPr/>
        </p:nvGrpSpPr>
        <p:grpSpPr>
          <a:xfrm>
            <a:off x="1435228" y="2045074"/>
            <a:ext cx="482000" cy="31137"/>
            <a:chOff x="7586971" y="1240406"/>
            <a:chExt cx="820705" cy="53017"/>
          </a:xfrm>
        </p:grpSpPr>
        <p:sp>
          <p:nvSpPr>
            <p:cNvPr id="830" name="Google Shape;830;p23"/>
            <p:cNvSpPr/>
            <p:nvPr/>
          </p:nvSpPr>
          <p:spPr>
            <a:xfrm>
              <a:off x="8345886" y="1240406"/>
              <a:ext cx="61789" cy="53017"/>
            </a:xfrm>
            <a:custGeom>
              <a:avLst/>
              <a:gdLst/>
              <a:ahLst/>
              <a:cxnLst/>
              <a:rect l="l" t="t" r="r" b="b"/>
              <a:pathLst>
                <a:path w="1930" h="1656" extrusionOk="0">
                  <a:moveTo>
                    <a:pt x="833" y="1"/>
                  </a:moveTo>
                  <a:cubicBezTo>
                    <a:pt x="407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37" y="74"/>
                    <a:pt x="1033" y="1"/>
                    <a:pt x="833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3"/>
            <p:cNvSpPr/>
            <p:nvPr/>
          </p:nvSpPr>
          <p:spPr>
            <a:xfrm>
              <a:off x="8156069" y="1240406"/>
              <a:ext cx="61757" cy="53017"/>
            </a:xfrm>
            <a:custGeom>
              <a:avLst/>
              <a:gdLst/>
              <a:ahLst/>
              <a:cxnLst/>
              <a:rect l="l" t="t" r="r" b="b"/>
              <a:pathLst>
                <a:path w="1929" h="1656" extrusionOk="0">
                  <a:moveTo>
                    <a:pt x="838" y="1"/>
                  </a:moveTo>
                  <a:cubicBezTo>
                    <a:pt x="413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41" y="74"/>
                    <a:pt x="1038" y="1"/>
                    <a:pt x="838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3"/>
            <p:cNvSpPr/>
            <p:nvPr/>
          </p:nvSpPr>
          <p:spPr>
            <a:xfrm>
              <a:off x="7966221" y="1240406"/>
              <a:ext cx="61789" cy="53017"/>
            </a:xfrm>
            <a:custGeom>
              <a:avLst/>
              <a:gdLst/>
              <a:ahLst/>
              <a:cxnLst/>
              <a:rect l="l" t="t" r="r" b="b"/>
              <a:pathLst>
                <a:path w="1930" h="1656" extrusionOk="0">
                  <a:moveTo>
                    <a:pt x="842" y="1"/>
                  </a:moveTo>
                  <a:cubicBezTo>
                    <a:pt x="413" y="1"/>
                    <a:pt x="1" y="332"/>
                    <a:pt x="1" y="834"/>
                  </a:cubicBezTo>
                  <a:cubicBezTo>
                    <a:pt x="1" y="1286"/>
                    <a:pt x="370" y="1655"/>
                    <a:pt x="834" y="1655"/>
                  </a:cubicBezTo>
                  <a:cubicBezTo>
                    <a:pt x="1560" y="1655"/>
                    <a:pt x="1930" y="762"/>
                    <a:pt x="1418" y="238"/>
                  </a:cubicBezTo>
                  <a:cubicBezTo>
                    <a:pt x="1250" y="74"/>
                    <a:pt x="1044" y="1"/>
                    <a:pt x="84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3"/>
            <p:cNvSpPr/>
            <p:nvPr/>
          </p:nvSpPr>
          <p:spPr>
            <a:xfrm>
              <a:off x="7776404" y="1240406"/>
              <a:ext cx="62173" cy="53017"/>
            </a:xfrm>
            <a:custGeom>
              <a:avLst/>
              <a:gdLst/>
              <a:ahLst/>
              <a:cxnLst/>
              <a:rect l="l" t="t" r="r" b="b"/>
              <a:pathLst>
                <a:path w="1942" h="1656" extrusionOk="0">
                  <a:moveTo>
                    <a:pt x="842" y="1"/>
                  </a:moveTo>
                  <a:cubicBezTo>
                    <a:pt x="413" y="1"/>
                    <a:pt x="0" y="332"/>
                    <a:pt x="0" y="834"/>
                  </a:cubicBezTo>
                  <a:cubicBezTo>
                    <a:pt x="0" y="1286"/>
                    <a:pt x="370" y="1655"/>
                    <a:pt x="834" y="1655"/>
                  </a:cubicBezTo>
                  <a:cubicBezTo>
                    <a:pt x="1572" y="1655"/>
                    <a:pt x="1941" y="762"/>
                    <a:pt x="1417" y="238"/>
                  </a:cubicBezTo>
                  <a:cubicBezTo>
                    <a:pt x="1249" y="74"/>
                    <a:pt x="1044" y="1"/>
                    <a:pt x="84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3"/>
            <p:cNvSpPr/>
            <p:nvPr/>
          </p:nvSpPr>
          <p:spPr>
            <a:xfrm>
              <a:off x="7586971" y="1240406"/>
              <a:ext cx="61757" cy="53017"/>
            </a:xfrm>
            <a:custGeom>
              <a:avLst/>
              <a:gdLst/>
              <a:ahLst/>
              <a:cxnLst/>
              <a:rect l="l" t="t" r="r" b="b"/>
              <a:pathLst>
                <a:path w="1929" h="1656" extrusionOk="0">
                  <a:moveTo>
                    <a:pt x="832" y="1"/>
                  </a:moveTo>
                  <a:cubicBezTo>
                    <a:pt x="407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37" y="74"/>
                    <a:pt x="1033" y="1"/>
                    <a:pt x="83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5" name="Google Shape;835;p23"/>
          <p:cNvGrpSpPr/>
          <p:nvPr/>
        </p:nvGrpSpPr>
        <p:grpSpPr>
          <a:xfrm>
            <a:off x="1955511" y="1366605"/>
            <a:ext cx="328622" cy="305322"/>
            <a:chOff x="6672" y="3464315"/>
            <a:chExt cx="279631" cy="259804"/>
          </a:xfrm>
        </p:grpSpPr>
        <p:sp>
          <p:nvSpPr>
            <p:cNvPr id="836" name="Google Shape;836;p23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3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3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3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3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3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3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3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3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5" name="Google Shape;845;p23"/>
          <p:cNvSpPr/>
          <p:nvPr/>
        </p:nvSpPr>
        <p:spPr>
          <a:xfrm>
            <a:off x="2540301" y="2019456"/>
            <a:ext cx="124833" cy="124381"/>
          </a:xfrm>
          <a:custGeom>
            <a:avLst/>
            <a:gdLst/>
            <a:ahLst/>
            <a:cxnLst/>
            <a:rect l="l" t="t" r="r" b="b"/>
            <a:pathLst>
              <a:path w="3311" h="3299" extrusionOk="0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6" name="Google Shape;846;p23"/>
          <p:cNvGrpSpPr/>
          <p:nvPr/>
        </p:nvGrpSpPr>
        <p:grpSpPr>
          <a:xfrm>
            <a:off x="440677" y="1364545"/>
            <a:ext cx="189340" cy="308716"/>
            <a:chOff x="8814523" y="4301099"/>
            <a:chExt cx="181204" cy="295450"/>
          </a:xfrm>
        </p:grpSpPr>
        <p:sp>
          <p:nvSpPr>
            <p:cNvPr id="847" name="Google Shape;847;p23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3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3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3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3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3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3" name="Google Shape;853;p23"/>
          <p:cNvGrpSpPr/>
          <p:nvPr/>
        </p:nvGrpSpPr>
        <p:grpSpPr>
          <a:xfrm flipH="1">
            <a:off x="2517441" y="3031968"/>
            <a:ext cx="585142" cy="825829"/>
            <a:chOff x="8369505" y="4200966"/>
            <a:chExt cx="588555" cy="830646"/>
          </a:xfrm>
        </p:grpSpPr>
        <p:sp>
          <p:nvSpPr>
            <p:cNvPr id="854" name="Google Shape;854;p23"/>
            <p:cNvSpPr/>
            <p:nvPr/>
          </p:nvSpPr>
          <p:spPr>
            <a:xfrm>
              <a:off x="8881800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3"/>
            <p:cNvSpPr/>
            <p:nvPr/>
          </p:nvSpPr>
          <p:spPr>
            <a:xfrm>
              <a:off x="876440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3"/>
            <p:cNvSpPr/>
            <p:nvPr/>
          </p:nvSpPr>
          <p:spPr>
            <a:xfrm>
              <a:off x="8647391" y="4888380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3"/>
            <p:cNvSpPr/>
            <p:nvPr/>
          </p:nvSpPr>
          <p:spPr>
            <a:xfrm>
              <a:off x="8530346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3"/>
            <p:cNvSpPr/>
            <p:nvPr/>
          </p:nvSpPr>
          <p:spPr>
            <a:xfrm>
              <a:off x="841333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3"/>
            <p:cNvSpPr/>
            <p:nvPr/>
          </p:nvSpPr>
          <p:spPr>
            <a:xfrm>
              <a:off x="8881800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3"/>
            <p:cNvSpPr/>
            <p:nvPr/>
          </p:nvSpPr>
          <p:spPr>
            <a:xfrm>
              <a:off x="876440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3"/>
            <p:cNvSpPr/>
            <p:nvPr/>
          </p:nvSpPr>
          <p:spPr>
            <a:xfrm>
              <a:off x="8647391" y="4777867"/>
              <a:ext cx="38130" cy="33039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3"/>
            <p:cNvSpPr/>
            <p:nvPr/>
          </p:nvSpPr>
          <p:spPr>
            <a:xfrm>
              <a:off x="8530346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3"/>
            <p:cNvSpPr/>
            <p:nvPr/>
          </p:nvSpPr>
          <p:spPr>
            <a:xfrm>
              <a:off x="841333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3"/>
            <p:cNvSpPr/>
            <p:nvPr/>
          </p:nvSpPr>
          <p:spPr>
            <a:xfrm>
              <a:off x="8881800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3"/>
            <p:cNvSpPr/>
            <p:nvPr/>
          </p:nvSpPr>
          <p:spPr>
            <a:xfrm>
              <a:off x="876440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3"/>
            <p:cNvSpPr/>
            <p:nvPr/>
          </p:nvSpPr>
          <p:spPr>
            <a:xfrm>
              <a:off x="8647391" y="4998637"/>
              <a:ext cx="38130" cy="32975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3"/>
            <p:cNvSpPr/>
            <p:nvPr/>
          </p:nvSpPr>
          <p:spPr>
            <a:xfrm>
              <a:off x="8530346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3"/>
            <p:cNvSpPr/>
            <p:nvPr/>
          </p:nvSpPr>
          <p:spPr>
            <a:xfrm>
              <a:off x="841333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3"/>
            <p:cNvSpPr/>
            <p:nvPr/>
          </p:nvSpPr>
          <p:spPr>
            <a:xfrm>
              <a:off x="8369505" y="4200966"/>
              <a:ext cx="585138" cy="79685"/>
            </a:xfrm>
            <a:custGeom>
              <a:avLst/>
              <a:gdLst/>
              <a:ahLst/>
              <a:cxnLst/>
              <a:rect l="l" t="t" r="r" b="b"/>
              <a:pathLst>
                <a:path w="18277" h="2489" extrusionOk="0">
                  <a:moveTo>
                    <a:pt x="1882" y="0"/>
                  </a:moveTo>
                  <a:lnTo>
                    <a:pt x="1" y="1893"/>
                  </a:lnTo>
                  <a:lnTo>
                    <a:pt x="334" y="2215"/>
                  </a:lnTo>
                  <a:lnTo>
                    <a:pt x="1882" y="655"/>
                  </a:lnTo>
                  <a:lnTo>
                    <a:pt x="3691" y="2489"/>
                  </a:lnTo>
                  <a:lnTo>
                    <a:pt x="5513" y="655"/>
                  </a:lnTo>
                  <a:lnTo>
                    <a:pt x="7323" y="2489"/>
                  </a:lnTo>
                  <a:lnTo>
                    <a:pt x="9145" y="655"/>
                  </a:lnTo>
                  <a:lnTo>
                    <a:pt x="10966" y="2489"/>
                  </a:lnTo>
                  <a:lnTo>
                    <a:pt x="12776" y="655"/>
                  </a:lnTo>
                  <a:lnTo>
                    <a:pt x="14598" y="2489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7" y="1893"/>
                  </a:lnTo>
                  <a:lnTo>
                    <a:pt x="16407" y="0"/>
                  </a:lnTo>
                  <a:lnTo>
                    <a:pt x="14598" y="1834"/>
                  </a:lnTo>
                  <a:lnTo>
                    <a:pt x="12776" y="0"/>
                  </a:lnTo>
                  <a:lnTo>
                    <a:pt x="10966" y="1846"/>
                  </a:lnTo>
                  <a:lnTo>
                    <a:pt x="9145" y="0"/>
                  </a:lnTo>
                  <a:lnTo>
                    <a:pt x="7323" y="1834"/>
                  </a:lnTo>
                  <a:lnTo>
                    <a:pt x="5513" y="0"/>
                  </a:lnTo>
                  <a:lnTo>
                    <a:pt x="3691" y="1846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3"/>
            <p:cNvSpPr/>
            <p:nvPr/>
          </p:nvSpPr>
          <p:spPr>
            <a:xfrm>
              <a:off x="8834931" y="4430447"/>
              <a:ext cx="123130" cy="123162"/>
            </a:xfrm>
            <a:custGeom>
              <a:avLst/>
              <a:gdLst/>
              <a:ahLst/>
              <a:cxnLst/>
              <a:rect l="l" t="t" r="r" b="b"/>
              <a:pathLst>
                <a:path w="3846" h="3847" extrusionOk="0">
                  <a:moveTo>
                    <a:pt x="1560" y="1"/>
                  </a:moveTo>
                  <a:lnTo>
                    <a:pt x="1560" y="1560"/>
                  </a:lnTo>
                  <a:lnTo>
                    <a:pt x="0" y="1560"/>
                  </a:lnTo>
                  <a:lnTo>
                    <a:pt x="0" y="2287"/>
                  </a:lnTo>
                  <a:lnTo>
                    <a:pt x="1560" y="2287"/>
                  </a:lnTo>
                  <a:lnTo>
                    <a:pt x="1560" y="3846"/>
                  </a:lnTo>
                  <a:lnTo>
                    <a:pt x="2286" y="3846"/>
                  </a:lnTo>
                  <a:lnTo>
                    <a:pt x="2286" y="2287"/>
                  </a:lnTo>
                  <a:lnTo>
                    <a:pt x="3846" y="2287"/>
                  </a:lnTo>
                  <a:lnTo>
                    <a:pt x="3846" y="1560"/>
                  </a:lnTo>
                  <a:lnTo>
                    <a:pt x="2286" y="1560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1" name="Google Shape;871;p23"/>
          <p:cNvSpPr/>
          <p:nvPr/>
        </p:nvSpPr>
        <p:spPr>
          <a:xfrm flipH="1">
            <a:off x="968939" y="1354524"/>
            <a:ext cx="144696" cy="144734"/>
          </a:xfrm>
          <a:custGeom>
            <a:avLst/>
            <a:gdLst/>
            <a:ahLst/>
            <a:cxnLst/>
            <a:rect l="l" t="t" r="r" b="b"/>
            <a:pathLst>
              <a:path w="3846" h="3847" extrusionOk="0">
                <a:moveTo>
                  <a:pt x="1560" y="1"/>
                </a:moveTo>
                <a:lnTo>
                  <a:pt x="1560" y="1560"/>
                </a:lnTo>
                <a:lnTo>
                  <a:pt x="0" y="1560"/>
                </a:lnTo>
                <a:lnTo>
                  <a:pt x="0" y="2287"/>
                </a:lnTo>
                <a:lnTo>
                  <a:pt x="1560" y="2287"/>
                </a:lnTo>
                <a:lnTo>
                  <a:pt x="1560" y="3846"/>
                </a:lnTo>
                <a:lnTo>
                  <a:pt x="2286" y="3846"/>
                </a:lnTo>
                <a:lnTo>
                  <a:pt x="2286" y="2287"/>
                </a:lnTo>
                <a:lnTo>
                  <a:pt x="3846" y="2287"/>
                </a:lnTo>
                <a:lnTo>
                  <a:pt x="3846" y="1560"/>
                </a:lnTo>
                <a:lnTo>
                  <a:pt x="2286" y="1560"/>
                </a:lnTo>
                <a:lnTo>
                  <a:pt x="228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23"/>
          <p:cNvSpPr/>
          <p:nvPr/>
        </p:nvSpPr>
        <p:spPr>
          <a:xfrm flipH="1">
            <a:off x="460574" y="1993156"/>
            <a:ext cx="150399" cy="150680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73" name="Google Shape;873;p23"/>
          <p:cNvCxnSpPr/>
          <p:nvPr/>
        </p:nvCxnSpPr>
        <p:spPr>
          <a:xfrm>
            <a:off x="-8550" y="917350"/>
            <a:ext cx="91611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4" name="Google Shape;874;p23"/>
          <p:cNvCxnSpPr/>
          <p:nvPr/>
        </p:nvCxnSpPr>
        <p:spPr>
          <a:xfrm>
            <a:off x="-8550" y="4226150"/>
            <a:ext cx="91611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5" name="Google Shape;875;p23"/>
          <p:cNvSpPr txBox="1">
            <a:spLocks noGrp="1"/>
          </p:cNvSpPr>
          <p:nvPr>
            <p:ph type="title"/>
          </p:nvPr>
        </p:nvSpPr>
        <p:spPr>
          <a:xfrm>
            <a:off x="3334250" y="1851388"/>
            <a:ext cx="4628100" cy="149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876" name="Google Shape;876;p23"/>
          <p:cNvGrpSpPr/>
          <p:nvPr/>
        </p:nvGrpSpPr>
        <p:grpSpPr>
          <a:xfrm>
            <a:off x="876986" y="2485255"/>
            <a:ext cx="328622" cy="305322"/>
            <a:chOff x="6672" y="3464315"/>
            <a:chExt cx="279631" cy="259804"/>
          </a:xfrm>
        </p:grpSpPr>
        <p:sp>
          <p:nvSpPr>
            <p:cNvPr id="877" name="Google Shape;877;p23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3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3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3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3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3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3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3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3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6" name="Google Shape;886;p23"/>
          <p:cNvSpPr/>
          <p:nvPr/>
        </p:nvSpPr>
        <p:spPr>
          <a:xfrm rot="-5400000">
            <a:off x="2770171" y="1561376"/>
            <a:ext cx="585138" cy="79685"/>
          </a:xfrm>
          <a:custGeom>
            <a:avLst/>
            <a:gdLst/>
            <a:ahLst/>
            <a:cxnLst/>
            <a:rect l="l" t="t" r="r" b="b"/>
            <a:pathLst>
              <a:path w="18277" h="2489" extrusionOk="0">
                <a:moveTo>
                  <a:pt x="1869" y="0"/>
                </a:moveTo>
                <a:lnTo>
                  <a:pt x="0" y="1893"/>
                </a:lnTo>
                <a:lnTo>
                  <a:pt x="322" y="2215"/>
                </a:lnTo>
                <a:lnTo>
                  <a:pt x="1869" y="655"/>
                </a:lnTo>
                <a:lnTo>
                  <a:pt x="3691" y="2488"/>
                </a:lnTo>
                <a:lnTo>
                  <a:pt x="5501" y="655"/>
                </a:lnTo>
                <a:lnTo>
                  <a:pt x="7322" y="2488"/>
                </a:lnTo>
                <a:lnTo>
                  <a:pt x="9144" y="655"/>
                </a:lnTo>
                <a:lnTo>
                  <a:pt x="10954" y="2488"/>
                </a:lnTo>
                <a:lnTo>
                  <a:pt x="12775" y="655"/>
                </a:lnTo>
                <a:lnTo>
                  <a:pt x="14585" y="2488"/>
                </a:lnTo>
                <a:lnTo>
                  <a:pt x="16407" y="655"/>
                </a:lnTo>
                <a:lnTo>
                  <a:pt x="17955" y="2215"/>
                </a:lnTo>
                <a:lnTo>
                  <a:pt x="18276" y="1893"/>
                </a:lnTo>
                <a:lnTo>
                  <a:pt x="16407" y="0"/>
                </a:lnTo>
                <a:lnTo>
                  <a:pt x="14585" y="1846"/>
                </a:lnTo>
                <a:lnTo>
                  <a:pt x="12775" y="0"/>
                </a:lnTo>
                <a:lnTo>
                  <a:pt x="10954" y="1846"/>
                </a:lnTo>
                <a:lnTo>
                  <a:pt x="9132" y="0"/>
                </a:lnTo>
                <a:lnTo>
                  <a:pt x="7322" y="1846"/>
                </a:lnTo>
                <a:lnTo>
                  <a:pt x="5501" y="0"/>
                </a:lnTo>
                <a:lnTo>
                  <a:pt x="3691" y="1846"/>
                </a:lnTo>
                <a:lnTo>
                  <a:pt x="1869" y="0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23"/>
          <p:cNvSpPr/>
          <p:nvPr/>
        </p:nvSpPr>
        <p:spPr>
          <a:xfrm rot="5405778">
            <a:off x="1666427" y="2410338"/>
            <a:ext cx="178500" cy="32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23"/>
          <p:cNvSpPr/>
          <p:nvPr/>
        </p:nvSpPr>
        <p:spPr>
          <a:xfrm>
            <a:off x="955775" y="3182525"/>
            <a:ext cx="171000" cy="1710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23"/>
          <p:cNvSpPr/>
          <p:nvPr/>
        </p:nvSpPr>
        <p:spPr>
          <a:xfrm>
            <a:off x="2606113" y="1515725"/>
            <a:ext cx="171000" cy="1710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23"/>
          <p:cNvSpPr/>
          <p:nvPr/>
        </p:nvSpPr>
        <p:spPr>
          <a:xfrm>
            <a:off x="2538672" y="2662475"/>
            <a:ext cx="128100" cy="1281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MAIN_POINT_1"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2" name="Google Shape;892;p24"/>
          <p:cNvGrpSpPr/>
          <p:nvPr/>
        </p:nvGrpSpPr>
        <p:grpSpPr>
          <a:xfrm rot="10800000">
            <a:off x="5831680" y="544767"/>
            <a:ext cx="1820679" cy="2004808"/>
            <a:chOff x="143428" y="791782"/>
            <a:chExt cx="1170704" cy="1289100"/>
          </a:xfrm>
        </p:grpSpPr>
        <p:grpSp>
          <p:nvGrpSpPr>
            <p:cNvPr id="893" name="Google Shape;893;p24"/>
            <p:cNvGrpSpPr/>
            <p:nvPr/>
          </p:nvGrpSpPr>
          <p:grpSpPr>
            <a:xfrm>
              <a:off x="143428" y="855893"/>
              <a:ext cx="1165832" cy="1165529"/>
              <a:chOff x="3372319" y="4143117"/>
              <a:chExt cx="1482115" cy="1481730"/>
            </a:xfrm>
          </p:grpSpPr>
          <p:sp>
            <p:nvSpPr>
              <p:cNvPr id="894" name="Google Shape;894;p24"/>
              <p:cNvSpPr/>
              <p:nvPr/>
            </p:nvSpPr>
            <p:spPr>
              <a:xfrm>
                <a:off x="3372319" y="4143117"/>
                <a:ext cx="1482115" cy="1481730"/>
              </a:xfrm>
              <a:custGeom>
                <a:avLst/>
                <a:gdLst/>
                <a:ahLst/>
                <a:cxnLst/>
                <a:rect l="l" t="t" r="r" b="b"/>
                <a:pathLst>
                  <a:path w="46197" h="46185" extrusionOk="0">
                    <a:moveTo>
                      <a:pt x="23099" y="191"/>
                    </a:moveTo>
                    <a:cubicBezTo>
                      <a:pt x="35719" y="191"/>
                      <a:pt x="45994" y="10466"/>
                      <a:pt x="45994" y="23087"/>
                    </a:cubicBezTo>
                    <a:cubicBezTo>
                      <a:pt x="45994" y="35719"/>
                      <a:pt x="35719" y="45994"/>
                      <a:pt x="23099" y="45994"/>
                    </a:cubicBezTo>
                    <a:cubicBezTo>
                      <a:pt x="10466" y="45994"/>
                      <a:pt x="203" y="35719"/>
                      <a:pt x="203" y="23087"/>
                    </a:cubicBezTo>
                    <a:cubicBezTo>
                      <a:pt x="203" y="10466"/>
                      <a:pt x="10466" y="191"/>
                      <a:pt x="23099" y="191"/>
                    </a:cubicBezTo>
                    <a:close/>
                    <a:moveTo>
                      <a:pt x="23099" y="0"/>
                    </a:moveTo>
                    <a:cubicBezTo>
                      <a:pt x="10359" y="0"/>
                      <a:pt x="0" y="10359"/>
                      <a:pt x="0" y="23087"/>
                    </a:cubicBezTo>
                    <a:cubicBezTo>
                      <a:pt x="0" y="35826"/>
                      <a:pt x="10359" y="46185"/>
                      <a:pt x="23099" y="46185"/>
                    </a:cubicBezTo>
                    <a:cubicBezTo>
                      <a:pt x="35826" y="46185"/>
                      <a:pt x="46197" y="35826"/>
                      <a:pt x="46197" y="23087"/>
                    </a:cubicBezTo>
                    <a:cubicBezTo>
                      <a:pt x="46197" y="10359"/>
                      <a:pt x="35838" y="0"/>
                      <a:pt x="2309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24"/>
              <p:cNvSpPr/>
              <p:nvPr/>
            </p:nvSpPr>
            <p:spPr>
              <a:xfrm>
                <a:off x="3416240" y="4187038"/>
                <a:ext cx="1394273" cy="1393888"/>
              </a:xfrm>
              <a:custGeom>
                <a:avLst/>
                <a:gdLst/>
                <a:ahLst/>
                <a:cxnLst/>
                <a:rect l="l" t="t" r="r" b="b"/>
                <a:pathLst>
                  <a:path w="43459" h="43447" extrusionOk="0">
                    <a:moveTo>
                      <a:pt x="21730" y="191"/>
                    </a:moveTo>
                    <a:cubicBezTo>
                      <a:pt x="33600" y="191"/>
                      <a:pt x="43256" y="9847"/>
                      <a:pt x="43256" y="21718"/>
                    </a:cubicBezTo>
                    <a:cubicBezTo>
                      <a:pt x="43256" y="33600"/>
                      <a:pt x="33600" y="43256"/>
                      <a:pt x="21730" y="43256"/>
                    </a:cubicBezTo>
                    <a:cubicBezTo>
                      <a:pt x="9859" y="43256"/>
                      <a:pt x="203" y="33600"/>
                      <a:pt x="203" y="21718"/>
                    </a:cubicBezTo>
                    <a:cubicBezTo>
                      <a:pt x="203" y="9847"/>
                      <a:pt x="9859" y="191"/>
                      <a:pt x="21730" y="191"/>
                    </a:cubicBezTo>
                    <a:close/>
                    <a:moveTo>
                      <a:pt x="21730" y="1"/>
                    </a:moveTo>
                    <a:cubicBezTo>
                      <a:pt x="9752" y="1"/>
                      <a:pt x="1" y="9740"/>
                      <a:pt x="1" y="21718"/>
                    </a:cubicBezTo>
                    <a:cubicBezTo>
                      <a:pt x="1" y="33707"/>
                      <a:pt x="9752" y="43446"/>
                      <a:pt x="21730" y="43446"/>
                    </a:cubicBezTo>
                    <a:cubicBezTo>
                      <a:pt x="33707" y="43446"/>
                      <a:pt x="43459" y="33707"/>
                      <a:pt x="43459" y="21718"/>
                    </a:cubicBezTo>
                    <a:cubicBezTo>
                      <a:pt x="43459" y="9740"/>
                      <a:pt x="33707" y="1"/>
                      <a:pt x="217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24"/>
              <p:cNvSpPr/>
              <p:nvPr/>
            </p:nvSpPr>
            <p:spPr>
              <a:xfrm>
                <a:off x="3460161" y="4230959"/>
                <a:ext cx="1306431" cy="1306046"/>
              </a:xfrm>
              <a:custGeom>
                <a:avLst/>
                <a:gdLst/>
                <a:ahLst/>
                <a:cxnLst/>
                <a:rect l="l" t="t" r="r" b="b"/>
                <a:pathLst>
                  <a:path w="40721" h="40709" extrusionOk="0">
                    <a:moveTo>
                      <a:pt x="20361" y="191"/>
                    </a:moveTo>
                    <a:cubicBezTo>
                      <a:pt x="31481" y="191"/>
                      <a:pt x="40518" y="9240"/>
                      <a:pt x="40518" y="20361"/>
                    </a:cubicBezTo>
                    <a:cubicBezTo>
                      <a:pt x="40518" y="31469"/>
                      <a:pt x="31481" y="40518"/>
                      <a:pt x="20361" y="40518"/>
                    </a:cubicBezTo>
                    <a:cubicBezTo>
                      <a:pt x="9240" y="40518"/>
                      <a:pt x="203" y="31469"/>
                      <a:pt x="203" y="20361"/>
                    </a:cubicBezTo>
                    <a:cubicBezTo>
                      <a:pt x="203" y="9240"/>
                      <a:pt x="9240" y="191"/>
                      <a:pt x="20361" y="191"/>
                    </a:cubicBezTo>
                    <a:close/>
                    <a:moveTo>
                      <a:pt x="20361" y="1"/>
                    </a:moveTo>
                    <a:cubicBezTo>
                      <a:pt x="9133" y="1"/>
                      <a:pt x="1" y="9121"/>
                      <a:pt x="1" y="20349"/>
                    </a:cubicBezTo>
                    <a:cubicBezTo>
                      <a:pt x="1" y="31576"/>
                      <a:pt x="9133" y="40708"/>
                      <a:pt x="20361" y="40708"/>
                    </a:cubicBezTo>
                    <a:cubicBezTo>
                      <a:pt x="31588" y="40708"/>
                      <a:pt x="40720" y="31576"/>
                      <a:pt x="40720" y="20349"/>
                    </a:cubicBezTo>
                    <a:cubicBezTo>
                      <a:pt x="40720" y="9133"/>
                      <a:pt x="31588" y="1"/>
                      <a:pt x="2036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24"/>
              <p:cNvSpPr/>
              <p:nvPr/>
            </p:nvSpPr>
            <p:spPr>
              <a:xfrm>
                <a:off x="3455958" y="4274751"/>
                <a:ext cx="1266713" cy="1218686"/>
              </a:xfrm>
              <a:custGeom>
                <a:avLst/>
                <a:gdLst/>
                <a:ahLst/>
                <a:cxnLst/>
                <a:rect l="l" t="t" r="r" b="b"/>
                <a:pathLst>
                  <a:path w="39483" h="37986" extrusionOk="0">
                    <a:moveTo>
                      <a:pt x="20492" y="196"/>
                    </a:moveTo>
                    <a:cubicBezTo>
                      <a:pt x="30862" y="208"/>
                      <a:pt x="39268" y="8613"/>
                      <a:pt x="39280" y="18984"/>
                    </a:cubicBezTo>
                    <a:cubicBezTo>
                      <a:pt x="39280" y="26592"/>
                      <a:pt x="34708" y="33438"/>
                      <a:pt x="27683" y="36355"/>
                    </a:cubicBezTo>
                    <a:cubicBezTo>
                      <a:pt x="25358" y="37316"/>
                      <a:pt x="22916" y="37784"/>
                      <a:pt x="20496" y="37784"/>
                    </a:cubicBezTo>
                    <a:cubicBezTo>
                      <a:pt x="15604" y="37784"/>
                      <a:pt x="10797" y="35875"/>
                      <a:pt x="7204" y="32283"/>
                    </a:cubicBezTo>
                    <a:cubicBezTo>
                      <a:pt x="1823" y="26901"/>
                      <a:pt x="215" y="18817"/>
                      <a:pt x="3132" y="11792"/>
                    </a:cubicBezTo>
                    <a:cubicBezTo>
                      <a:pt x="6037" y="4779"/>
                      <a:pt x="12884" y="196"/>
                      <a:pt x="20492" y="196"/>
                    </a:cubicBezTo>
                    <a:close/>
                    <a:moveTo>
                      <a:pt x="20497" y="0"/>
                    </a:moveTo>
                    <a:cubicBezTo>
                      <a:pt x="15553" y="0"/>
                      <a:pt x="10694" y="1932"/>
                      <a:pt x="7061" y="5565"/>
                    </a:cubicBezTo>
                    <a:cubicBezTo>
                      <a:pt x="1632" y="10995"/>
                      <a:pt x="1" y="19162"/>
                      <a:pt x="2942" y="26258"/>
                    </a:cubicBezTo>
                    <a:cubicBezTo>
                      <a:pt x="5883" y="33354"/>
                      <a:pt x="12812" y="37986"/>
                      <a:pt x="20492" y="37986"/>
                    </a:cubicBezTo>
                    <a:cubicBezTo>
                      <a:pt x="30969" y="37962"/>
                      <a:pt x="39470" y="29473"/>
                      <a:pt x="39482" y="18996"/>
                    </a:cubicBezTo>
                    <a:cubicBezTo>
                      <a:pt x="39482" y="11304"/>
                      <a:pt x="34851" y="4387"/>
                      <a:pt x="27754" y="1446"/>
                    </a:cubicBezTo>
                    <a:cubicBezTo>
                      <a:pt x="25406" y="473"/>
                      <a:pt x="22941" y="0"/>
                      <a:pt x="204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24"/>
              <p:cNvSpPr/>
              <p:nvPr/>
            </p:nvSpPr>
            <p:spPr>
              <a:xfrm>
                <a:off x="3503344" y="4318608"/>
                <a:ext cx="1175374" cy="1130908"/>
              </a:xfrm>
              <a:custGeom>
                <a:avLst/>
                <a:gdLst/>
                <a:ahLst/>
                <a:cxnLst/>
                <a:rect l="l" t="t" r="r" b="b"/>
                <a:pathLst>
                  <a:path w="36636" h="35250" extrusionOk="0">
                    <a:moveTo>
                      <a:pt x="19015" y="198"/>
                    </a:moveTo>
                    <a:cubicBezTo>
                      <a:pt x="28635" y="210"/>
                      <a:pt x="36433" y="8008"/>
                      <a:pt x="36433" y="17617"/>
                    </a:cubicBezTo>
                    <a:cubicBezTo>
                      <a:pt x="36433" y="24665"/>
                      <a:pt x="32195" y="31023"/>
                      <a:pt x="25682" y="33726"/>
                    </a:cubicBezTo>
                    <a:cubicBezTo>
                      <a:pt x="23528" y="34616"/>
                      <a:pt x="21266" y="35049"/>
                      <a:pt x="19024" y="35049"/>
                    </a:cubicBezTo>
                    <a:cubicBezTo>
                      <a:pt x="14488" y="35049"/>
                      <a:pt x="10030" y="33278"/>
                      <a:pt x="6692" y="29940"/>
                    </a:cubicBezTo>
                    <a:cubicBezTo>
                      <a:pt x="1703" y="24963"/>
                      <a:pt x="215" y="17462"/>
                      <a:pt x="2917" y="10949"/>
                    </a:cubicBezTo>
                    <a:cubicBezTo>
                      <a:pt x="5608" y="4436"/>
                      <a:pt x="11966" y="198"/>
                      <a:pt x="19015" y="198"/>
                    </a:cubicBezTo>
                    <a:close/>
                    <a:moveTo>
                      <a:pt x="19021" y="1"/>
                    </a:moveTo>
                    <a:cubicBezTo>
                      <a:pt x="14435" y="1"/>
                      <a:pt x="9927" y="1793"/>
                      <a:pt x="6549" y="5163"/>
                    </a:cubicBezTo>
                    <a:cubicBezTo>
                      <a:pt x="1512" y="10199"/>
                      <a:pt x="0" y="17783"/>
                      <a:pt x="2727" y="24367"/>
                    </a:cubicBezTo>
                    <a:cubicBezTo>
                      <a:pt x="5465" y="30952"/>
                      <a:pt x="11883" y="35250"/>
                      <a:pt x="19015" y="35250"/>
                    </a:cubicBezTo>
                    <a:cubicBezTo>
                      <a:pt x="28742" y="35238"/>
                      <a:pt x="36624" y="27356"/>
                      <a:pt x="36636" y="17617"/>
                    </a:cubicBezTo>
                    <a:cubicBezTo>
                      <a:pt x="36636" y="10497"/>
                      <a:pt x="32338" y="4067"/>
                      <a:pt x="25754" y="1341"/>
                    </a:cubicBezTo>
                    <a:cubicBezTo>
                      <a:pt x="23575" y="439"/>
                      <a:pt x="21289" y="1"/>
                      <a:pt x="190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24"/>
              <p:cNvSpPr/>
              <p:nvPr/>
            </p:nvSpPr>
            <p:spPr>
              <a:xfrm>
                <a:off x="3550698" y="4362497"/>
                <a:ext cx="1084100" cy="1043098"/>
              </a:xfrm>
              <a:custGeom>
                <a:avLst/>
                <a:gdLst/>
                <a:ahLst/>
                <a:cxnLst/>
                <a:rect l="l" t="t" r="r" b="b"/>
                <a:pathLst>
                  <a:path w="33791" h="32513" extrusionOk="0">
                    <a:moveTo>
                      <a:pt x="17539" y="199"/>
                    </a:moveTo>
                    <a:cubicBezTo>
                      <a:pt x="26397" y="211"/>
                      <a:pt x="33588" y="7390"/>
                      <a:pt x="33588" y="16249"/>
                    </a:cubicBezTo>
                    <a:cubicBezTo>
                      <a:pt x="33588" y="22749"/>
                      <a:pt x="29683" y="28607"/>
                      <a:pt x="23682" y="31084"/>
                    </a:cubicBezTo>
                    <a:cubicBezTo>
                      <a:pt x="21693" y="31909"/>
                      <a:pt x="19604" y="32310"/>
                      <a:pt x="17533" y="32310"/>
                    </a:cubicBezTo>
                    <a:cubicBezTo>
                      <a:pt x="13357" y="32310"/>
                      <a:pt x="9252" y="30679"/>
                      <a:pt x="6180" y="27607"/>
                    </a:cubicBezTo>
                    <a:cubicBezTo>
                      <a:pt x="1596" y="23011"/>
                      <a:pt x="215" y="16106"/>
                      <a:pt x="2703" y="10105"/>
                    </a:cubicBezTo>
                    <a:cubicBezTo>
                      <a:pt x="5192" y="4104"/>
                      <a:pt x="11038" y="199"/>
                      <a:pt x="17539" y="199"/>
                    </a:cubicBezTo>
                    <a:close/>
                    <a:moveTo>
                      <a:pt x="17544" y="0"/>
                    </a:moveTo>
                    <a:cubicBezTo>
                      <a:pt x="13314" y="0"/>
                      <a:pt x="9156" y="1652"/>
                      <a:pt x="6049" y="4759"/>
                    </a:cubicBezTo>
                    <a:cubicBezTo>
                      <a:pt x="1394" y="9414"/>
                      <a:pt x="1" y="16403"/>
                      <a:pt x="2525" y="22476"/>
                    </a:cubicBezTo>
                    <a:cubicBezTo>
                      <a:pt x="5037" y="28548"/>
                      <a:pt x="10966" y="32513"/>
                      <a:pt x="17539" y="32513"/>
                    </a:cubicBezTo>
                    <a:cubicBezTo>
                      <a:pt x="26516" y="32501"/>
                      <a:pt x="33779" y="25226"/>
                      <a:pt x="33791" y="16249"/>
                    </a:cubicBezTo>
                    <a:cubicBezTo>
                      <a:pt x="33791" y="9676"/>
                      <a:pt x="29826" y="3747"/>
                      <a:pt x="23754" y="1235"/>
                    </a:cubicBezTo>
                    <a:cubicBezTo>
                      <a:pt x="21745" y="404"/>
                      <a:pt x="19636" y="0"/>
                      <a:pt x="175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24"/>
              <p:cNvSpPr/>
              <p:nvPr/>
            </p:nvSpPr>
            <p:spPr>
              <a:xfrm>
                <a:off x="3598084" y="4406354"/>
                <a:ext cx="992793" cy="955321"/>
              </a:xfrm>
              <a:custGeom>
                <a:avLst/>
                <a:gdLst/>
                <a:ahLst/>
                <a:cxnLst/>
                <a:rect l="l" t="t" r="r" b="b"/>
                <a:pathLst>
                  <a:path w="30945" h="29777" extrusionOk="0">
                    <a:moveTo>
                      <a:pt x="16062" y="201"/>
                    </a:moveTo>
                    <a:cubicBezTo>
                      <a:pt x="24170" y="213"/>
                      <a:pt x="30742" y="6773"/>
                      <a:pt x="30754" y="14894"/>
                    </a:cubicBezTo>
                    <a:cubicBezTo>
                      <a:pt x="30754" y="20835"/>
                      <a:pt x="27170" y="26181"/>
                      <a:pt x="21681" y="28455"/>
                    </a:cubicBezTo>
                    <a:cubicBezTo>
                      <a:pt x="19862" y="29209"/>
                      <a:pt x="17950" y="29575"/>
                      <a:pt x="16055" y="29575"/>
                    </a:cubicBezTo>
                    <a:cubicBezTo>
                      <a:pt x="12235" y="29575"/>
                      <a:pt x="8481" y="28085"/>
                      <a:pt x="5679" y="25276"/>
                    </a:cubicBezTo>
                    <a:cubicBezTo>
                      <a:pt x="1476" y="21073"/>
                      <a:pt x="214" y="14751"/>
                      <a:pt x="2488" y="9262"/>
                    </a:cubicBezTo>
                    <a:cubicBezTo>
                      <a:pt x="4763" y="3773"/>
                      <a:pt x="10120" y="201"/>
                      <a:pt x="16062" y="201"/>
                    </a:cubicBezTo>
                    <a:close/>
                    <a:moveTo>
                      <a:pt x="16066" y="1"/>
                    </a:moveTo>
                    <a:cubicBezTo>
                      <a:pt x="12191" y="1"/>
                      <a:pt x="8381" y="1512"/>
                      <a:pt x="5536" y="4357"/>
                    </a:cubicBezTo>
                    <a:cubicBezTo>
                      <a:pt x="1274" y="8619"/>
                      <a:pt x="0" y="15024"/>
                      <a:pt x="2310" y="20585"/>
                    </a:cubicBezTo>
                    <a:cubicBezTo>
                      <a:pt x="4608" y="26145"/>
                      <a:pt x="10037" y="29776"/>
                      <a:pt x="16062" y="29776"/>
                    </a:cubicBezTo>
                    <a:cubicBezTo>
                      <a:pt x="24277" y="29764"/>
                      <a:pt x="30933" y="23109"/>
                      <a:pt x="30944" y="14882"/>
                    </a:cubicBezTo>
                    <a:cubicBezTo>
                      <a:pt x="30944" y="8869"/>
                      <a:pt x="27325" y="3440"/>
                      <a:pt x="21753" y="1130"/>
                    </a:cubicBezTo>
                    <a:cubicBezTo>
                      <a:pt x="19914" y="370"/>
                      <a:pt x="17982" y="1"/>
                      <a:pt x="1606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24"/>
              <p:cNvSpPr/>
              <p:nvPr/>
            </p:nvSpPr>
            <p:spPr>
              <a:xfrm>
                <a:off x="3645437" y="4450339"/>
                <a:ext cx="901518" cy="867415"/>
              </a:xfrm>
              <a:custGeom>
                <a:avLst/>
                <a:gdLst/>
                <a:ahLst/>
                <a:cxnLst/>
                <a:rect l="l" t="t" r="r" b="b"/>
                <a:pathLst>
                  <a:path w="28100" h="27037" extrusionOk="0">
                    <a:moveTo>
                      <a:pt x="14586" y="199"/>
                    </a:moveTo>
                    <a:cubicBezTo>
                      <a:pt x="21944" y="199"/>
                      <a:pt x="27897" y="6164"/>
                      <a:pt x="27909" y="13523"/>
                    </a:cubicBezTo>
                    <a:cubicBezTo>
                      <a:pt x="27909" y="18904"/>
                      <a:pt x="24658" y="23762"/>
                      <a:pt x="19681" y="25822"/>
                    </a:cubicBezTo>
                    <a:cubicBezTo>
                      <a:pt x="18031" y="26505"/>
                      <a:pt x="16299" y="26837"/>
                      <a:pt x="14581" y="26837"/>
                    </a:cubicBezTo>
                    <a:cubicBezTo>
                      <a:pt x="11118" y="26837"/>
                      <a:pt x="7714" y="25487"/>
                      <a:pt x="5168" y="22940"/>
                    </a:cubicBezTo>
                    <a:cubicBezTo>
                      <a:pt x="1358" y="19130"/>
                      <a:pt x="215" y="13392"/>
                      <a:pt x="2275" y="8415"/>
                    </a:cubicBezTo>
                    <a:cubicBezTo>
                      <a:pt x="4334" y="3438"/>
                      <a:pt x="9192" y="199"/>
                      <a:pt x="14586" y="199"/>
                    </a:cubicBezTo>
                    <a:close/>
                    <a:moveTo>
                      <a:pt x="14581" y="1"/>
                    </a:moveTo>
                    <a:cubicBezTo>
                      <a:pt x="11067" y="1"/>
                      <a:pt x="7612" y="1375"/>
                      <a:pt x="5025" y="3962"/>
                    </a:cubicBezTo>
                    <a:cubicBezTo>
                      <a:pt x="1155" y="7819"/>
                      <a:pt x="0" y="13642"/>
                      <a:pt x="2096" y="18690"/>
                    </a:cubicBezTo>
                    <a:cubicBezTo>
                      <a:pt x="4191" y="23738"/>
                      <a:pt x="9121" y="27036"/>
                      <a:pt x="14586" y="27036"/>
                    </a:cubicBezTo>
                    <a:cubicBezTo>
                      <a:pt x="22051" y="27024"/>
                      <a:pt x="28099" y="20976"/>
                      <a:pt x="28099" y="13523"/>
                    </a:cubicBezTo>
                    <a:cubicBezTo>
                      <a:pt x="28099" y="8046"/>
                      <a:pt x="24813" y="3116"/>
                      <a:pt x="19753" y="1033"/>
                    </a:cubicBezTo>
                    <a:cubicBezTo>
                      <a:pt x="18080" y="338"/>
                      <a:pt x="16323" y="1"/>
                      <a:pt x="1458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24"/>
              <p:cNvSpPr/>
              <p:nvPr/>
            </p:nvSpPr>
            <p:spPr>
              <a:xfrm>
                <a:off x="3692791" y="4494228"/>
                <a:ext cx="810211" cy="779573"/>
              </a:xfrm>
              <a:custGeom>
                <a:avLst/>
                <a:gdLst/>
                <a:ahLst/>
                <a:cxnLst/>
                <a:rect l="l" t="t" r="r" b="b"/>
                <a:pathLst>
                  <a:path w="25254" h="24299" extrusionOk="0">
                    <a:moveTo>
                      <a:pt x="13110" y="201"/>
                    </a:moveTo>
                    <a:cubicBezTo>
                      <a:pt x="19706" y="201"/>
                      <a:pt x="25052" y="5547"/>
                      <a:pt x="25063" y="12155"/>
                    </a:cubicBezTo>
                    <a:cubicBezTo>
                      <a:pt x="25063" y="16988"/>
                      <a:pt x="22146" y="21346"/>
                      <a:pt x="17682" y="23192"/>
                    </a:cubicBezTo>
                    <a:cubicBezTo>
                      <a:pt x="16202" y="23803"/>
                      <a:pt x="14648" y="24101"/>
                      <a:pt x="13107" y="24101"/>
                    </a:cubicBezTo>
                    <a:cubicBezTo>
                      <a:pt x="9997" y="24101"/>
                      <a:pt x="6941" y="22889"/>
                      <a:pt x="4656" y="20596"/>
                    </a:cubicBezTo>
                    <a:cubicBezTo>
                      <a:pt x="1239" y="17179"/>
                      <a:pt x="215" y="12035"/>
                      <a:pt x="2061" y="7571"/>
                    </a:cubicBezTo>
                    <a:cubicBezTo>
                      <a:pt x="3918" y="3106"/>
                      <a:pt x="8276" y="201"/>
                      <a:pt x="13110" y="201"/>
                    </a:cubicBezTo>
                    <a:close/>
                    <a:moveTo>
                      <a:pt x="13108" y="0"/>
                    </a:moveTo>
                    <a:cubicBezTo>
                      <a:pt x="9944" y="0"/>
                      <a:pt x="6838" y="1234"/>
                      <a:pt x="4513" y="3558"/>
                    </a:cubicBezTo>
                    <a:cubicBezTo>
                      <a:pt x="1049" y="7035"/>
                      <a:pt x="1" y="12262"/>
                      <a:pt x="1882" y="16798"/>
                    </a:cubicBezTo>
                    <a:cubicBezTo>
                      <a:pt x="3763" y="21334"/>
                      <a:pt x="8192" y="24299"/>
                      <a:pt x="13110" y="24299"/>
                    </a:cubicBezTo>
                    <a:cubicBezTo>
                      <a:pt x="19813" y="24287"/>
                      <a:pt x="25254" y="18858"/>
                      <a:pt x="25254" y="12155"/>
                    </a:cubicBezTo>
                    <a:cubicBezTo>
                      <a:pt x="25254" y="7237"/>
                      <a:pt x="22301" y="2808"/>
                      <a:pt x="17765" y="927"/>
                    </a:cubicBezTo>
                    <a:cubicBezTo>
                      <a:pt x="16258" y="304"/>
                      <a:pt x="14676" y="0"/>
                      <a:pt x="13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24"/>
              <p:cNvSpPr/>
              <p:nvPr/>
            </p:nvSpPr>
            <p:spPr>
              <a:xfrm>
                <a:off x="3740177" y="4538084"/>
                <a:ext cx="719290" cy="691795"/>
              </a:xfrm>
              <a:custGeom>
                <a:avLst/>
                <a:gdLst/>
                <a:ahLst/>
                <a:cxnLst/>
                <a:rect l="l" t="t" r="r" b="b"/>
                <a:pathLst>
                  <a:path w="22420" h="21563" extrusionOk="0">
                    <a:moveTo>
                      <a:pt x="11633" y="191"/>
                    </a:moveTo>
                    <a:cubicBezTo>
                      <a:pt x="17479" y="203"/>
                      <a:pt x="22205" y="4942"/>
                      <a:pt x="22217" y="10776"/>
                    </a:cubicBezTo>
                    <a:cubicBezTo>
                      <a:pt x="22217" y="15062"/>
                      <a:pt x="19634" y="18919"/>
                      <a:pt x="15681" y="20563"/>
                    </a:cubicBezTo>
                    <a:cubicBezTo>
                      <a:pt x="14374" y="21102"/>
                      <a:pt x="13002" y="21364"/>
                      <a:pt x="11642" y="21364"/>
                    </a:cubicBezTo>
                    <a:cubicBezTo>
                      <a:pt x="8886" y="21364"/>
                      <a:pt x="6176" y="20289"/>
                      <a:pt x="4144" y="18265"/>
                    </a:cubicBezTo>
                    <a:cubicBezTo>
                      <a:pt x="1119" y="15240"/>
                      <a:pt x="215" y="10692"/>
                      <a:pt x="1858" y="6728"/>
                    </a:cubicBezTo>
                    <a:cubicBezTo>
                      <a:pt x="3489" y="2775"/>
                      <a:pt x="7346" y="191"/>
                      <a:pt x="11633" y="191"/>
                    </a:cubicBezTo>
                    <a:close/>
                    <a:moveTo>
                      <a:pt x="11626" y="1"/>
                    </a:moveTo>
                    <a:cubicBezTo>
                      <a:pt x="8821" y="1"/>
                      <a:pt x="6062" y="1094"/>
                      <a:pt x="4001" y="3156"/>
                    </a:cubicBezTo>
                    <a:cubicBezTo>
                      <a:pt x="917" y="6239"/>
                      <a:pt x="0" y="10883"/>
                      <a:pt x="1667" y="14907"/>
                    </a:cubicBezTo>
                    <a:cubicBezTo>
                      <a:pt x="3334" y="18943"/>
                      <a:pt x="7275" y="21563"/>
                      <a:pt x="11633" y="21563"/>
                    </a:cubicBezTo>
                    <a:cubicBezTo>
                      <a:pt x="17586" y="21563"/>
                      <a:pt x="22408" y="16729"/>
                      <a:pt x="22420" y="10788"/>
                    </a:cubicBezTo>
                    <a:cubicBezTo>
                      <a:pt x="22420" y="6418"/>
                      <a:pt x="19788" y="2489"/>
                      <a:pt x="15752" y="822"/>
                    </a:cubicBezTo>
                    <a:cubicBezTo>
                      <a:pt x="14418" y="270"/>
                      <a:pt x="13017" y="1"/>
                      <a:pt x="116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24"/>
              <p:cNvSpPr/>
              <p:nvPr/>
            </p:nvSpPr>
            <p:spPr>
              <a:xfrm>
                <a:off x="3787531" y="4581973"/>
                <a:ext cx="628015" cy="603985"/>
              </a:xfrm>
              <a:custGeom>
                <a:avLst/>
                <a:gdLst/>
                <a:ahLst/>
                <a:cxnLst/>
                <a:rect l="l" t="t" r="r" b="b"/>
                <a:pathLst>
                  <a:path w="19575" h="18826" extrusionOk="0">
                    <a:moveTo>
                      <a:pt x="10157" y="192"/>
                    </a:moveTo>
                    <a:cubicBezTo>
                      <a:pt x="15241" y="204"/>
                      <a:pt x="19372" y="4324"/>
                      <a:pt x="19372" y="9408"/>
                    </a:cubicBezTo>
                    <a:cubicBezTo>
                      <a:pt x="19372" y="13146"/>
                      <a:pt x="17122" y="16504"/>
                      <a:pt x="13681" y="17932"/>
                    </a:cubicBezTo>
                    <a:cubicBezTo>
                      <a:pt x="12544" y="18405"/>
                      <a:pt x="11349" y="18634"/>
                      <a:pt x="10164" y="18634"/>
                    </a:cubicBezTo>
                    <a:cubicBezTo>
                      <a:pt x="7764" y="18634"/>
                      <a:pt x="5402" y="17694"/>
                      <a:pt x="3632" y="15932"/>
                    </a:cubicBezTo>
                    <a:cubicBezTo>
                      <a:pt x="1001" y="13289"/>
                      <a:pt x="215" y="9336"/>
                      <a:pt x="1644" y="5883"/>
                    </a:cubicBezTo>
                    <a:cubicBezTo>
                      <a:pt x="3060" y="2442"/>
                      <a:pt x="6430" y="192"/>
                      <a:pt x="10157" y="192"/>
                    </a:cubicBezTo>
                    <a:close/>
                    <a:moveTo>
                      <a:pt x="10152" y="0"/>
                    </a:moveTo>
                    <a:cubicBezTo>
                      <a:pt x="7705" y="0"/>
                      <a:pt x="5300" y="953"/>
                      <a:pt x="3501" y="2752"/>
                    </a:cubicBezTo>
                    <a:cubicBezTo>
                      <a:pt x="810" y="5455"/>
                      <a:pt x="1" y="9503"/>
                      <a:pt x="1453" y="13015"/>
                    </a:cubicBezTo>
                    <a:cubicBezTo>
                      <a:pt x="2918" y="16539"/>
                      <a:pt x="6347" y="18825"/>
                      <a:pt x="10157" y="18825"/>
                    </a:cubicBezTo>
                    <a:cubicBezTo>
                      <a:pt x="15348" y="18825"/>
                      <a:pt x="19563" y="14611"/>
                      <a:pt x="19574" y="9408"/>
                    </a:cubicBezTo>
                    <a:cubicBezTo>
                      <a:pt x="19574" y="5610"/>
                      <a:pt x="17277" y="2169"/>
                      <a:pt x="13752" y="716"/>
                    </a:cubicBezTo>
                    <a:cubicBezTo>
                      <a:pt x="12588" y="235"/>
                      <a:pt x="11365" y="0"/>
                      <a:pt x="101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24"/>
              <p:cNvSpPr/>
              <p:nvPr/>
            </p:nvSpPr>
            <p:spPr>
              <a:xfrm>
                <a:off x="3834885" y="4625862"/>
                <a:ext cx="536740" cy="516175"/>
              </a:xfrm>
              <a:custGeom>
                <a:avLst/>
                <a:gdLst/>
                <a:ahLst/>
                <a:cxnLst/>
                <a:rect l="l" t="t" r="r" b="b"/>
                <a:pathLst>
                  <a:path w="16730" h="16089" extrusionOk="0">
                    <a:moveTo>
                      <a:pt x="8681" y="193"/>
                    </a:moveTo>
                    <a:cubicBezTo>
                      <a:pt x="13014" y="205"/>
                      <a:pt x="16527" y="3718"/>
                      <a:pt x="16527" y="8052"/>
                    </a:cubicBezTo>
                    <a:cubicBezTo>
                      <a:pt x="16527" y="11219"/>
                      <a:pt x="14622" y="14088"/>
                      <a:pt x="11681" y="15302"/>
                    </a:cubicBezTo>
                    <a:cubicBezTo>
                      <a:pt x="10713" y="15704"/>
                      <a:pt x="9696" y="15898"/>
                      <a:pt x="8688" y="15898"/>
                    </a:cubicBezTo>
                    <a:cubicBezTo>
                      <a:pt x="6643" y="15898"/>
                      <a:pt x="4631" y="15099"/>
                      <a:pt x="3132" y="13600"/>
                    </a:cubicBezTo>
                    <a:cubicBezTo>
                      <a:pt x="882" y="11350"/>
                      <a:pt x="215" y="7980"/>
                      <a:pt x="1430" y="5039"/>
                    </a:cubicBezTo>
                    <a:cubicBezTo>
                      <a:pt x="2644" y="2110"/>
                      <a:pt x="5502" y="193"/>
                      <a:pt x="8681" y="193"/>
                    </a:cubicBezTo>
                    <a:close/>
                    <a:moveTo>
                      <a:pt x="8678" y="0"/>
                    </a:moveTo>
                    <a:cubicBezTo>
                      <a:pt x="6585" y="0"/>
                      <a:pt x="4526" y="815"/>
                      <a:pt x="2989" y="2360"/>
                    </a:cubicBezTo>
                    <a:cubicBezTo>
                      <a:pt x="692" y="4658"/>
                      <a:pt x="1" y="8123"/>
                      <a:pt x="1251" y="11123"/>
                    </a:cubicBezTo>
                    <a:cubicBezTo>
                      <a:pt x="2489" y="14136"/>
                      <a:pt x="5430" y="16088"/>
                      <a:pt x="8681" y="16088"/>
                    </a:cubicBezTo>
                    <a:cubicBezTo>
                      <a:pt x="13122" y="16088"/>
                      <a:pt x="16717" y="12493"/>
                      <a:pt x="16729" y="8052"/>
                    </a:cubicBezTo>
                    <a:cubicBezTo>
                      <a:pt x="16729" y="4789"/>
                      <a:pt x="14765" y="1860"/>
                      <a:pt x="11752" y="610"/>
                    </a:cubicBezTo>
                    <a:cubicBezTo>
                      <a:pt x="10759" y="200"/>
                      <a:pt x="9714" y="0"/>
                      <a:pt x="86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24"/>
              <p:cNvSpPr/>
              <p:nvPr/>
            </p:nvSpPr>
            <p:spPr>
              <a:xfrm>
                <a:off x="3882270" y="4669558"/>
                <a:ext cx="445401" cy="428558"/>
              </a:xfrm>
              <a:custGeom>
                <a:avLst/>
                <a:gdLst/>
                <a:ahLst/>
                <a:cxnLst/>
                <a:rect l="l" t="t" r="r" b="b"/>
                <a:pathLst>
                  <a:path w="13883" h="13358" extrusionOk="0">
                    <a:moveTo>
                      <a:pt x="7204" y="201"/>
                    </a:moveTo>
                    <a:cubicBezTo>
                      <a:pt x="10775" y="201"/>
                      <a:pt x="13681" y="3106"/>
                      <a:pt x="13681" y="6690"/>
                    </a:cubicBezTo>
                    <a:cubicBezTo>
                      <a:pt x="13681" y="9309"/>
                      <a:pt x="12109" y="11666"/>
                      <a:pt x="9680" y="12666"/>
                    </a:cubicBezTo>
                    <a:cubicBezTo>
                      <a:pt x="8879" y="13002"/>
                      <a:pt x="8037" y="13165"/>
                      <a:pt x="7202" y="13165"/>
                    </a:cubicBezTo>
                    <a:cubicBezTo>
                      <a:pt x="5518" y="13165"/>
                      <a:pt x="3861" y="12503"/>
                      <a:pt x="2620" y="11262"/>
                    </a:cubicBezTo>
                    <a:cubicBezTo>
                      <a:pt x="762" y="9416"/>
                      <a:pt x="215" y="6630"/>
                      <a:pt x="1215" y="4201"/>
                    </a:cubicBezTo>
                    <a:cubicBezTo>
                      <a:pt x="2215" y="1784"/>
                      <a:pt x="4584" y="201"/>
                      <a:pt x="7204" y="201"/>
                    </a:cubicBezTo>
                    <a:close/>
                    <a:moveTo>
                      <a:pt x="7202" y="0"/>
                    </a:moveTo>
                    <a:cubicBezTo>
                      <a:pt x="5467" y="0"/>
                      <a:pt x="3759" y="681"/>
                      <a:pt x="2477" y="1963"/>
                    </a:cubicBezTo>
                    <a:cubicBezTo>
                      <a:pt x="572" y="3868"/>
                      <a:pt x="0" y="6749"/>
                      <a:pt x="1036" y="9237"/>
                    </a:cubicBezTo>
                    <a:cubicBezTo>
                      <a:pt x="2056" y="11729"/>
                      <a:pt x="4483" y="13357"/>
                      <a:pt x="7174" y="13357"/>
                    </a:cubicBezTo>
                    <a:cubicBezTo>
                      <a:pt x="7184" y="13357"/>
                      <a:pt x="7194" y="13357"/>
                      <a:pt x="7204" y="13357"/>
                    </a:cubicBezTo>
                    <a:cubicBezTo>
                      <a:pt x="10895" y="13357"/>
                      <a:pt x="13871" y="10369"/>
                      <a:pt x="13883" y="6690"/>
                    </a:cubicBezTo>
                    <a:cubicBezTo>
                      <a:pt x="13883" y="3987"/>
                      <a:pt x="12252" y="1546"/>
                      <a:pt x="9752" y="510"/>
                    </a:cubicBezTo>
                    <a:cubicBezTo>
                      <a:pt x="8927" y="167"/>
                      <a:pt x="8062" y="0"/>
                      <a:pt x="72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24"/>
              <p:cNvSpPr/>
              <p:nvPr/>
            </p:nvSpPr>
            <p:spPr>
              <a:xfrm>
                <a:off x="3929624" y="4713511"/>
                <a:ext cx="354127" cy="341037"/>
              </a:xfrm>
              <a:custGeom>
                <a:avLst/>
                <a:gdLst/>
                <a:ahLst/>
                <a:cxnLst/>
                <a:rect l="l" t="t" r="r" b="b"/>
                <a:pathLst>
                  <a:path w="11038" h="10630" extrusionOk="0">
                    <a:moveTo>
                      <a:pt x="5728" y="200"/>
                    </a:moveTo>
                    <a:cubicBezTo>
                      <a:pt x="8549" y="200"/>
                      <a:pt x="10835" y="2486"/>
                      <a:pt x="10835" y="5308"/>
                    </a:cubicBezTo>
                    <a:cubicBezTo>
                      <a:pt x="10835" y="7379"/>
                      <a:pt x="9597" y="9249"/>
                      <a:pt x="7680" y="10034"/>
                    </a:cubicBezTo>
                    <a:cubicBezTo>
                      <a:pt x="7048" y="10299"/>
                      <a:pt x="6384" y="10427"/>
                      <a:pt x="5725" y="10427"/>
                    </a:cubicBezTo>
                    <a:cubicBezTo>
                      <a:pt x="4395" y="10427"/>
                      <a:pt x="3087" y="9906"/>
                      <a:pt x="2108" y="8927"/>
                    </a:cubicBezTo>
                    <a:cubicBezTo>
                      <a:pt x="644" y="7463"/>
                      <a:pt x="215" y="5272"/>
                      <a:pt x="1001" y="3355"/>
                    </a:cubicBezTo>
                    <a:cubicBezTo>
                      <a:pt x="1799" y="1450"/>
                      <a:pt x="3656" y="200"/>
                      <a:pt x="5728" y="200"/>
                    </a:cubicBezTo>
                    <a:close/>
                    <a:moveTo>
                      <a:pt x="5739" y="0"/>
                    </a:moveTo>
                    <a:cubicBezTo>
                      <a:pt x="4353" y="0"/>
                      <a:pt x="2991" y="543"/>
                      <a:pt x="1977" y="1557"/>
                    </a:cubicBezTo>
                    <a:cubicBezTo>
                      <a:pt x="453" y="3081"/>
                      <a:pt x="1" y="5367"/>
                      <a:pt x="822" y="7344"/>
                    </a:cubicBezTo>
                    <a:cubicBezTo>
                      <a:pt x="1644" y="9332"/>
                      <a:pt x="3584" y="10618"/>
                      <a:pt x="5728" y="10630"/>
                    </a:cubicBezTo>
                    <a:cubicBezTo>
                      <a:pt x="8657" y="10618"/>
                      <a:pt x="11038" y="8248"/>
                      <a:pt x="11038" y="5308"/>
                    </a:cubicBezTo>
                    <a:cubicBezTo>
                      <a:pt x="11038" y="3164"/>
                      <a:pt x="9740" y="1224"/>
                      <a:pt x="7764" y="402"/>
                    </a:cubicBezTo>
                    <a:cubicBezTo>
                      <a:pt x="7108" y="132"/>
                      <a:pt x="6421" y="0"/>
                      <a:pt x="573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24"/>
              <p:cNvSpPr/>
              <p:nvPr/>
            </p:nvSpPr>
            <p:spPr>
              <a:xfrm>
                <a:off x="3944158" y="4757208"/>
                <a:ext cx="295672" cy="253420"/>
              </a:xfrm>
              <a:custGeom>
                <a:avLst/>
                <a:gdLst/>
                <a:ahLst/>
                <a:cxnLst/>
                <a:rect l="l" t="t" r="r" b="b"/>
                <a:pathLst>
                  <a:path w="9216" h="7899" extrusionOk="0">
                    <a:moveTo>
                      <a:pt x="5275" y="207"/>
                    </a:moveTo>
                    <a:cubicBezTo>
                      <a:pt x="7346" y="207"/>
                      <a:pt x="9013" y="1886"/>
                      <a:pt x="9013" y="3958"/>
                    </a:cubicBezTo>
                    <a:cubicBezTo>
                      <a:pt x="9013" y="6213"/>
                      <a:pt x="7172" y="7705"/>
                      <a:pt x="5247" y="7705"/>
                    </a:cubicBezTo>
                    <a:cubicBezTo>
                      <a:pt x="4326" y="7705"/>
                      <a:pt x="3386" y="7363"/>
                      <a:pt x="2620" y="6601"/>
                    </a:cubicBezTo>
                    <a:cubicBezTo>
                      <a:pt x="262" y="4243"/>
                      <a:pt x="1941" y="207"/>
                      <a:pt x="5275" y="207"/>
                    </a:cubicBezTo>
                    <a:close/>
                    <a:moveTo>
                      <a:pt x="5243" y="0"/>
                    </a:moveTo>
                    <a:cubicBezTo>
                      <a:pt x="4275" y="0"/>
                      <a:pt x="3289" y="359"/>
                      <a:pt x="2489" y="1160"/>
                    </a:cubicBezTo>
                    <a:cubicBezTo>
                      <a:pt x="0" y="3648"/>
                      <a:pt x="1762" y="7898"/>
                      <a:pt x="5275" y="7898"/>
                    </a:cubicBezTo>
                    <a:cubicBezTo>
                      <a:pt x="7453" y="7887"/>
                      <a:pt x="9216" y="6124"/>
                      <a:pt x="9216" y="3958"/>
                    </a:cubicBezTo>
                    <a:cubicBezTo>
                      <a:pt x="9216" y="1573"/>
                      <a:pt x="7269" y="0"/>
                      <a:pt x="524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24"/>
              <p:cNvSpPr/>
              <p:nvPr/>
            </p:nvSpPr>
            <p:spPr>
              <a:xfrm>
                <a:off x="4002965" y="4801193"/>
                <a:ext cx="192944" cy="165514"/>
              </a:xfrm>
              <a:custGeom>
                <a:avLst/>
                <a:gdLst/>
                <a:ahLst/>
                <a:cxnLst/>
                <a:rect l="l" t="t" r="r" b="b"/>
                <a:pathLst>
                  <a:path w="6014" h="5159" extrusionOk="0">
                    <a:moveTo>
                      <a:pt x="3442" y="205"/>
                    </a:moveTo>
                    <a:cubicBezTo>
                      <a:pt x="4751" y="205"/>
                      <a:pt x="5811" y="1265"/>
                      <a:pt x="5823" y="2587"/>
                    </a:cubicBezTo>
                    <a:cubicBezTo>
                      <a:pt x="5823" y="4014"/>
                      <a:pt x="4643" y="4961"/>
                      <a:pt x="3419" y="4961"/>
                    </a:cubicBezTo>
                    <a:cubicBezTo>
                      <a:pt x="2836" y="4961"/>
                      <a:pt x="2243" y="4746"/>
                      <a:pt x="1763" y="4265"/>
                    </a:cubicBezTo>
                    <a:cubicBezTo>
                      <a:pt x="263" y="2765"/>
                      <a:pt x="1322" y="205"/>
                      <a:pt x="3442" y="205"/>
                    </a:cubicBezTo>
                    <a:close/>
                    <a:moveTo>
                      <a:pt x="3422" y="1"/>
                    </a:moveTo>
                    <a:cubicBezTo>
                      <a:pt x="2789" y="1"/>
                      <a:pt x="2144" y="237"/>
                      <a:pt x="1620" y="765"/>
                    </a:cubicBezTo>
                    <a:cubicBezTo>
                      <a:pt x="1" y="2384"/>
                      <a:pt x="1144" y="5158"/>
                      <a:pt x="3442" y="5158"/>
                    </a:cubicBezTo>
                    <a:cubicBezTo>
                      <a:pt x="4858" y="5158"/>
                      <a:pt x="6013" y="4003"/>
                      <a:pt x="6013" y="2587"/>
                    </a:cubicBezTo>
                    <a:cubicBezTo>
                      <a:pt x="6013" y="1032"/>
                      <a:pt x="4744" y="1"/>
                      <a:pt x="342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24"/>
              <p:cNvSpPr/>
              <p:nvPr/>
            </p:nvSpPr>
            <p:spPr>
              <a:xfrm>
                <a:off x="4061804" y="4845178"/>
                <a:ext cx="90184" cy="77608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419" extrusionOk="0">
                    <a:moveTo>
                      <a:pt x="1608" y="203"/>
                    </a:moveTo>
                    <a:cubicBezTo>
                      <a:pt x="2167" y="203"/>
                      <a:pt x="2620" y="656"/>
                      <a:pt x="2620" y="1204"/>
                    </a:cubicBezTo>
                    <a:cubicBezTo>
                      <a:pt x="2620" y="1815"/>
                      <a:pt x="2120" y="2220"/>
                      <a:pt x="1601" y="2220"/>
                    </a:cubicBezTo>
                    <a:cubicBezTo>
                      <a:pt x="1351" y="2220"/>
                      <a:pt x="1098" y="2127"/>
                      <a:pt x="893" y="1918"/>
                    </a:cubicBezTo>
                    <a:cubicBezTo>
                      <a:pt x="262" y="1287"/>
                      <a:pt x="703" y="203"/>
                      <a:pt x="1608" y="203"/>
                    </a:cubicBezTo>
                    <a:close/>
                    <a:moveTo>
                      <a:pt x="1597" y="1"/>
                    </a:moveTo>
                    <a:cubicBezTo>
                      <a:pt x="1300" y="1"/>
                      <a:pt x="997" y="111"/>
                      <a:pt x="750" y="358"/>
                    </a:cubicBezTo>
                    <a:cubicBezTo>
                      <a:pt x="0" y="1120"/>
                      <a:pt x="536" y="2418"/>
                      <a:pt x="1608" y="2418"/>
                    </a:cubicBezTo>
                    <a:cubicBezTo>
                      <a:pt x="2274" y="2418"/>
                      <a:pt x="2810" y="1870"/>
                      <a:pt x="2810" y="1216"/>
                    </a:cubicBezTo>
                    <a:cubicBezTo>
                      <a:pt x="2810" y="483"/>
                      <a:pt x="2217" y="1"/>
                      <a:pt x="15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24"/>
              <p:cNvSpPr/>
              <p:nvPr/>
            </p:nvSpPr>
            <p:spPr>
              <a:xfrm>
                <a:off x="3784098" y="4578572"/>
                <a:ext cx="634496" cy="610787"/>
              </a:xfrm>
              <a:custGeom>
                <a:avLst/>
                <a:gdLst/>
                <a:ahLst/>
                <a:cxnLst/>
                <a:rect l="l" t="t" r="r" b="b"/>
                <a:pathLst>
                  <a:path w="19777" h="19038" extrusionOk="0">
                    <a:moveTo>
                      <a:pt x="10264" y="1"/>
                    </a:moveTo>
                    <a:cubicBezTo>
                      <a:pt x="6418" y="1"/>
                      <a:pt x="2941" y="2322"/>
                      <a:pt x="1477" y="5882"/>
                    </a:cubicBezTo>
                    <a:cubicBezTo>
                      <a:pt x="0" y="9430"/>
                      <a:pt x="810" y="13526"/>
                      <a:pt x="3537" y="16253"/>
                    </a:cubicBezTo>
                    <a:cubicBezTo>
                      <a:pt x="5353" y="18069"/>
                      <a:pt x="7788" y="19038"/>
                      <a:pt x="10267" y="19038"/>
                    </a:cubicBezTo>
                    <a:cubicBezTo>
                      <a:pt x="11492" y="19038"/>
                      <a:pt x="12729" y="18801"/>
                      <a:pt x="13907" y="18312"/>
                    </a:cubicBezTo>
                    <a:cubicBezTo>
                      <a:pt x="17455" y="16836"/>
                      <a:pt x="19777" y="13371"/>
                      <a:pt x="19777" y="9514"/>
                    </a:cubicBezTo>
                    <a:cubicBezTo>
                      <a:pt x="19777" y="4263"/>
                      <a:pt x="15514" y="1"/>
                      <a:pt x="1026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12" name="Google Shape;912;p24"/>
            <p:cNvSpPr/>
            <p:nvPr/>
          </p:nvSpPr>
          <p:spPr>
            <a:xfrm>
              <a:off x="713232" y="791782"/>
              <a:ext cx="600900" cy="1289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3" name="Google Shape;913;p24"/>
          <p:cNvGrpSpPr/>
          <p:nvPr/>
        </p:nvGrpSpPr>
        <p:grpSpPr>
          <a:xfrm>
            <a:off x="8369505" y="4354255"/>
            <a:ext cx="588555" cy="677357"/>
            <a:chOff x="8369505" y="4354255"/>
            <a:chExt cx="588555" cy="677357"/>
          </a:xfrm>
        </p:grpSpPr>
        <p:sp>
          <p:nvSpPr>
            <p:cNvPr id="914" name="Google Shape;914;p24"/>
            <p:cNvSpPr/>
            <p:nvPr/>
          </p:nvSpPr>
          <p:spPr>
            <a:xfrm>
              <a:off x="8881800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4"/>
            <p:cNvSpPr/>
            <p:nvPr/>
          </p:nvSpPr>
          <p:spPr>
            <a:xfrm>
              <a:off x="876440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4"/>
            <p:cNvSpPr/>
            <p:nvPr/>
          </p:nvSpPr>
          <p:spPr>
            <a:xfrm>
              <a:off x="8647391" y="4888380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4"/>
            <p:cNvSpPr/>
            <p:nvPr/>
          </p:nvSpPr>
          <p:spPr>
            <a:xfrm>
              <a:off x="8530346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4"/>
            <p:cNvSpPr/>
            <p:nvPr/>
          </p:nvSpPr>
          <p:spPr>
            <a:xfrm>
              <a:off x="841333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4"/>
            <p:cNvSpPr/>
            <p:nvPr/>
          </p:nvSpPr>
          <p:spPr>
            <a:xfrm>
              <a:off x="8881800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4"/>
            <p:cNvSpPr/>
            <p:nvPr/>
          </p:nvSpPr>
          <p:spPr>
            <a:xfrm>
              <a:off x="876440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4"/>
            <p:cNvSpPr/>
            <p:nvPr/>
          </p:nvSpPr>
          <p:spPr>
            <a:xfrm>
              <a:off x="8647391" y="4777867"/>
              <a:ext cx="38130" cy="33039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4"/>
            <p:cNvSpPr/>
            <p:nvPr/>
          </p:nvSpPr>
          <p:spPr>
            <a:xfrm>
              <a:off x="8530346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4"/>
            <p:cNvSpPr/>
            <p:nvPr/>
          </p:nvSpPr>
          <p:spPr>
            <a:xfrm>
              <a:off x="841333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4"/>
            <p:cNvSpPr/>
            <p:nvPr/>
          </p:nvSpPr>
          <p:spPr>
            <a:xfrm>
              <a:off x="8881800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4"/>
            <p:cNvSpPr/>
            <p:nvPr/>
          </p:nvSpPr>
          <p:spPr>
            <a:xfrm>
              <a:off x="876440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4"/>
            <p:cNvSpPr/>
            <p:nvPr/>
          </p:nvSpPr>
          <p:spPr>
            <a:xfrm>
              <a:off x="8647391" y="4998637"/>
              <a:ext cx="38130" cy="32975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4"/>
            <p:cNvSpPr/>
            <p:nvPr/>
          </p:nvSpPr>
          <p:spPr>
            <a:xfrm>
              <a:off x="8530346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4"/>
            <p:cNvSpPr/>
            <p:nvPr/>
          </p:nvSpPr>
          <p:spPr>
            <a:xfrm>
              <a:off x="841333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4"/>
            <p:cNvSpPr/>
            <p:nvPr/>
          </p:nvSpPr>
          <p:spPr>
            <a:xfrm>
              <a:off x="8369505" y="4354255"/>
              <a:ext cx="585138" cy="79685"/>
            </a:xfrm>
            <a:custGeom>
              <a:avLst/>
              <a:gdLst/>
              <a:ahLst/>
              <a:cxnLst/>
              <a:rect l="l" t="t" r="r" b="b"/>
              <a:pathLst>
                <a:path w="18277" h="2489" extrusionOk="0">
                  <a:moveTo>
                    <a:pt x="1882" y="0"/>
                  </a:moveTo>
                  <a:lnTo>
                    <a:pt x="1" y="1893"/>
                  </a:lnTo>
                  <a:lnTo>
                    <a:pt x="334" y="2215"/>
                  </a:lnTo>
                  <a:lnTo>
                    <a:pt x="1882" y="655"/>
                  </a:lnTo>
                  <a:lnTo>
                    <a:pt x="3691" y="2489"/>
                  </a:lnTo>
                  <a:lnTo>
                    <a:pt x="5513" y="655"/>
                  </a:lnTo>
                  <a:lnTo>
                    <a:pt x="7323" y="2489"/>
                  </a:lnTo>
                  <a:lnTo>
                    <a:pt x="9145" y="655"/>
                  </a:lnTo>
                  <a:lnTo>
                    <a:pt x="10966" y="2489"/>
                  </a:lnTo>
                  <a:lnTo>
                    <a:pt x="12776" y="655"/>
                  </a:lnTo>
                  <a:lnTo>
                    <a:pt x="14598" y="2489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7" y="1893"/>
                  </a:lnTo>
                  <a:lnTo>
                    <a:pt x="16407" y="0"/>
                  </a:lnTo>
                  <a:lnTo>
                    <a:pt x="14598" y="1834"/>
                  </a:lnTo>
                  <a:lnTo>
                    <a:pt x="12776" y="0"/>
                  </a:lnTo>
                  <a:lnTo>
                    <a:pt x="10966" y="1846"/>
                  </a:lnTo>
                  <a:lnTo>
                    <a:pt x="9145" y="0"/>
                  </a:lnTo>
                  <a:lnTo>
                    <a:pt x="7323" y="1834"/>
                  </a:lnTo>
                  <a:lnTo>
                    <a:pt x="5513" y="0"/>
                  </a:lnTo>
                  <a:lnTo>
                    <a:pt x="3691" y="1846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4"/>
            <p:cNvSpPr/>
            <p:nvPr/>
          </p:nvSpPr>
          <p:spPr>
            <a:xfrm>
              <a:off x="8834931" y="4507091"/>
              <a:ext cx="123130" cy="123162"/>
            </a:xfrm>
            <a:custGeom>
              <a:avLst/>
              <a:gdLst/>
              <a:ahLst/>
              <a:cxnLst/>
              <a:rect l="l" t="t" r="r" b="b"/>
              <a:pathLst>
                <a:path w="3846" h="3847" extrusionOk="0">
                  <a:moveTo>
                    <a:pt x="1560" y="1"/>
                  </a:moveTo>
                  <a:lnTo>
                    <a:pt x="1560" y="1560"/>
                  </a:lnTo>
                  <a:lnTo>
                    <a:pt x="0" y="1560"/>
                  </a:lnTo>
                  <a:lnTo>
                    <a:pt x="0" y="2287"/>
                  </a:lnTo>
                  <a:lnTo>
                    <a:pt x="1560" y="2287"/>
                  </a:lnTo>
                  <a:lnTo>
                    <a:pt x="1560" y="3846"/>
                  </a:lnTo>
                  <a:lnTo>
                    <a:pt x="2286" y="3846"/>
                  </a:lnTo>
                  <a:lnTo>
                    <a:pt x="2286" y="2287"/>
                  </a:lnTo>
                  <a:lnTo>
                    <a:pt x="3846" y="2287"/>
                  </a:lnTo>
                  <a:lnTo>
                    <a:pt x="3846" y="1560"/>
                  </a:lnTo>
                  <a:lnTo>
                    <a:pt x="2286" y="1560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24"/>
          <p:cNvGrpSpPr/>
          <p:nvPr/>
        </p:nvGrpSpPr>
        <p:grpSpPr>
          <a:xfrm flipH="1">
            <a:off x="8194968" y="4224081"/>
            <a:ext cx="937621" cy="937730"/>
            <a:chOff x="-9" y="1693952"/>
            <a:chExt cx="3445869" cy="3446269"/>
          </a:xfrm>
        </p:grpSpPr>
        <p:sp>
          <p:nvSpPr>
            <p:cNvPr id="932" name="Google Shape;932;p24"/>
            <p:cNvSpPr/>
            <p:nvPr/>
          </p:nvSpPr>
          <p:spPr>
            <a:xfrm>
              <a:off x="-9" y="2194746"/>
              <a:ext cx="2945507" cy="2945475"/>
            </a:xfrm>
            <a:custGeom>
              <a:avLst/>
              <a:gdLst/>
              <a:ahLst/>
              <a:cxnLst/>
              <a:rect l="l" t="t" r="r" b="b"/>
              <a:pathLst>
                <a:path w="91882" h="91881" extrusionOk="0">
                  <a:moveTo>
                    <a:pt x="30623" y="0"/>
                  </a:moveTo>
                  <a:lnTo>
                    <a:pt x="1" y="30635"/>
                  </a:lnTo>
                  <a:lnTo>
                    <a:pt x="61246" y="91881"/>
                  </a:lnTo>
                  <a:lnTo>
                    <a:pt x="91881" y="61258"/>
                  </a:lnTo>
                  <a:lnTo>
                    <a:pt x="30623" y="0"/>
                  </a:lnTo>
                  <a:close/>
                </a:path>
              </a:pathLst>
            </a:custGeom>
            <a:solidFill>
              <a:srgbClr val="FFDE00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4"/>
            <p:cNvSpPr/>
            <p:nvPr/>
          </p:nvSpPr>
          <p:spPr>
            <a:xfrm>
              <a:off x="-9" y="3176828"/>
              <a:ext cx="1963426" cy="1963394"/>
            </a:xfrm>
            <a:custGeom>
              <a:avLst/>
              <a:gdLst/>
              <a:ahLst/>
              <a:cxnLst/>
              <a:rect l="l" t="t" r="r" b="b"/>
              <a:pathLst>
                <a:path w="61247" h="61246" extrusionOk="0">
                  <a:moveTo>
                    <a:pt x="1" y="0"/>
                  </a:moveTo>
                  <a:lnTo>
                    <a:pt x="1" y="61246"/>
                  </a:lnTo>
                  <a:lnTo>
                    <a:pt x="61246" y="612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DE00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4"/>
            <p:cNvSpPr/>
            <p:nvPr/>
          </p:nvSpPr>
          <p:spPr>
            <a:xfrm>
              <a:off x="485094" y="1693952"/>
              <a:ext cx="2960767" cy="2960767"/>
            </a:xfrm>
            <a:custGeom>
              <a:avLst/>
              <a:gdLst/>
              <a:ahLst/>
              <a:cxnLst/>
              <a:rect l="l" t="t" r="r" b="b"/>
              <a:pathLst>
                <a:path w="92358" h="92358" extrusionOk="0">
                  <a:moveTo>
                    <a:pt x="1" y="1"/>
                  </a:moveTo>
                  <a:lnTo>
                    <a:pt x="1" y="92357"/>
                  </a:lnTo>
                  <a:lnTo>
                    <a:pt x="92358" y="92357"/>
                  </a:lnTo>
                  <a:lnTo>
                    <a:pt x="92358" y="1"/>
                  </a:lnTo>
                  <a:close/>
                </a:path>
              </a:pathLst>
            </a:custGeom>
            <a:solidFill>
              <a:srgbClr val="FFD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5" name="Google Shape;935;p24"/>
          <p:cNvSpPr/>
          <p:nvPr/>
        </p:nvSpPr>
        <p:spPr>
          <a:xfrm flipH="1">
            <a:off x="8880420" y="2306026"/>
            <a:ext cx="134279" cy="134531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24"/>
          <p:cNvSpPr/>
          <p:nvPr/>
        </p:nvSpPr>
        <p:spPr>
          <a:xfrm flipH="1">
            <a:off x="7117605" y="4851179"/>
            <a:ext cx="180477" cy="180454"/>
          </a:xfrm>
          <a:custGeom>
            <a:avLst/>
            <a:gdLst/>
            <a:ahLst/>
            <a:cxnLst/>
            <a:rect l="l" t="t" r="r" b="b"/>
            <a:pathLst>
              <a:path w="7907" h="7906" extrusionOk="0">
                <a:moveTo>
                  <a:pt x="3203" y="0"/>
                </a:moveTo>
                <a:lnTo>
                  <a:pt x="3203" y="3203"/>
                </a:lnTo>
                <a:lnTo>
                  <a:pt x="1" y="3203"/>
                </a:lnTo>
                <a:lnTo>
                  <a:pt x="1" y="4691"/>
                </a:lnTo>
                <a:lnTo>
                  <a:pt x="3203" y="4691"/>
                </a:lnTo>
                <a:lnTo>
                  <a:pt x="3203" y="7906"/>
                </a:lnTo>
                <a:lnTo>
                  <a:pt x="4704" y="7906"/>
                </a:lnTo>
                <a:lnTo>
                  <a:pt x="4704" y="4691"/>
                </a:lnTo>
                <a:lnTo>
                  <a:pt x="7906" y="4691"/>
                </a:lnTo>
                <a:lnTo>
                  <a:pt x="7906" y="3203"/>
                </a:lnTo>
                <a:lnTo>
                  <a:pt x="4704" y="3203"/>
                </a:lnTo>
                <a:lnTo>
                  <a:pt x="470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7" name="Google Shape;937;p24"/>
          <p:cNvGrpSpPr/>
          <p:nvPr/>
        </p:nvGrpSpPr>
        <p:grpSpPr>
          <a:xfrm flipH="1">
            <a:off x="8879592" y="2925133"/>
            <a:ext cx="135900" cy="390284"/>
            <a:chOff x="179009" y="2072968"/>
            <a:chExt cx="190870" cy="548151"/>
          </a:xfrm>
        </p:grpSpPr>
        <p:sp>
          <p:nvSpPr>
            <p:cNvPr id="938" name="Google Shape;938;p24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4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24"/>
          <p:cNvGrpSpPr/>
          <p:nvPr/>
        </p:nvGrpSpPr>
        <p:grpSpPr>
          <a:xfrm flipH="1">
            <a:off x="8430780" y="162668"/>
            <a:ext cx="588555" cy="677357"/>
            <a:chOff x="8369505" y="4354255"/>
            <a:chExt cx="588555" cy="677357"/>
          </a:xfrm>
        </p:grpSpPr>
        <p:sp>
          <p:nvSpPr>
            <p:cNvPr id="941" name="Google Shape;941;p24"/>
            <p:cNvSpPr/>
            <p:nvPr/>
          </p:nvSpPr>
          <p:spPr>
            <a:xfrm>
              <a:off x="8881800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4"/>
            <p:cNvSpPr/>
            <p:nvPr/>
          </p:nvSpPr>
          <p:spPr>
            <a:xfrm>
              <a:off x="876440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4"/>
            <p:cNvSpPr/>
            <p:nvPr/>
          </p:nvSpPr>
          <p:spPr>
            <a:xfrm>
              <a:off x="8647391" y="4888380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4"/>
            <p:cNvSpPr/>
            <p:nvPr/>
          </p:nvSpPr>
          <p:spPr>
            <a:xfrm>
              <a:off x="8530346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4"/>
            <p:cNvSpPr/>
            <p:nvPr/>
          </p:nvSpPr>
          <p:spPr>
            <a:xfrm>
              <a:off x="841333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4"/>
            <p:cNvSpPr/>
            <p:nvPr/>
          </p:nvSpPr>
          <p:spPr>
            <a:xfrm>
              <a:off x="8881800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4"/>
            <p:cNvSpPr/>
            <p:nvPr/>
          </p:nvSpPr>
          <p:spPr>
            <a:xfrm>
              <a:off x="876440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4"/>
            <p:cNvSpPr/>
            <p:nvPr/>
          </p:nvSpPr>
          <p:spPr>
            <a:xfrm>
              <a:off x="8647391" y="4777867"/>
              <a:ext cx="38130" cy="33039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4"/>
            <p:cNvSpPr/>
            <p:nvPr/>
          </p:nvSpPr>
          <p:spPr>
            <a:xfrm>
              <a:off x="8530346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4"/>
            <p:cNvSpPr/>
            <p:nvPr/>
          </p:nvSpPr>
          <p:spPr>
            <a:xfrm>
              <a:off x="841333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4"/>
            <p:cNvSpPr/>
            <p:nvPr/>
          </p:nvSpPr>
          <p:spPr>
            <a:xfrm>
              <a:off x="8881800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4"/>
            <p:cNvSpPr/>
            <p:nvPr/>
          </p:nvSpPr>
          <p:spPr>
            <a:xfrm>
              <a:off x="876440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4"/>
            <p:cNvSpPr/>
            <p:nvPr/>
          </p:nvSpPr>
          <p:spPr>
            <a:xfrm>
              <a:off x="8647391" y="4998637"/>
              <a:ext cx="38130" cy="32975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4"/>
            <p:cNvSpPr/>
            <p:nvPr/>
          </p:nvSpPr>
          <p:spPr>
            <a:xfrm>
              <a:off x="8530346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4"/>
            <p:cNvSpPr/>
            <p:nvPr/>
          </p:nvSpPr>
          <p:spPr>
            <a:xfrm>
              <a:off x="841333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4"/>
            <p:cNvSpPr/>
            <p:nvPr/>
          </p:nvSpPr>
          <p:spPr>
            <a:xfrm>
              <a:off x="8369505" y="4354255"/>
              <a:ext cx="585138" cy="79685"/>
            </a:xfrm>
            <a:custGeom>
              <a:avLst/>
              <a:gdLst/>
              <a:ahLst/>
              <a:cxnLst/>
              <a:rect l="l" t="t" r="r" b="b"/>
              <a:pathLst>
                <a:path w="18277" h="2489" extrusionOk="0">
                  <a:moveTo>
                    <a:pt x="1882" y="0"/>
                  </a:moveTo>
                  <a:lnTo>
                    <a:pt x="1" y="1893"/>
                  </a:lnTo>
                  <a:lnTo>
                    <a:pt x="334" y="2215"/>
                  </a:lnTo>
                  <a:lnTo>
                    <a:pt x="1882" y="655"/>
                  </a:lnTo>
                  <a:lnTo>
                    <a:pt x="3691" y="2489"/>
                  </a:lnTo>
                  <a:lnTo>
                    <a:pt x="5513" y="655"/>
                  </a:lnTo>
                  <a:lnTo>
                    <a:pt x="7323" y="2489"/>
                  </a:lnTo>
                  <a:lnTo>
                    <a:pt x="9145" y="655"/>
                  </a:lnTo>
                  <a:lnTo>
                    <a:pt x="10966" y="2489"/>
                  </a:lnTo>
                  <a:lnTo>
                    <a:pt x="12776" y="655"/>
                  </a:lnTo>
                  <a:lnTo>
                    <a:pt x="14598" y="2489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7" y="1893"/>
                  </a:lnTo>
                  <a:lnTo>
                    <a:pt x="16407" y="0"/>
                  </a:lnTo>
                  <a:lnTo>
                    <a:pt x="14598" y="1834"/>
                  </a:lnTo>
                  <a:lnTo>
                    <a:pt x="12776" y="0"/>
                  </a:lnTo>
                  <a:lnTo>
                    <a:pt x="10966" y="1846"/>
                  </a:lnTo>
                  <a:lnTo>
                    <a:pt x="9145" y="0"/>
                  </a:lnTo>
                  <a:lnTo>
                    <a:pt x="7323" y="1834"/>
                  </a:lnTo>
                  <a:lnTo>
                    <a:pt x="5513" y="0"/>
                  </a:lnTo>
                  <a:lnTo>
                    <a:pt x="3691" y="1846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4"/>
            <p:cNvSpPr/>
            <p:nvPr/>
          </p:nvSpPr>
          <p:spPr>
            <a:xfrm>
              <a:off x="8834931" y="4507091"/>
              <a:ext cx="123130" cy="123162"/>
            </a:xfrm>
            <a:custGeom>
              <a:avLst/>
              <a:gdLst/>
              <a:ahLst/>
              <a:cxnLst/>
              <a:rect l="l" t="t" r="r" b="b"/>
              <a:pathLst>
                <a:path w="3846" h="3847" extrusionOk="0">
                  <a:moveTo>
                    <a:pt x="1560" y="1"/>
                  </a:moveTo>
                  <a:lnTo>
                    <a:pt x="1560" y="1560"/>
                  </a:lnTo>
                  <a:lnTo>
                    <a:pt x="0" y="1560"/>
                  </a:lnTo>
                  <a:lnTo>
                    <a:pt x="0" y="2287"/>
                  </a:lnTo>
                  <a:lnTo>
                    <a:pt x="1560" y="2287"/>
                  </a:lnTo>
                  <a:lnTo>
                    <a:pt x="1560" y="3846"/>
                  </a:lnTo>
                  <a:lnTo>
                    <a:pt x="2286" y="3846"/>
                  </a:lnTo>
                  <a:lnTo>
                    <a:pt x="2286" y="2287"/>
                  </a:lnTo>
                  <a:lnTo>
                    <a:pt x="3846" y="2287"/>
                  </a:lnTo>
                  <a:lnTo>
                    <a:pt x="3846" y="1560"/>
                  </a:lnTo>
                  <a:lnTo>
                    <a:pt x="2286" y="1560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58" name="Google Shape;958;p24"/>
          <p:cNvCxnSpPr/>
          <p:nvPr/>
        </p:nvCxnSpPr>
        <p:spPr>
          <a:xfrm>
            <a:off x="6770288" y="13500"/>
            <a:ext cx="0" cy="51165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9" name="Google Shape;959;p24"/>
          <p:cNvSpPr txBox="1">
            <a:spLocks noGrp="1"/>
          </p:cNvSpPr>
          <p:nvPr>
            <p:ph type="subTitle" idx="1"/>
          </p:nvPr>
        </p:nvSpPr>
        <p:spPr>
          <a:xfrm>
            <a:off x="713225" y="855000"/>
            <a:ext cx="5175900" cy="286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60" name="Google Shape;960;p24"/>
          <p:cNvSpPr txBox="1">
            <a:spLocks noGrp="1"/>
          </p:cNvSpPr>
          <p:nvPr>
            <p:ph type="title"/>
          </p:nvPr>
        </p:nvSpPr>
        <p:spPr>
          <a:xfrm>
            <a:off x="713225" y="3876900"/>
            <a:ext cx="24945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25"/>
          <p:cNvSpPr/>
          <p:nvPr/>
        </p:nvSpPr>
        <p:spPr>
          <a:xfrm>
            <a:off x="-3000" y="325"/>
            <a:ext cx="2608717" cy="5143367"/>
          </a:xfrm>
          <a:custGeom>
            <a:avLst/>
            <a:gdLst/>
            <a:ahLst/>
            <a:cxnLst/>
            <a:rect l="l" t="t" r="r" b="b"/>
            <a:pathLst>
              <a:path w="39589" h="128040" extrusionOk="0">
                <a:moveTo>
                  <a:pt x="0" y="0"/>
                </a:moveTo>
                <a:lnTo>
                  <a:pt x="0" y="128040"/>
                </a:lnTo>
                <a:lnTo>
                  <a:pt x="39588" y="128040"/>
                </a:lnTo>
                <a:lnTo>
                  <a:pt x="3958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25"/>
          <p:cNvSpPr/>
          <p:nvPr/>
        </p:nvSpPr>
        <p:spPr>
          <a:xfrm>
            <a:off x="191875" y="1216900"/>
            <a:ext cx="2942151" cy="3098613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25"/>
          <p:cNvSpPr/>
          <p:nvPr/>
        </p:nvSpPr>
        <p:spPr>
          <a:xfrm>
            <a:off x="358588" y="1392549"/>
            <a:ext cx="2608736" cy="2747328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5" name="Google Shape;965;p25"/>
          <p:cNvGrpSpPr/>
          <p:nvPr/>
        </p:nvGrpSpPr>
        <p:grpSpPr>
          <a:xfrm>
            <a:off x="2703986" y="3553936"/>
            <a:ext cx="154517" cy="442886"/>
            <a:chOff x="8846561" y="2782361"/>
            <a:chExt cx="154517" cy="442886"/>
          </a:xfrm>
        </p:grpSpPr>
        <p:sp>
          <p:nvSpPr>
            <p:cNvPr id="966" name="Google Shape;966;p25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5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8" name="Google Shape;968;p25"/>
          <p:cNvSpPr/>
          <p:nvPr/>
        </p:nvSpPr>
        <p:spPr>
          <a:xfrm rot="10800000" flipH="1">
            <a:off x="492791" y="1626815"/>
            <a:ext cx="152595" cy="152627"/>
          </a:xfrm>
          <a:custGeom>
            <a:avLst/>
            <a:gdLst/>
            <a:ahLst/>
            <a:cxnLst/>
            <a:rect l="l" t="t" r="r" b="b"/>
            <a:pathLst>
              <a:path w="4763" h="4764" extrusionOk="0">
                <a:moveTo>
                  <a:pt x="0" y="1"/>
                </a:moveTo>
                <a:lnTo>
                  <a:pt x="0" y="4763"/>
                </a:lnTo>
                <a:lnTo>
                  <a:pt x="4763" y="4763"/>
                </a:lnTo>
                <a:lnTo>
                  <a:pt x="4763" y="1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9" name="Google Shape;969;p25"/>
          <p:cNvGrpSpPr/>
          <p:nvPr/>
        </p:nvGrpSpPr>
        <p:grpSpPr>
          <a:xfrm rot="10800000" flipH="1">
            <a:off x="478486" y="1920939"/>
            <a:ext cx="181204" cy="295450"/>
            <a:chOff x="8814523" y="4301099"/>
            <a:chExt cx="181204" cy="295450"/>
          </a:xfrm>
        </p:grpSpPr>
        <p:sp>
          <p:nvSpPr>
            <p:cNvPr id="970" name="Google Shape;970;p25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5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5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5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5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5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6" name="Google Shape;976;p25"/>
          <p:cNvGrpSpPr/>
          <p:nvPr/>
        </p:nvGrpSpPr>
        <p:grpSpPr>
          <a:xfrm flipH="1">
            <a:off x="8430930" y="164768"/>
            <a:ext cx="588555" cy="677357"/>
            <a:chOff x="8369505" y="4354255"/>
            <a:chExt cx="588555" cy="677357"/>
          </a:xfrm>
        </p:grpSpPr>
        <p:sp>
          <p:nvSpPr>
            <p:cNvPr id="977" name="Google Shape;977;p25"/>
            <p:cNvSpPr/>
            <p:nvPr/>
          </p:nvSpPr>
          <p:spPr>
            <a:xfrm>
              <a:off x="8881800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5"/>
            <p:cNvSpPr/>
            <p:nvPr/>
          </p:nvSpPr>
          <p:spPr>
            <a:xfrm>
              <a:off x="876440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5"/>
            <p:cNvSpPr/>
            <p:nvPr/>
          </p:nvSpPr>
          <p:spPr>
            <a:xfrm>
              <a:off x="8647391" y="4888380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5"/>
            <p:cNvSpPr/>
            <p:nvPr/>
          </p:nvSpPr>
          <p:spPr>
            <a:xfrm>
              <a:off x="8530346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5"/>
            <p:cNvSpPr/>
            <p:nvPr/>
          </p:nvSpPr>
          <p:spPr>
            <a:xfrm>
              <a:off x="841333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5"/>
            <p:cNvSpPr/>
            <p:nvPr/>
          </p:nvSpPr>
          <p:spPr>
            <a:xfrm>
              <a:off x="8881800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5"/>
            <p:cNvSpPr/>
            <p:nvPr/>
          </p:nvSpPr>
          <p:spPr>
            <a:xfrm>
              <a:off x="876440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5"/>
            <p:cNvSpPr/>
            <p:nvPr/>
          </p:nvSpPr>
          <p:spPr>
            <a:xfrm>
              <a:off x="8647391" y="4777867"/>
              <a:ext cx="38130" cy="33039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5"/>
            <p:cNvSpPr/>
            <p:nvPr/>
          </p:nvSpPr>
          <p:spPr>
            <a:xfrm>
              <a:off x="8530346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5"/>
            <p:cNvSpPr/>
            <p:nvPr/>
          </p:nvSpPr>
          <p:spPr>
            <a:xfrm>
              <a:off x="841333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5"/>
            <p:cNvSpPr/>
            <p:nvPr/>
          </p:nvSpPr>
          <p:spPr>
            <a:xfrm>
              <a:off x="8881800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5"/>
            <p:cNvSpPr/>
            <p:nvPr/>
          </p:nvSpPr>
          <p:spPr>
            <a:xfrm>
              <a:off x="876440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5"/>
            <p:cNvSpPr/>
            <p:nvPr/>
          </p:nvSpPr>
          <p:spPr>
            <a:xfrm>
              <a:off x="8647391" y="4998637"/>
              <a:ext cx="38130" cy="32975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5"/>
            <p:cNvSpPr/>
            <p:nvPr/>
          </p:nvSpPr>
          <p:spPr>
            <a:xfrm>
              <a:off x="8530346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5"/>
            <p:cNvSpPr/>
            <p:nvPr/>
          </p:nvSpPr>
          <p:spPr>
            <a:xfrm>
              <a:off x="841333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5"/>
            <p:cNvSpPr/>
            <p:nvPr/>
          </p:nvSpPr>
          <p:spPr>
            <a:xfrm>
              <a:off x="8369505" y="4354255"/>
              <a:ext cx="585138" cy="79685"/>
            </a:xfrm>
            <a:custGeom>
              <a:avLst/>
              <a:gdLst/>
              <a:ahLst/>
              <a:cxnLst/>
              <a:rect l="l" t="t" r="r" b="b"/>
              <a:pathLst>
                <a:path w="18277" h="2489" extrusionOk="0">
                  <a:moveTo>
                    <a:pt x="1882" y="0"/>
                  </a:moveTo>
                  <a:lnTo>
                    <a:pt x="1" y="1893"/>
                  </a:lnTo>
                  <a:lnTo>
                    <a:pt x="334" y="2215"/>
                  </a:lnTo>
                  <a:lnTo>
                    <a:pt x="1882" y="655"/>
                  </a:lnTo>
                  <a:lnTo>
                    <a:pt x="3691" y="2489"/>
                  </a:lnTo>
                  <a:lnTo>
                    <a:pt x="5513" y="655"/>
                  </a:lnTo>
                  <a:lnTo>
                    <a:pt x="7323" y="2489"/>
                  </a:lnTo>
                  <a:lnTo>
                    <a:pt x="9145" y="655"/>
                  </a:lnTo>
                  <a:lnTo>
                    <a:pt x="10966" y="2489"/>
                  </a:lnTo>
                  <a:lnTo>
                    <a:pt x="12776" y="655"/>
                  </a:lnTo>
                  <a:lnTo>
                    <a:pt x="14598" y="2489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7" y="1893"/>
                  </a:lnTo>
                  <a:lnTo>
                    <a:pt x="16407" y="0"/>
                  </a:lnTo>
                  <a:lnTo>
                    <a:pt x="14598" y="1834"/>
                  </a:lnTo>
                  <a:lnTo>
                    <a:pt x="12776" y="0"/>
                  </a:lnTo>
                  <a:lnTo>
                    <a:pt x="10966" y="1846"/>
                  </a:lnTo>
                  <a:lnTo>
                    <a:pt x="9145" y="0"/>
                  </a:lnTo>
                  <a:lnTo>
                    <a:pt x="7323" y="1834"/>
                  </a:lnTo>
                  <a:lnTo>
                    <a:pt x="5513" y="0"/>
                  </a:lnTo>
                  <a:lnTo>
                    <a:pt x="3691" y="1846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5"/>
            <p:cNvSpPr/>
            <p:nvPr/>
          </p:nvSpPr>
          <p:spPr>
            <a:xfrm>
              <a:off x="8834931" y="4507091"/>
              <a:ext cx="123130" cy="123162"/>
            </a:xfrm>
            <a:custGeom>
              <a:avLst/>
              <a:gdLst/>
              <a:ahLst/>
              <a:cxnLst/>
              <a:rect l="l" t="t" r="r" b="b"/>
              <a:pathLst>
                <a:path w="3846" h="3847" extrusionOk="0">
                  <a:moveTo>
                    <a:pt x="1560" y="1"/>
                  </a:moveTo>
                  <a:lnTo>
                    <a:pt x="1560" y="1560"/>
                  </a:lnTo>
                  <a:lnTo>
                    <a:pt x="0" y="1560"/>
                  </a:lnTo>
                  <a:lnTo>
                    <a:pt x="0" y="2287"/>
                  </a:lnTo>
                  <a:lnTo>
                    <a:pt x="1560" y="2287"/>
                  </a:lnTo>
                  <a:lnTo>
                    <a:pt x="1560" y="3846"/>
                  </a:lnTo>
                  <a:lnTo>
                    <a:pt x="2286" y="3846"/>
                  </a:lnTo>
                  <a:lnTo>
                    <a:pt x="2286" y="2287"/>
                  </a:lnTo>
                  <a:lnTo>
                    <a:pt x="3846" y="2287"/>
                  </a:lnTo>
                  <a:lnTo>
                    <a:pt x="3846" y="1560"/>
                  </a:lnTo>
                  <a:lnTo>
                    <a:pt x="2286" y="1560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4" name="Google Shape;994;p25"/>
          <p:cNvGrpSpPr/>
          <p:nvPr/>
        </p:nvGrpSpPr>
        <p:grpSpPr>
          <a:xfrm>
            <a:off x="8684322" y="4723215"/>
            <a:ext cx="279631" cy="259804"/>
            <a:chOff x="6672" y="3464315"/>
            <a:chExt cx="279631" cy="259804"/>
          </a:xfrm>
        </p:grpSpPr>
        <p:sp>
          <p:nvSpPr>
            <p:cNvPr id="995" name="Google Shape;995;p25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5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5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5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5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5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5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5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5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4" name="Google Shape;1004;p25"/>
          <p:cNvSpPr/>
          <p:nvPr/>
        </p:nvSpPr>
        <p:spPr>
          <a:xfrm>
            <a:off x="8857713" y="4416280"/>
            <a:ext cx="106225" cy="105840"/>
          </a:xfrm>
          <a:custGeom>
            <a:avLst/>
            <a:gdLst/>
            <a:ahLst/>
            <a:cxnLst/>
            <a:rect l="l" t="t" r="r" b="b"/>
            <a:pathLst>
              <a:path w="3311" h="3299" extrusionOk="0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25"/>
          <p:cNvSpPr/>
          <p:nvPr/>
        </p:nvSpPr>
        <p:spPr>
          <a:xfrm rot="10800000" flipH="1">
            <a:off x="7924005" y="4913190"/>
            <a:ext cx="585138" cy="79685"/>
          </a:xfrm>
          <a:custGeom>
            <a:avLst/>
            <a:gdLst/>
            <a:ahLst/>
            <a:cxnLst/>
            <a:rect l="l" t="t" r="r" b="b"/>
            <a:pathLst>
              <a:path w="18277" h="2489" extrusionOk="0">
                <a:moveTo>
                  <a:pt x="1882" y="0"/>
                </a:moveTo>
                <a:lnTo>
                  <a:pt x="1" y="1893"/>
                </a:lnTo>
                <a:lnTo>
                  <a:pt x="334" y="2215"/>
                </a:lnTo>
                <a:lnTo>
                  <a:pt x="1882" y="655"/>
                </a:lnTo>
                <a:lnTo>
                  <a:pt x="3691" y="2489"/>
                </a:lnTo>
                <a:lnTo>
                  <a:pt x="5513" y="655"/>
                </a:lnTo>
                <a:lnTo>
                  <a:pt x="7323" y="2489"/>
                </a:lnTo>
                <a:lnTo>
                  <a:pt x="9145" y="655"/>
                </a:lnTo>
                <a:lnTo>
                  <a:pt x="10966" y="2489"/>
                </a:lnTo>
                <a:lnTo>
                  <a:pt x="12776" y="655"/>
                </a:lnTo>
                <a:lnTo>
                  <a:pt x="14598" y="2489"/>
                </a:lnTo>
                <a:lnTo>
                  <a:pt x="16407" y="655"/>
                </a:lnTo>
                <a:lnTo>
                  <a:pt x="17955" y="2215"/>
                </a:lnTo>
                <a:lnTo>
                  <a:pt x="18277" y="1893"/>
                </a:lnTo>
                <a:lnTo>
                  <a:pt x="16407" y="0"/>
                </a:lnTo>
                <a:lnTo>
                  <a:pt x="14598" y="1834"/>
                </a:lnTo>
                <a:lnTo>
                  <a:pt x="12776" y="0"/>
                </a:lnTo>
                <a:lnTo>
                  <a:pt x="10966" y="1846"/>
                </a:lnTo>
                <a:lnTo>
                  <a:pt x="9145" y="0"/>
                </a:lnTo>
                <a:lnTo>
                  <a:pt x="7323" y="1834"/>
                </a:lnTo>
                <a:lnTo>
                  <a:pt x="5513" y="0"/>
                </a:lnTo>
                <a:lnTo>
                  <a:pt x="3691" y="1846"/>
                </a:lnTo>
                <a:lnTo>
                  <a:pt x="188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25"/>
          <p:cNvSpPr/>
          <p:nvPr/>
        </p:nvSpPr>
        <p:spPr>
          <a:xfrm rot="10800000" flipH="1">
            <a:off x="8389431" y="4716878"/>
            <a:ext cx="123130" cy="123162"/>
          </a:xfrm>
          <a:custGeom>
            <a:avLst/>
            <a:gdLst/>
            <a:ahLst/>
            <a:cxnLst/>
            <a:rect l="l" t="t" r="r" b="b"/>
            <a:pathLst>
              <a:path w="3846" h="3847" extrusionOk="0">
                <a:moveTo>
                  <a:pt x="1560" y="1"/>
                </a:moveTo>
                <a:lnTo>
                  <a:pt x="1560" y="1560"/>
                </a:lnTo>
                <a:lnTo>
                  <a:pt x="0" y="1560"/>
                </a:lnTo>
                <a:lnTo>
                  <a:pt x="0" y="2287"/>
                </a:lnTo>
                <a:lnTo>
                  <a:pt x="1560" y="2287"/>
                </a:lnTo>
                <a:lnTo>
                  <a:pt x="1560" y="3846"/>
                </a:lnTo>
                <a:lnTo>
                  <a:pt x="2286" y="3846"/>
                </a:lnTo>
                <a:lnTo>
                  <a:pt x="2286" y="2287"/>
                </a:lnTo>
                <a:lnTo>
                  <a:pt x="3846" y="2287"/>
                </a:lnTo>
                <a:lnTo>
                  <a:pt x="3846" y="1560"/>
                </a:lnTo>
                <a:lnTo>
                  <a:pt x="2286" y="1560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7" name="Google Shape;1007;p25"/>
          <p:cNvGrpSpPr/>
          <p:nvPr/>
        </p:nvGrpSpPr>
        <p:grpSpPr>
          <a:xfrm rot="10800000">
            <a:off x="2703980" y="174636"/>
            <a:ext cx="279631" cy="259804"/>
            <a:chOff x="6672" y="3464315"/>
            <a:chExt cx="279631" cy="259804"/>
          </a:xfrm>
        </p:grpSpPr>
        <p:sp>
          <p:nvSpPr>
            <p:cNvPr id="1008" name="Google Shape;1008;p25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5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5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5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5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5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5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5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5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7" name="Google Shape;1017;p25"/>
          <p:cNvSpPr/>
          <p:nvPr/>
        </p:nvSpPr>
        <p:spPr>
          <a:xfrm rot="10800000">
            <a:off x="2703996" y="635535"/>
            <a:ext cx="106225" cy="105840"/>
          </a:xfrm>
          <a:custGeom>
            <a:avLst/>
            <a:gdLst/>
            <a:ahLst/>
            <a:cxnLst/>
            <a:rect l="l" t="t" r="r" b="b"/>
            <a:pathLst>
              <a:path w="3311" h="3299" extrusionOk="0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25"/>
          <p:cNvSpPr txBox="1">
            <a:spLocks noGrp="1"/>
          </p:cNvSpPr>
          <p:nvPr>
            <p:ph type="title"/>
          </p:nvPr>
        </p:nvSpPr>
        <p:spPr>
          <a:xfrm>
            <a:off x="3450025" y="1792575"/>
            <a:ext cx="4980900" cy="94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19" name="Google Shape;1019;p25"/>
          <p:cNvSpPr txBox="1">
            <a:spLocks noGrp="1"/>
          </p:cNvSpPr>
          <p:nvPr>
            <p:ph type="subTitle" idx="1"/>
          </p:nvPr>
        </p:nvSpPr>
        <p:spPr>
          <a:xfrm>
            <a:off x="4586575" y="2857275"/>
            <a:ext cx="27078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2">
  <p:cSld name="SECTION_TITLE_AND_DESCRIPTION_1"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26"/>
          <p:cNvSpPr/>
          <p:nvPr/>
        </p:nvSpPr>
        <p:spPr>
          <a:xfrm>
            <a:off x="-3000" y="325"/>
            <a:ext cx="2608717" cy="5143367"/>
          </a:xfrm>
          <a:custGeom>
            <a:avLst/>
            <a:gdLst/>
            <a:ahLst/>
            <a:cxnLst/>
            <a:rect l="l" t="t" r="r" b="b"/>
            <a:pathLst>
              <a:path w="39589" h="128040" extrusionOk="0">
                <a:moveTo>
                  <a:pt x="0" y="0"/>
                </a:moveTo>
                <a:lnTo>
                  <a:pt x="0" y="128040"/>
                </a:lnTo>
                <a:lnTo>
                  <a:pt x="39588" y="128040"/>
                </a:lnTo>
                <a:lnTo>
                  <a:pt x="395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26"/>
          <p:cNvSpPr/>
          <p:nvPr/>
        </p:nvSpPr>
        <p:spPr>
          <a:xfrm>
            <a:off x="191875" y="1216900"/>
            <a:ext cx="2942151" cy="3098613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26"/>
          <p:cNvSpPr/>
          <p:nvPr/>
        </p:nvSpPr>
        <p:spPr>
          <a:xfrm>
            <a:off x="358588" y="1392549"/>
            <a:ext cx="2608736" cy="2747328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4" name="Google Shape;1024;p26"/>
          <p:cNvGrpSpPr/>
          <p:nvPr/>
        </p:nvGrpSpPr>
        <p:grpSpPr>
          <a:xfrm>
            <a:off x="2703986" y="3553936"/>
            <a:ext cx="154517" cy="442886"/>
            <a:chOff x="8846561" y="2782361"/>
            <a:chExt cx="154517" cy="442886"/>
          </a:xfrm>
        </p:grpSpPr>
        <p:sp>
          <p:nvSpPr>
            <p:cNvPr id="1025" name="Google Shape;1025;p26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6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7" name="Google Shape;1027;p26"/>
          <p:cNvSpPr/>
          <p:nvPr/>
        </p:nvSpPr>
        <p:spPr>
          <a:xfrm rot="10800000" flipH="1">
            <a:off x="492791" y="1626815"/>
            <a:ext cx="152595" cy="152627"/>
          </a:xfrm>
          <a:custGeom>
            <a:avLst/>
            <a:gdLst/>
            <a:ahLst/>
            <a:cxnLst/>
            <a:rect l="l" t="t" r="r" b="b"/>
            <a:pathLst>
              <a:path w="4763" h="4764" extrusionOk="0">
                <a:moveTo>
                  <a:pt x="0" y="1"/>
                </a:moveTo>
                <a:lnTo>
                  <a:pt x="0" y="4763"/>
                </a:lnTo>
                <a:lnTo>
                  <a:pt x="4763" y="4763"/>
                </a:lnTo>
                <a:lnTo>
                  <a:pt x="4763" y="1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8" name="Google Shape;1028;p26"/>
          <p:cNvGrpSpPr/>
          <p:nvPr/>
        </p:nvGrpSpPr>
        <p:grpSpPr>
          <a:xfrm rot="10800000" flipH="1">
            <a:off x="478486" y="1920939"/>
            <a:ext cx="181204" cy="295450"/>
            <a:chOff x="8814523" y="4301099"/>
            <a:chExt cx="181204" cy="295450"/>
          </a:xfrm>
        </p:grpSpPr>
        <p:sp>
          <p:nvSpPr>
            <p:cNvPr id="1029" name="Google Shape;1029;p26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6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6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6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6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6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5" name="Google Shape;1035;p26"/>
          <p:cNvGrpSpPr/>
          <p:nvPr/>
        </p:nvGrpSpPr>
        <p:grpSpPr>
          <a:xfrm flipH="1">
            <a:off x="8430930" y="164768"/>
            <a:ext cx="588555" cy="677357"/>
            <a:chOff x="8369505" y="4354255"/>
            <a:chExt cx="588555" cy="677357"/>
          </a:xfrm>
        </p:grpSpPr>
        <p:sp>
          <p:nvSpPr>
            <p:cNvPr id="1036" name="Google Shape;1036;p26"/>
            <p:cNvSpPr/>
            <p:nvPr/>
          </p:nvSpPr>
          <p:spPr>
            <a:xfrm>
              <a:off x="8881800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6"/>
            <p:cNvSpPr/>
            <p:nvPr/>
          </p:nvSpPr>
          <p:spPr>
            <a:xfrm>
              <a:off x="876440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6"/>
            <p:cNvSpPr/>
            <p:nvPr/>
          </p:nvSpPr>
          <p:spPr>
            <a:xfrm>
              <a:off x="8647391" y="4888380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6"/>
            <p:cNvSpPr/>
            <p:nvPr/>
          </p:nvSpPr>
          <p:spPr>
            <a:xfrm>
              <a:off x="8530346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6"/>
            <p:cNvSpPr/>
            <p:nvPr/>
          </p:nvSpPr>
          <p:spPr>
            <a:xfrm>
              <a:off x="841333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6"/>
            <p:cNvSpPr/>
            <p:nvPr/>
          </p:nvSpPr>
          <p:spPr>
            <a:xfrm>
              <a:off x="8881800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6"/>
            <p:cNvSpPr/>
            <p:nvPr/>
          </p:nvSpPr>
          <p:spPr>
            <a:xfrm>
              <a:off x="876440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6"/>
            <p:cNvSpPr/>
            <p:nvPr/>
          </p:nvSpPr>
          <p:spPr>
            <a:xfrm>
              <a:off x="8647391" y="4777867"/>
              <a:ext cx="38130" cy="33039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6"/>
            <p:cNvSpPr/>
            <p:nvPr/>
          </p:nvSpPr>
          <p:spPr>
            <a:xfrm>
              <a:off x="8530346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6"/>
            <p:cNvSpPr/>
            <p:nvPr/>
          </p:nvSpPr>
          <p:spPr>
            <a:xfrm>
              <a:off x="841333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6"/>
            <p:cNvSpPr/>
            <p:nvPr/>
          </p:nvSpPr>
          <p:spPr>
            <a:xfrm>
              <a:off x="8881800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6"/>
            <p:cNvSpPr/>
            <p:nvPr/>
          </p:nvSpPr>
          <p:spPr>
            <a:xfrm>
              <a:off x="876440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6"/>
            <p:cNvSpPr/>
            <p:nvPr/>
          </p:nvSpPr>
          <p:spPr>
            <a:xfrm>
              <a:off x="8647391" y="4998637"/>
              <a:ext cx="38130" cy="32975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6"/>
            <p:cNvSpPr/>
            <p:nvPr/>
          </p:nvSpPr>
          <p:spPr>
            <a:xfrm>
              <a:off x="8530346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6"/>
            <p:cNvSpPr/>
            <p:nvPr/>
          </p:nvSpPr>
          <p:spPr>
            <a:xfrm>
              <a:off x="841333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6"/>
            <p:cNvSpPr/>
            <p:nvPr/>
          </p:nvSpPr>
          <p:spPr>
            <a:xfrm>
              <a:off x="8369505" y="4354255"/>
              <a:ext cx="585138" cy="79685"/>
            </a:xfrm>
            <a:custGeom>
              <a:avLst/>
              <a:gdLst/>
              <a:ahLst/>
              <a:cxnLst/>
              <a:rect l="l" t="t" r="r" b="b"/>
              <a:pathLst>
                <a:path w="18277" h="2489" extrusionOk="0">
                  <a:moveTo>
                    <a:pt x="1882" y="0"/>
                  </a:moveTo>
                  <a:lnTo>
                    <a:pt x="1" y="1893"/>
                  </a:lnTo>
                  <a:lnTo>
                    <a:pt x="334" y="2215"/>
                  </a:lnTo>
                  <a:lnTo>
                    <a:pt x="1882" y="655"/>
                  </a:lnTo>
                  <a:lnTo>
                    <a:pt x="3691" y="2489"/>
                  </a:lnTo>
                  <a:lnTo>
                    <a:pt x="5513" y="655"/>
                  </a:lnTo>
                  <a:lnTo>
                    <a:pt x="7323" y="2489"/>
                  </a:lnTo>
                  <a:lnTo>
                    <a:pt x="9145" y="655"/>
                  </a:lnTo>
                  <a:lnTo>
                    <a:pt x="10966" y="2489"/>
                  </a:lnTo>
                  <a:lnTo>
                    <a:pt x="12776" y="655"/>
                  </a:lnTo>
                  <a:lnTo>
                    <a:pt x="14598" y="2489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7" y="1893"/>
                  </a:lnTo>
                  <a:lnTo>
                    <a:pt x="16407" y="0"/>
                  </a:lnTo>
                  <a:lnTo>
                    <a:pt x="14598" y="1834"/>
                  </a:lnTo>
                  <a:lnTo>
                    <a:pt x="12776" y="0"/>
                  </a:lnTo>
                  <a:lnTo>
                    <a:pt x="10966" y="1846"/>
                  </a:lnTo>
                  <a:lnTo>
                    <a:pt x="9145" y="0"/>
                  </a:lnTo>
                  <a:lnTo>
                    <a:pt x="7323" y="1834"/>
                  </a:lnTo>
                  <a:lnTo>
                    <a:pt x="5513" y="0"/>
                  </a:lnTo>
                  <a:lnTo>
                    <a:pt x="3691" y="1846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6"/>
            <p:cNvSpPr/>
            <p:nvPr/>
          </p:nvSpPr>
          <p:spPr>
            <a:xfrm>
              <a:off x="8834931" y="4507091"/>
              <a:ext cx="123130" cy="123162"/>
            </a:xfrm>
            <a:custGeom>
              <a:avLst/>
              <a:gdLst/>
              <a:ahLst/>
              <a:cxnLst/>
              <a:rect l="l" t="t" r="r" b="b"/>
              <a:pathLst>
                <a:path w="3846" h="3847" extrusionOk="0">
                  <a:moveTo>
                    <a:pt x="1560" y="1"/>
                  </a:moveTo>
                  <a:lnTo>
                    <a:pt x="1560" y="1560"/>
                  </a:lnTo>
                  <a:lnTo>
                    <a:pt x="0" y="1560"/>
                  </a:lnTo>
                  <a:lnTo>
                    <a:pt x="0" y="2287"/>
                  </a:lnTo>
                  <a:lnTo>
                    <a:pt x="1560" y="2287"/>
                  </a:lnTo>
                  <a:lnTo>
                    <a:pt x="1560" y="3846"/>
                  </a:lnTo>
                  <a:lnTo>
                    <a:pt x="2286" y="3846"/>
                  </a:lnTo>
                  <a:lnTo>
                    <a:pt x="2286" y="2287"/>
                  </a:lnTo>
                  <a:lnTo>
                    <a:pt x="3846" y="2287"/>
                  </a:lnTo>
                  <a:lnTo>
                    <a:pt x="3846" y="1560"/>
                  </a:lnTo>
                  <a:lnTo>
                    <a:pt x="2286" y="1560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3" name="Google Shape;1053;p26"/>
          <p:cNvGrpSpPr/>
          <p:nvPr/>
        </p:nvGrpSpPr>
        <p:grpSpPr>
          <a:xfrm>
            <a:off x="8684322" y="4723215"/>
            <a:ext cx="279631" cy="259804"/>
            <a:chOff x="6672" y="3464315"/>
            <a:chExt cx="279631" cy="259804"/>
          </a:xfrm>
        </p:grpSpPr>
        <p:sp>
          <p:nvSpPr>
            <p:cNvPr id="1054" name="Google Shape;1054;p26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6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6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6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6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6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6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6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6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3" name="Google Shape;1063;p26"/>
          <p:cNvSpPr/>
          <p:nvPr/>
        </p:nvSpPr>
        <p:spPr>
          <a:xfrm>
            <a:off x="8857713" y="4416280"/>
            <a:ext cx="106225" cy="105840"/>
          </a:xfrm>
          <a:custGeom>
            <a:avLst/>
            <a:gdLst/>
            <a:ahLst/>
            <a:cxnLst/>
            <a:rect l="l" t="t" r="r" b="b"/>
            <a:pathLst>
              <a:path w="3311" h="3299" extrusionOk="0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26"/>
          <p:cNvSpPr txBox="1">
            <a:spLocks noGrp="1"/>
          </p:cNvSpPr>
          <p:nvPr>
            <p:ph type="title"/>
          </p:nvPr>
        </p:nvSpPr>
        <p:spPr>
          <a:xfrm>
            <a:off x="3450025" y="1792575"/>
            <a:ext cx="4980900" cy="94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65" name="Google Shape;1065;p26"/>
          <p:cNvSpPr txBox="1">
            <a:spLocks noGrp="1"/>
          </p:cNvSpPr>
          <p:nvPr>
            <p:ph type="subTitle" idx="1"/>
          </p:nvPr>
        </p:nvSpPr>
        <p:spPr>
          <a:xfrm>
            <a:off x="4586575" y="2857275"/>
            <a:ext cx="27078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1"/>
        </a:solidFill>
        <a:effectLst/>
      </p:bgPr>
    </p:bg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27"/>
          <p:cNvSpPr/>
          <p:nvPr/>
        </p:nvSpPr>
        <p:spPr>
          <a:xfrm>
            <a:off x="0" y="-2975"/>
            <a:ext cx="9144000" cy="181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27"/>
          <p:cNvSpPr txBox="1">
            <a:spLocks noGrp="1"/>
          </p:cNvSpPr>
          <p:nvPr>
            <p:ph type="title"/>
          </p:nvPr>
        </p:nvSpPr>
        <p:spPr>
          <a:xfrm>
            <a:off x="907475" y="392050"/>
            <a:ext cx="5075700" cy="10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69" name="Google Shape;1069;p27"/>
          <p:cNvSpPr/>
          <p:nvPr/>
        </p:nvSpPr>
        <p:spPr>
          <a:xfrm>
            <a:off x="0" y="4753000"/>
            <a:ext cx="9144000" cy="390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0" name="Google Shape;1070;p27"/>
          <p:cNvSpPr/>
          <p:nvPr/>
        </p:nvSpPr>
        <p:spPr>
          <a:xfrm rot="10800000" flipH="1">
            <a:off x="8142475" y="1812625"/>
            <a:ext cx="1001530" cy="1001530"/>
          </a:xfrm>
          <a:custGeom>
            <a:avLst/>
            <a:gdLst/>
            <a:ahLst/>
            <a:cxnLst/>
            <a:rect l="l" t="t" r="r" b="b"/>
            <a:pathLst>
              <a:path w="34482" h="34482" extrusionOk="0">
                <a:moveTo>
                  <a:pt x="34481" y="1"/>
                </a:moveTo>
                <a:cubicBezTo>
                  <a:pt x="15443" y="1"/>
                  <a:pt x="1" y="15443"/>
                  <a:pt x="1" y="34481"/>
                </a:cubicBezTo>
                <a:lnTo>
                  <a:pt x="34481" y="34481"/>
                </a:lnTo>
                <a:lnTo>
                  <a:pt x="3448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1" name="Google Shape;1071;p27"/>
          <p:cNvGrpSpPr/>
          <p:nvPr/>
        </p:nvGrpSpPr>
        <p:grpSpPr>
          <a:xfrm rot="5400000">
            <a:off x="7031086" y="4365572"/>
            <a:ext cx="156808" cy="329221"/>
            <a:chOff x="1567241" y="4124224"/>
            <a:chExt cx="213025" cy="447250"/>
          </a:xfrm>
        </p:grpSpPr>
        <p:sp>
          <p:nvSpPr>
            <p:cNvPr id="1072" name="Google Shape;1072;p27"/>
            <p:cNvSpPr/>
            <p:nvPr/>
          </p:nvSpPr>
          <p:spPr>
            <a:xfrm rot="2700000">
              <a:off x="1598508" y="4389576"/>
              <a:ext cx="150491" cy="150773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7"/>
            <p:cNvSpPr/>
            <p:nvPr/>
          </p:nvSpPr>
          <p:spPr>
            <a:xfrm rot="2700000">
              <a:off x="1598508" y="4155351"/>
              <a:ext cx="150491" cy="150773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4" name="Google Shape;1074;p27"/>
          <p:cNvSpPr/>
          <p:nvPr/>
        </p:nvSpPr>
        <p:spPr>
          <a:xfrm flipH="1">
            <a:off x="2250816" y="3518163"/>
            <a:ext cx="134279" cy="134531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rgbClr val="D80C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5" name="Google Shape;1075;p27"/>
          <p:cNvGrpSpPr/>
          <p:nvPr/>
        </p:nvGrpSpPr>
        <p:grpSpPr>
          <a:xfrm flipH="1">
            <a:off x="771586" y="2448150"/>
            <a:ext cx="135900" cy="390284"/>
            <a:chOff x="179009" y="2072968"/>
            <a:chExt cx="190870" cy="548151"/>
          </a:xfrm>
        </p:grpSpPr>
        <p:sp>
          <p:nvSpPr>
            <p:cNvPr id="1076" name="Google Shape;1076;p27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D80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7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rgbClr val="D80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8" name="Google Shape;1078;p27"/>
          <p:cNvSpPr/>
          <p:nvPr/>
        </p:nvSpPr>
        <p:spPr>
          <a:xfrm rot="5400000">
            <a:off x="4632993" y="3097611"/>
            <a:ext cx="600135" cy="81778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rgbClr val="F898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p27"/>
          <p:cNvSpPr/>
          <p:nvPr/>
        </p:nvSpPr>
        <p:spPr>
          <a:xfrm rot="-10794996">
            <a:off x="6471899" y="1995900"/>
            <a:ext cx="206100" cy="3228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0" name="Google Shape;1080;p27"/>
          <p:cNvGrpSpPr/>
          <p:nvPr/>
        </p:nvGrpSpPr>
        <p:grpSpPr>
          <a:xfrm flipH="1">
            <a:off x="8911911" y="1003175"/>
            <a:ext cx="135900" cy="390284"/>
            <a:chOff x="179009" y="2072968"/>
            <a:chExt cx="190870" cy="548151"/>
          </a:xfrm>
        </p:grpSpPr>
        <p:sp>
          <p:nvSpPr>
            <p:cNvPr id="1081" name="Google Shape;1081;p27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7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3" name="Google Shape;1083;p27"/>
          <p:cNvSpPr/>
          <p:nvPr/>
        </p:nvSpPr>
        <p:spPr>
          <a:xfrm rot="5400000">
            <a:off x="8679781" y="473036"/>
            <a:ext cx="600135" cy="81778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4" name="Google Shape;1084;p27"/>
          <p:cNvGrpSpPr/>
          <p:nvPr/>
        </p:nvGrpSpPr>
        <p:grpSpPr>
          <a:xfrm>
            <a:off x="95129" y="1074606"/>
            <a:ext cx="161127" cy="262714"/>
            <a:chOff x="8814523" y="4301099"/>
            <a:chExt cx="181204" cy="295450"/>
          </a:xfrm>
        </p:grpSpPr>
        <p:sp>
          <p:nvSpPr>
            <p:cNvPr id="1085" name="Google Shape;1085;p27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7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7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7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7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7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1" name="Google Shape;1091;p27"/>
          <p:cNvSpPr/>
          <p:nvPr/>
        </p:nvSpPr>
        <p:spPr>
          <a:xfrm flipH="1">
            <a:off x="119034" y="1527124"/>
            <a:ext cx="127985" cy="128224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2" name="Google Shape;1092;p27"/>
          <p:cNvGrpSpPr/>
          <p:nvPr/>
        </p:nvGrpSpPr>
        <p:grpSpPr>
          <a:xfrm>
            <a:off x="7464592" y="3652706"/>
            <a:ext cx="161127" cy="262714"/>
            <a:chOff x="8814523" y="4301099"/>
            <a:chExt cx="181204" cy="295450"/>
          </a:xfrm>
        </p:grpSpPr>
        <p:sp>
          <p:nvSpPr>
            <p:cNvPr id="1093" name="Google Shape;1093;p27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7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7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7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7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7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28"/>
          <p:cNvSpPr/>
          <p:nvPr/>
        </p:nvSpPr>
        <p:spPr>
          <a:xfrm>
            <a:off x="-1422275" y="3784200"/>
            <a:ext cx="2817600" cy="2748900"/>
          </a:xfrm>
          <a:prstGeom prst="arc">
            <a:avLst>
              <a:gd name="adj1" fmla="val 16200000"/>
              <a:gd name="adj2" fmla="val 25688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1" name="Google Shape;1101;p28"/>
          <p:cNvSpPr txBox="1">
            <a:spLocks noGrp="1"/>
          </p:cNvSpPr>
          <p:nvPr>
            <p:ph type="subTitle" idx="1"/>
          </p:nvPr>
        </p:nvSpPr>
        <p:spPr>
          <a:xfrm>
            <a:off x="1925850" y="2916725"/>
            <a:ext cx="52923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102" name="Google Shape;1102;p28"/>
          <p:cNvSpPr txBox="1">
            <a:spLocks noGrp="1"/>
          </p:cNvSpPr>
          <p:nvPr>
            <p:ph type="title" hasCustomPrompt="1"/>
          </p:nvPr>
        </p:nvSpPr>
        <p:spPr>
          <a:xfrm>
            <a:off x="885450" y="1843925"/>
            <a:ext cx="7373100" cy="99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1103" name="Google Shape;1103;p28"/>
          <p:cNvGrpSpPr/>
          <p:nvPr/>
        </p:nvGrpSpPr>
        <p:grpSpPr>
          <a:xfrm rot="-5400000" flipH="1">
            <a:off x="179661" y="4243253"/>
            <a:ext cx="740697" cy="852454"/>
            <a:chOff x="8369505" y="4354255"/>
            <a:chExt cx="588555" cy="677357"/>
          </a:xfrm>
        </p:grpSpPr>
        <p:sp>
          <p:nvSpPr>
            <p:cNvPr id="1104" name="Google Shape;1104;p28"/>
            <p:cNvSpPr/>
            <p:nvPr/>
          </p:nvSpPr>
          <p:spPr>
            <a:xfrm>
              <a:off x="8881800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8"/>
            <p:cNvSpPr/>
            <p:nvPr/>
          </p:nvSpPr>
          <p:spPr>
            <a:xfrm>
              <a:off x="876440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8"/>
            <p:cNvSpPr/>
            <p:nvPr/>
          </p:nvSpPr>
          <p:spPr>
            <a:xfrm>
              <a:off x="8647391" y="4888380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8"/>
            <p:cNvSpPr/>
            <p:nvPr/>
          </p:nvSpPr>
          <p:spPr>
            <a:xfrm>
              <a:off x="8530346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8"/>
            <p:cNvSpPr/>
            <p:nvPr/>
          </p:nvSpPr>
          <p:spPr>
            <a:xfrm>
              <a:off x="841333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8"/>
            <p:cNvSpPr/>
            <p:nvPr/>
          </p:nvSpPr>
          <p:spPr>
            <a:xfrm>
              <a:off x="8881800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8"/>
            <p:cNvSpPr/>
            <p:nvPr/>
          </p:nvSpPr>
          <p:spPr>
            <a:xfrm>
              <a:off x="876440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8"/>
            <p:cNvSpPr/>
            <p:nvPr/>
          </p:nvSpPr>
          <p:spPr>
            <a:xfrm>
              <a:off x="8647391" y="4777867"/>
              <a:ext cx="38130" cy="33039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8"/>
            <p:cNvSpPr/>
            <p:nvPr/>
          </p:nvSpPr>
          <p:spPr>
            <a:xfrm>
              <a:off x="8530346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8"/>
            <p:cNvSpPr/>
            <p:nvPr/>
          </p:nvSpPr>
          <p:spPr>
            <a:xfrm>
              <a:off x="841333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8"/>
            <p:cNvSpPr/>
            <p:nvPr/>
          </p:nvSpPr>
          <p:spPr>
            <a:xfrm>
              <a:off x="8881800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8"/>
            <p:cNvSpPr/>
            <p:nvPr/>
          </p:nvSpPr>
          <p:spPr>
            <a:xfrm>
              <a:off x="876440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8"/>
            <p:cNvSpPr/>
            <p:nvPr/>
          </p:nvSpPr>
          <p:spPr>
            <a:xfrm>
              <a:off x="8647391" y="4998637"/>
              <a:ext cx="38130" cy="32975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8"/>
            <p:cNvSpPr/>
            <p:nvPr/>
          </p:nvSpPr>
          <p:spPr>
            <a:xfrm>
              <a:off x="8530346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8"/>
            <p:cNvSpPr/>
            <p:nvPr/>
          </p:nvSpPr>
          <p:spPr>
            <a:xfrm>
              <a:off x="841333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8"/>
            <p:cNvSpPr/>
            <p:nvPr/>
          </p:nvSpPr>
          <p:spPr>
            <a:xfrm>
              <a:off x="8369505" y="4354255"/>
              <a:ext cx="585138" cy="79685"/>
            </a:xfrm>
            <a:custGeom>
              <a:avLst/>
              <a:gdLst/>
              <a:ahLst/>
              <a:cxnLst/>
              <a:rect l="l" t="t" r="r" b="b"/>
              <a:pathLst>
                <a:path w="18277" h="2489" extrusionOk="0">
                  <a:moveTo>
                    <a:pt x="1882" y="0"/>
                  </a:moveTo>
                  <a:lnTo>
                    <a:pt x="1" y="1893"/>
                  </a:lnTo>
                  <a:lnTo>
                    <a:pt x="334" y="2215"/>
                  </a:lnTo>
                  <a:lnTo>
                    <a:pt x="1882" y="655"/>
                  </a:lnTo>
                  <a:lnTo>
                    <a:pt x="3691" y="2489"/>
                  </a:lnTo>
                  <a:lnTo>
                    <a:pt x="5513" y="655"/>
                  </a:lnTo>
                  <a:lnTo>
                    <a:pt x="7323" y="2489"/>
                  </a:lnTo>
                  <a:lnTo>
                    <a:pt x="9145" y="655"/>
                  </a:lnTo>
                  <a:lnTo>
                    <a:pt x="10966" y="2489"/>
                  </a:lnTo>
                  <a:lnTo>
                    <a:pt x="12776" y="655"/>
                  </a:lnTo>
                  <a:lnTo>
                    <a:pt x="14598" y="2489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7" y="1893"/>
                  </a:lnTo>
                  <a:lnTo>
                    <a:pt x="16407" y="0"/>
                  </a:lnTo>
                  <a:lnTo>
                    <a:pt x="14598" y="1834"/>
                  </a:lnTo>
                  <a:lnTo>
                    <a:pt x="12776" y="0"/>
                  </a:lnTo>
                  <a:lnTo>
                    <a:pt x="10966" y="1846"/>
                  </a:lnTo>
                  <a:lnTo>
                    <a:pt x="9145" y="0"/>
                  </a:lnTo>
                  <a:lnTo>
                    <a:pt x="7323" y="1834"/>
                  </a:lnTo>
                  <a:lnTo>
                    <a:pt x="5513" y="0"/>
                  </a:lnTo>
                  <a:lnTo>
                    <a:pt x="3691" y="1846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8"/>
            <p:cNvSpPr/>
            <p:nvPr/>
          </p:nvSpPr>
          <p:spPr>
            <a:xfrm>
              <a:off x="8834931" y="4507091"/>
              <a:ext cx="123130" cy="123162"/>
            </a:xfrm>
            <a:custGeom>
              <a:avLst/>
              <a:gdLst/>
              <a:ahLst/>
              <a:cxnLst/>
              <a:rect l="l" t="t" r="r" b="b"/>
              <a:pathLst>
                <a:path w="3846" h="3847" extrusionOk="0">
                  <a:moveTo>
                    <a:pt x="1560" y="1"/>
                  </a:moveTo>
                  <a:lnTo>
                    <a:pt x="1560" y="1560"/>
                  </a:lnTo>
                  <a:lnTo>
                    <a:pt x="0" y="1560"/>
                  </a:lnTo>
                  <a:lnTo>
                    <a:pt x="0" y="2287"/>
                  </a:lnTo>
                  <a:lnTo>
                    <a:pt x="1560" y="2287"/>
                  </a:lnTo>
                  <a:lnTo>
                    <a:pt x="1560" y="3846"/>
                  </a:lnTo>
                  <a:lnTo>
                    <a:pt x="2286" y="3846"/>
                  </a:lnTo>
                  <a:lnTo>
                    <a:pt x="2286" y="2287"/>
                  </a:lnTo>
                  <a:lnTo>
                    <a:pt x="3846" y="2287"/>
                  </a:lnTo>
                  <a:lnTo>
                    <a:pt x="3846" y="1560"/>
                  </a:lnTo>
                  <a:lnTo>
                    <a:pt x="2286" y="1560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1" name="Google Shape;1121;p28"/>
          <p:cNvSpPr/>
          <p:nvPr/>
        </p:nvSpPr>
        <p:spPr>
          <a:xfrm rot="10800000" flipH="1">
            <a:off x="8258538" y="4887273"/>
            <a:ext cx="83286" cy="83286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28"/>
          <p:cNvSpPr/>
          <p:nvPr/>
        </p:nvSpPr>
        <p:spPr>
          <a:xfrm rot="10800000" flipH="1">
            <a:off x="8444167" y="4886503"/>
            <a:ext cx="600135" cy="81778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3" name="Google Shape;1123;p28"/>
          <p:cNvGrpSpPr/>
          <p:nvPr/>
        </p:nvGrpSpPr>
        <p:grpSpPr>
          <a:xfrm rot="10800000" flipH="1">
            <a:off x="8843201" y="4246609"/>
            <a:ext cx="213576" cy="348326"/>
            <a:chOff x="191876" y="116083"/>
            <a:chExt cx="213576" cy="348326"/>
          </a:xfrm>
        </p:grpSpPr>
        <p:sp>
          <p:nvSpPr>
            <p:cNvPr id="1124" name="Google Shape;1124;p28"/>
            <p:cNvSpPr/>
            <p:nvPr/>
          </p:nvSpPr>
          <p:spPr>
            <a:xfrm>
              <a:off x="352794" y="267841"/>
              <a:ext cx="52657" cy="44810"/>
            </a:xfrm>
            <a:custGeom>
              <a:avLst/>
              <a:gdLst/>
              <a:ahLst/>
              <a:cxnLst/>
              <a:rect l="l" t="t" r="r" b="b"/>
              <a:pathLst>
                <a:path w="1644" h="1399" extrusionOk="0">
                  <a:moveTo>
                    <a:pt x="710" y="1"/>
                  </a:moveTo>
                  <a:cubicBezTo>
                    <a:pt x="348" y="1"/>
                    <a:pt x="1" y="278"/>
                    <a:pt x="1" y="696"/>
                  </a:cubicBezTo>
                  <a:cubicBezTo>
                    <a:pt x="1" y="1089"/>
                    <a:pt x="322" y="1398"/>
                    <a:pt x="703" y="1398"/>
                  </a:cubicBezTo>
                  <a:cubicBezTo>
                    <a:pt x="1334" y="1398"/>
                    <a:pt x="1644" y="648"/>
                    <a:pt x="1203" y="208"/>
                  </a:cubicBezTo>
                  <a:cubicBezTo>
                    <a:pt x="1060" y="65"/>
                    <a:pt x="883" y="1"/>
                    <a:pt x="7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8"/>
            <p:cNvSpPr/>
            <p:nvPr/>
          </p:nvSpPr>
          <p:spPr>
            <a:xfrm>
              <a:off x="191876" y="267841"/>
              <a:ext cx="52657" cy="44810"/>
            </a:xfrm>
            <a:custGeom>
              <a:avLst/>
              <a:gdLst/>
              <a:ahLst/>
              <a:cxnLst/>
              <a:rect l="l" t="t" r="r" b="b"/>
              <a:pathLst>
                <a:path w="1644" h="1399" extrusionOk="0">
                  <a:moveTo>
                    <a:pt x="700" y="1"/>
                  </a:moveTo>
                  <a:cubicBezTo>
                    <a:pt x="342" y="1"/>
                    <a:pt x="0" y="278"/>
                    <a:pt x="0" y="696"/>
                  </a:cubicBezTo>
                  <a:cubicBezTo>
                    <a:pt x="0" y="1089"/>
                    <a:pt x="310" y="1398"/>
                    <a:pt x="703" y="1398"/>
                  </a:cubicBezTo>
                  <a:cubicBezTo>
                    <a:pt x="1322" y="1398"/>
                    <a:pt x="1643" y="648"/>
                    <a:pt x="1191" y="208"/>
                  </a:cubicBezTo>
                  <a:cubicBezTo>
                    <a:pt x="1048" y="65"/>
                    <a:pt x="872" y="1"/>
                    <a:pt x="7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8"/>
            <p:cNvSpPr/>
            <p:nvPr/>
          </p:nvSpPr>
          <p:spPr>
            <a:xfrm>
              <a:off x="352794" y="116083"/>
              <a:ext cx="52657" cy="45162"/>
            </a:xfrm>
            <a:custGeom>
              <a:avLst/>
              <a:gdLst/>
              <a:ahLst/>
              <a:cxnLst/>
              <a:rect l="l" t="t" r="r" b="b"/>
              <a:pathLst>
                <a:path w="1644" h="1410" extrusionOk="0">
                  <a:moveTo>
                    <a:pt x="711" y="0"/>
                  </a:moveTo>
                  <a:cubicBezTo>
                    <a:pt x="349" y="0"/>
                    <a:pt x="1" y="280"/>
                    <a:pt x="1" y="707"/>
                  </a:cubicBezTo>
                  <a:cubicBezTo>
                    <a:pt x="1" y="1088"/>
                    <a:pt x="310" y="1409"/>
                    <a:pt x="703" y="1409"/>
                  </a:cubicBezTo>
                  <a:cubicBezTo>
                    <a:pt x="1334" y="1409"/>
                    <a:pt x="1644" y="647"/>
                    <a:pt x="1203" y="207"/>
                  </a:cubicBezTo>
                  <a:cubicBezTo>
                    <a:pt x="1061" y="64"/>
                    <a:pt x="884" y="0"/>
                    <a:pt x="7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8"/>
            <p:cNvSpPr/>
            <p:nvPr/>
          </p:nvSpPr>
          <p:spPr>
            <a:xfrm>
              <a:off x="191876" y="116083"/>
              <a:ext cx="52657" cy="45162"/>
            </a:xfrm>
            <a:custGeom>
              <a:avLst/>
              <a:gdLst/>
              <a:ahLst/>
              <a:cxnLst/>
              <a:rect l="l" t="t" r="r" b="b"/>
              <a:pathLst>
                <a:path w="1644" h="1410" extrusionOk="0">
                  <a:moveTo>
                    <a:pt x="702" y="0"/>
                  </a:moveTo>
                  <a:cubicBezTo>
                    <a:pt x="343" y="0"/>
                    <a:pt x="0" y="280"/>
                    <a:pt x="0" y="707"/>
                  </a:cubicBezTo>
                  <a:cubicBezTo>
                    <a:pt x="0" y="1088"/>
                    <a:pt x="310" y="1409"/>
                    <a:pt x="703" y="1409"/>
                  </a:cubicBezTo>
                  <a:cubicBezTo>
                    <a:pt x="1322" y="1409"/>
                    <a:pt x="1643" y="647"/>
                    <a:pt x="1191" y="207"/>
                  </a:cubicBezTo>
                  <a:cubicBezTo>
                    <a:pt x="1048" y="64"/>
                    <a:pt x="873" y="0"/>
                    <a:pt x="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8"/>
            <p:cNvSpPr/>
            <p:nvPr/>
          </p:nvSpPr>
          <p:spPr>
            <a:xfrm>
              <a:off x="352794" y="419631"/>
              <a:ext cx="52657" cy="44778"/>
            </a:xfrm>
            <a:custGeom>
              <a:avLst/>
              <a:gdLst/>
              <a:ahLst/>
              <a:cxnLst/>
              <a:rect l="l" t="t" r="r" b="b"/>
              <a:pathLst>
                <a:path w="1644" h="1398" extrusionOk="0">
                  <a:moveTo>
                    <a:pt x="711" y="1"/>
                  </a:moveTo>
                  <a:cubicBezTo>
                    <a:pt x="349" y="1"/>
                    <a:pt x="1" y="280"/>
                    <a:pt x="1" y="707"/>
                  </a:cubicBezTo>
                  <a:cubicBezTo>
                    <a:pt x="1" y="1088"/>
                    <a:pt x="322" y="1398"/>
                    <a:pt x="703" y="1398"/>
                  </a:cubicBezTo>
                  <a:cubicBezTo>
                    <a:pt x="1334" y="1398"/>
                    <a:pt x="1644" y="648"/>
                    <a:pt x="1203" y="207"/>
                  </a:cubicBezTo>
                  <a:cubicBezTo>
                    <a:pt x="1061" y="65"/>
                    <a:pt x="884" y="1"/>
                    <a:pt x="7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8"/>
            <p:cNvSpPr/>
            <p:nvPr/>
          </p:nvSpPr>
          <p:spPr>
            <a:xfrm>
              <a:off x="191876" y="419631"/>
              <a:ext cx="52657" cy="44778"/>
            </a:xfrm>
            <a:custGeom>
              <a:avLst/>
              <a:gdLst/>
              <a:ahLst/>
              <a:cxnLst/>
              <a:rect l="l" t="t" r="r" b="b"/>
              <a:pathLst>
                <a:path w="1644" h="1398" extrusionOk="0">
                  <a:moveTo>
                    <a:pt x="702" y="1"/>
                  </a:moveTo>
                  <a:cubicBezTo>
                    <a:pt x="343" y="1"/>
                    <a:pt x="0" y="280"/>
                    <a:pt x="0" y="707"/>
                  </a:cubicBezTo>
                  <a:cubicBezTo>
                    <a:pt x="0" y="1088"/>
                    <a:pt x="310" y="1398"/>
                    <a:pt x="703" y="1398"/>
                  </a:cubicBezTo>
                  <a:cubicBezTo>
                    <a:pt x="1322" y="1398"/>
                    <a:pt x="1643" y="648"/>
                    <a:pt x="1191" y="207"/>
                  </a:cubicBezTo>
                  <a:cubicBezTo>
                    <a:pt x="1048" y="65"/>
                    <a:pt x="873" y="1"/>
                    <a:pt x="7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0" name="Google Shape;1130;p28"/>
          <p:cNvSpPr/>
          <p:nvPr/>
        </p:nvSpPr>
        <p:spPr>
          <a:xfrm rot="-2700000">
            <a:off x="92638" y="3939524"/>
            <a:ext cx="149950" cy="149952"/>
          </a:xfrm>
          <a:custGeom>
            <a:avLst/>
            <a:gdLst/>
            <a:ahLst/>
            <a:cxnLst/>
            <a:rect l="l" t="t" r="r" b="b"/>
            <a:pathLst>
              <a:path w="4406" h="4407" extrusionOk="0">
                <a:moveTo>
                  <a:pt x="703" y="1"/>
                </a:moveTo>
                <a:lnTo>
                  <a:pt x="0" y="703"/>
                </a:lnTo>
                <a:lnTo>
                  <a:pt x="1500" y="2203"/>
                </a:lnTo>
                <a:lnTo>
                  <a:pt x="0" y="3716"/>
                </a:lnTo>
                <a:lnTo>
                  <a:pt x="703" y="4406"/>
                </a:lnTo>
                <a:lnTo>
                  <a:pt x="2203" y="2906"/>
                </a:lnTo>
                <a:lnTo>
                  <a:pt x="3703" y="4406"/>
                </a:lnTo>
                <a:lnTo>
                  <a:pt x="4405" y="3716"/>
                </a:lnTo>
                <a:lnTo>
                  <a:pt x="2905" y="2203"/>
                </a:lnTo>
                <a:lnTo>
                  <a:pt x="4405" y="703"/>
                </a:lnTo>
                <a:lnTo>
                  <a:pt x="3703" y="1"/>
                </a:lnTo>
                <a:lnTo>
                  <a:pt x="2203" y="1501"/>
                </a:lnTo>
                <a:lnTo>
                  <a:pt x="70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28"/>
          <p:cNvSpPr/>
          <p:nvPr/>
        </p:nvSpPr>
        <p:spPr>
          <a:xfrm>
            <a:off x="7784075" y="0"/>
            <a:ext cx="1359980" cy="1368444"/>
          </a:xfrm>
          <a:custGeom>
            <a:avLst/>
            <a:gdLst/>
            <a:ahLst/>
            <a:cxnLst/>
            <a:rect l="l" t="t" r="r" b="b"/>
            <a:pathLst>
              <a:path w="45344" h="45630" extrusionOk="0">
                <a:moveTo>
                  <a:pt x="19487" y="0"/>
                </a:moveTo>
                <a:lnTo>
                  <a:pt x="12928" y="6559"/>
                </a:lnTo>
                <a:lnTo>
                  <a:pt x="0" y="6559"/>
                </a:lnTo>
                <a:lnTo>
                  <a:pt x="0" y="45630"/>
                </a:lnTo>
                <a:lnTo>
                  <a:pt x="38690" y="45630"/>
                </a:lnTo>
                <a:lnTo>
                  <a:pt x="38690" y="32511"/>
                </a:lnTo>
                <a:lnTo>
                  <a:pt x="45344" y="25857"/>
                </a:lnTo>
                <a:lnTo>
                  <a:pt x="45344" y="95"/>
                </a:ln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2" name="Google Shape;1132;p28"/>
          <p:cNvSpPr/>
          <p:nvPr/>
        </p:nvSpPr>
        <p:spPr>
          <a:xfrm>
            <a:off x="7918975" y="309175"/>
            <a:ext cx="885300" cy="93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3" name="Google Shape;1133;p28"/>
          <p:cNvGrpSpPr/>
          <p:nvPr/>
        </p:nvGrpSpPr>
        <p:grpSpPr>
          <a:xfrm rot="10800000" flipH="1">
            <a:off x="7991275" y="429082"/>
            <a:ext cx="740697" cy="713333"/>
            <a:chOff x="8369505" y="4354255"/>
            <a:chExt cx="588555" cy="566812"/>
          </a:xfrm>
        </p:grpSpPr>
        <p:sp>
          <p:nvSpPr>
            <p:cNvPr id="1134" name="Google Shape;1134;p28"/>
            <p:cNvSpPr/>
            <p:nvPr/>
          </p:nvSpPr>
          <p:spPr>
            <a:xfrm>
              <a:off x="8881800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8"/>
            <p:cNvSpPr/>
            <p:nvPr/>
          </p:nvSpPr>
          <p:spPr>
            <a:xfrm>
              <a:off x="876440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8"/>
            <p:cNvSpPr/>
            <p:nvPr/>
          </p:nvSpPr>
          <p:spPr>
            <a:xfrm>
              <a:off x="8647391" y="4888380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8"/>
            <p:cNvSpPr/>
            <p:nvPr/>
          </p:nvSpPr>
          <p:spPr>
            <a:xfrm>
              <a:off x="8530346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8"/>
            <p:cNvSpPr/>
            <p:nvPr/>
          </p:nvSpPr>
          <p:spPr>
            <a:xfrm>
              <a:off x="841333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8"/>
            <p:cNvSpPr/>
            <p:nvPr/>
          </p:nvSpPr>
          <p:spPr>
            <a:xfrm>
              <a:off x="8881800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8"/>
            <p:cNvSpPr/>
            <p:nvPr/>
          </p:nvSpPr>
          <p:spPr>
            <a:xfrm>
              <a:off x="876440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8"/>
            <p:cNvSpPr/>
            <p:nvPr/>
          </p:nvSpPr>
          <p:spPr>
            <a:xfrm>
              <a:off x="8647391" y="4777867"/>
              <a:ext cx="38130" cy="33039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8"/>
            <p:cNvSpPr/>
            <p:nvPr/>
          </p:nvSpPr>
          <p:spPr>
            <a:xfrm>
              <a:off x="8530346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8"/>
            <p:cNvSpPr/>
            <p:nvPr/>
          </p:nvSpPr>
          <p:spPr>
            <a:xfrm>
              <a:off x="841333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8"/>
            <p:cNvSpPr/>
            <p:nvPr/>
          </p:nvSpPr>
          <p:spPr>
            <a:xfrm>
              <a:off x="8369505" y="4354255"/>
              <a:ext cx="585138" cy="79685"/>
            </a:xfrm>
            <a:custGeom>
              <a:avLst/>
              <a:gdLst/>
              <a:ahLst/>
              <a:cxnLst/>
              <a:rect l="l" t="t" r="r" b="b"/>
              <a:pathLst>
                <a:path w="18277" h="2489" extrusionOk="0">
                  <a:moveTo>
                    <a:pt x="1882" y="0"/>
                  </a:moveTo>
                  <a:lnTo>
                    <a:pt x="1" y="1893"/>
                  </a:lnTo>
                  <a:lnTo>
                    <a:pt x="334" y="2215"/>
                  </a:lnTo>
                  <a:lnTo>
                    <a:pt x="1882" y="655"/>
                  </a:lnTo>
                  <a:lnTo>
                    <a:pt x="3691" y="2489"/>
                  </a:lnTo>
                  <a:lnTo>
                    <a:pt x="5513" y="655"/>
                  </a:lnTo>
                  <a:lnTo>
                    <a:pt x="7323" y="2489"/>
                  </a:lnTo>
                  <a:lnTo>
                    <a:pt x="9145" y="655"/>
                  </a:lnTo>
                  <a:lnTo>
                    <a:pt x="10966" y="2489"/>
                  </a:lnTo>
                  <a:lnTo>
                    <a:pt x="12776" y="655"/>
                  </a:lnTo>
                  <a:lnTo>
                    <a:pt x="14598" y="2489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7" y="1893"/>
                  </a:lnTo>
                  <a:lnTo>
                    <a:pt x="16407" y="0"/>
                  </a:lnTo>
                  <a:lnTo>
                    <a:pt x="14598" y="1834"/>
                  </a:lnTo>
                  <a:lnTo>
                    <a:pt x="12776" y="0"/>
                  </a:lnTo>
                  <a:lnTo>
                    <a:pt x="10966" y="1846"/>
                  </a:lnTo>
                  <a:lnTo>
                    <a:pt x="9145" y="0"/>
                  </a:lnTo>
                  <a:lnTo>
                    <a:pt x="7323" y="1834"/>
                  </a:lnTo>
                  <a:lnTo>
                    <a:pt x="5513" y="0"/>
                  </a:lnTo>
                  <a:lnTo>
                    <a:pt x="3691" y="1846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8"/>
            <p:cNvSpPr/>
            <p:nvPr/>
          </p:nvSpPr>
          <p:spPr>
            <a:xfrm>
              <a:off x="8834931" y="4507091"/>
              <a:ext cx="123130" cy="123162"/>
            </a:xfrm>
            <a:custGeom>
              <a:avLst/>
              <a:gdLst/>
              <a:ahLst/>
              <a:cxnLst/>
              <a:rect l="l" t="t" r="r" b="b"/>
              <a:pathLst>
                <a:path w="3846" h="3847" extrusionOk="0">
                  <a:moveTo>
                    <a:pt x="1560" y="1"/>
                  </a:moveTo>
                  <a:lnTo>
                    <a:pt x="1560" y="1560"/>
                  </a:lnTo>
                  <a:lnTo>
                    <a:pt x="0" y="1560"/>
                  </a:lnTo>
                  <a:lnTo>
                    <a:pt x="0" y="2287"/>
                  </a:lnTo>
                  <a:lnTo>
                    <a:pt x="1560" y="2287"/>
                  </a:lnTo>
                  <a:lnTo>
                    <a:pt x="1560" y="3846"/>
                  </a:lnTo>
                  <a:lnTo>
                    <a:pt x="2286" y="3846"/>
                  </a:lnTo>
                  <a:lnTo>
                    <a:pt x="2286" y="2287"/>
                  </a:lnTo>
                  <a:lnTo>
                    <a:pt x="3846" y="2287"/>
                  </a:lnTo>
                  <a:lnTo>
                    <a:pt x="3846" y="1560"/>
                  </a:lnTo>
                  <a:lnTo>
                    <a:pt x="2286" y="1560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s 2">
  <p:cSld name="BIG_NUMBER_1"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29"/>
          <p:cNvSpPr/>
          <p:nvPr/>
        </p:nvSpPr>
        <p:spPr>
          <a:xfrm rot="8100000">
            <a:off x="-89695" y="-168428"/>
            <a:ext cx="885439" cy="10178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29"/>
          <p:cNvSpPr/>
          <p:nvPr/>
        </p:nvSpPr>
        <p:spPr>
          <a:xfrm flipH="1">
            <a:off x="0" y="0"/>
            <a:ext cx="1452708" cy="1461757"/>
          </a:xfrm>
          <a:custGeom>
            <a:avLst/>
            <a:gdLst/>
            <a:ahLst/>
            <a:cxnLst/>
            <a:rect l="l" t="t" r="r" b="b"/>
            <a:pathLst>
              <a:path w="45344" h="45630" extrusionOk="0">
                <a:moveTo>
                  <a:pt x="19487" y="0"/>
                </a:moveTo>
                <a:lnTo>
                  <a:pt x="12928" y="6559"/>
                </a:lnTo>
                <a:lnTo>
                  <a:pt x="0" y="6559"/>
                </a:lnTo>
                <a:lnTo>
                  <a:pt x="0" y="45630"/>
                </a:lnTo>
                <a:lnTo>
                  <a:pt x="38690" y="45630"/>
                </a:lnTo>
                <a:lnTo>
                  <a:pt x="38690" y="32511"/>
                </a:lnTo>
                <a:lnTo>
                  <a:pt x="45344" y="25857"/>
                </a:lnTo>
                <a:lnTo>
                  <a:pt x="45344" y="95"/>
                </a:ln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9" name="Google Shape;1149;p29"/>
          <p:cNvSpPr/>
          <p:nvPr/>
        </p:nvSpPr>
        <p:spPr>
          <a:xfrm>
            <a:off x="378225" y="355568"/>
            <a:ext cx="885300" cy="934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29"/>
          <p:cNvSpPr txBox="1">
            <a:spLocks noGrp="1"/>
          </p:cNvSpPr>
          <p:nvPr>
            <p:ph type="subTitle" idx="1"/>
          </p:nvPr>
        </p:nvSpPr>
        <p:spPr>
          <a:xfrm>
            <a:off x="2117725" y="2761175"/>
            <a:ext cx="4908600" cy="3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151" name="Google Shape;1151;p29"/>
          <p:cNvSpPr txBox="1">
            <a:spLocks noGrp="1"/>
          </p:cNvSpPr>
          <p:nvPr>
            <p:ph type="title" hasCustomPrompt="1"/>
          </p:nvPr>
        </p:nvSpPr>
        <p:spPr>
          <a:xfrm>
            <a:off x="2117725" y="2072975"/>
            <a:ext cx="4908600" cy="6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 b="1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52" name="Google Shape;1152;p29"/>
          <p:cNvSpPr txBox="1">
            <a:spLocks noGrp="1"/>
          </p:cNvSpPr>
          <p:nvPr>
            <p:ph type="subTitle" idx="2"/>
          </p:nvPr>
        </p:nvSpPr>
        <p:spPr>
          <a:xfrm>
            <a:off x="2117725" y="1227700"/>
            <a:ext cx="4908600" cy="3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153" name="Google Shape;1153;p29"/>
          <p:cNvSpPr txBox="1">
            <a:spLocks noGrp="1"/>
          </p:cNvSpPr>
          <p:nvPr>
            <p:ph type="title" idx="3" hasCustomPrompt="1"/>
          </p:nvPr>
        </p:nvSpPr>
        <p:spPr>
          <a:xfrm>
            <a:off x="2117725" y="539500"/>
            <a:ext cx="4908600" cy="6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 b="1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54" name="Google Shape;1154;p29"/>
          <p:cNvSpPr txBox="1">
            <a:spLocks noGrp="1"/>
          </p:cNvSpPr>
          <p:nvPr>
            <p:ph type="subTitle" idx="4"/>
          </p:nvPr>
        </p:nvSpPr>
        <p:spPr>
          <a:xfrm>
            <a:off x="2117725" y="4294650"/>
            <a:ext cx="4908600" cy="3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155" name="Google Shape;1155;p29"/>
          <p:cNvSpPr txBox="1">
            <a:spLocks noGrp="1"/>
          </p:cNvSpPr>
          <p:nvPr>
            <p:ph type="title" idx="5" hasCustomPrompt="1"/>
          </p:nvPr>
        </p:nvSpPr>
        <p:spPr>
          <a:xfrm>
            <a:off x="2117725" y="3615750"/>
            <a:ext cx="4908600" cy="6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 b="1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56" name="Google Shape;1156;p29"/>
          <p:cNvSpPr/>
          <p:nvPr/>
        </p:nvSpPr>
        <p:spPr>
          <a:xfrm flipH="1">
            <a:off x="7761808" y="3784200"/>
            <a:ext cx="2817600" cy="2748900"/>
          </a:xfrm>
          <a:prstGeom prst="arc">
            <a:avLst>
              <a:gd name="adj1" fmla="val 16200000"/>
              <a:gd name="adj2" fmla="val 25688"/>
            </a:avLst>
          </a:prstGeom>
          <a:solidFill>
            <a:schemeClr val="accent4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7" name="Google Shape;1157;p29"/>
          <p:cNvGrpSpPr/>
          <p:nvPr/>
        </p:nvGrpSpPr>
        <p:grpSpPr>
          <a:xfrm>
            <a:off x="453659" y="396603"/>
            <a:ext cx="740697" cy="852454"/>
            <a:chOff x="8369505" y="4354255"/>
            <a:chExt cx="588555" cy="677357"/>
          </a:xfrm>
        </p:grpSpPr>
        <p:sp>
          <p:nvSpPr>
            <p:cNvPr id="1158" name="Google Shape;1158;p29"/>
            <p:cNvSpPr/>
            <p:nvPr/>
          </p:nvSpPr>
          <p:spPr>
            <a:xfrm>
              <a:off x="8881800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9"/>
            <p:cNvSpPr/>
            <p:nvPr/>
          </p:nvSpPr>
          <p:spPr>
            <a:xfrm>
              <a:off x="876440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9"/>
            <p:cNvSpPr/>
            <p:nvPr/>
          </p:nvSpPr>
          <p:spPr>
            <a:xfrm>
              <a:off x="8647391" y="4888380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9"/>
            <p:cNvSpPr/>
            <p:nvPr/>
          </p:nvSpPr>
          <p:spPr>
            <a:xfrm>
              <a:off x="8530346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9"/>
            <p:cNvSpPr/>
            <p:nvPr/>
          </p:nvSpPr>
          <p:spPr>
            <a:xfrm>
              <a:off x="841333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9"/>
            <p:cNvSpPr/>
            <p:nvPr/>
          </p:nvSpPr>
          <p:spPr>
            <a:xfrm>
              <a:off x="8881800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9"/>
            <p:cNvSpPr/>
            <p:nvPr/>
          </p:nvSpPr>
          <p:spPr>
            <a:xfrm>
              <a:off x="876440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9"/>
            <p:cNvSpPr/>
            <p:nvPr/>
          </p:nvSpPr>
          <p:spPr>
            <a:xfrm>
              <a:off x="8647391" y="4777867"/>
              <a:ext cx="38130" cy="33039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9"/>
            <p:cNvSpPr/>
            <p:nvPr/>
          </p:nvSpPr>
          <p:spPr>
            <a:xfrm>
              <a:off x="8530346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9"/>
            <p:cNvSpPr/>
            <p:nvPr/>
          </p:nvSpPr>
          <p:spPr>
            <a:xfrm>
              <a:off x="841333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9"/>
            <p:cNvSpPr/>
            <p:nvPr/>
          </p:nvSpPr>
          <p:spPr>
            <a:xfrm>
              <a:off x="8881800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9"/>
            <p:cNvSpPr/>
            <p:nvPr/>
          </p:nvSpPr>
          <p:spPr>
            <a:xfrm>
              <a:off x="876440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9"/>
            <p:cNvSpPr/>
            <p:nvPr/>
          </p:nvSpPr>
          <p:spPr>
            <a:xfrm>
              <a:off x="8647391" y="4998637"/>
              <a:ext cx="38130" cy="32975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9"/>
            <p:cNvSpPr/>
            <p:nvPr/>
          </p:nvSpPr>
          <p:spPr>
            <a:xfrm>
              <a:off x="8530346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9"/>
            <p:cNvSpPr/>
            <p:nvPr/>
          </p:nvSpPr>
          <p:spPr>
            <a:xfrm>
              <a:off x="841333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9"/>
            <p:cNvSpPr/>
            <p:nvPr/>
          </p:nvSpPr>
          <p:spPr>
            <a:xfrm>
              <a:off x="8369505" y="4354255"/>
              <a:ext cx="585138" cy="79685"/>
            </a:xfrm>
            <a:custGeom>
              <a:avLst/>
              <a:gdLst/>
              <a:ahLst/>
              <a:cxnLst/>
              <a:rect l="l" t="t" r="r" b="b"/>
              <a:pathLst>
                <a:path w="18277" h="2489" extrusionOk="0">
                  <a:moveTo>
                    <a:pt x="1882" y="0"/>
                  </a:moveTo>
                  <a:lnTo>
                    <a:pt x="1" y="1893"/>
                  </a:lnTo>
                  <a:lnTo>
                    <a:pt x="334" y="2215"/>
                  </a:lnTo>
                  <a:lnTo>
                    <a:pt x="1882" y="655"/>
                  </a:lnTo>
                  <a:lnTo>
                    <a:pt x="3691" y="2489"/>
                  </a:lnTo>
                  <a:lnTo>
                    <a:pt x="5513" y="655"/>
                  </a:lnTo>
                  <a:lnTo>
                    <a:pt x="7323" y="2489"/>
                  </a:lnTo>
                  <a:lnTo>
                    <a:pt x="9145" y="655"/>
                  </a:lnTo>
                  <a:lnTo>
                    <a:pt x="10966" y="2489"/>
                  </a:lnTo>
                  <a:lnTo>
                    <a:pt x="12776" y="655"/>
                  </a:lnTo>
                  <a:lnTo>
                    <a:pt x="14598" y="2489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7" y="1893"/>
                  </a:lnTo>
                  <a:lnTo>
                    <a:pt x="16407" y="0"/>
                  </a:lnTo>
                  <a:lnTo>
                    <a:pt x="14598" y="1834"/>
                  </a:lnTo>
                  <a:lnTo>
                    <a:pt x="12776" y="0"/>
                  </a:lnTo>
                  <a:lnTo>
                    <a:pt x="10966" y="1846"/>
                  </a:lnTo>
                  <a:lnTo>
                    <a:pt x="9145" y="0"/>
                  </a:lnTo>
                  <a:lnTo>
                    <a:pt x="7323" y="1834"/>
                  </a:lnTo>
                  <a:lnTo>
                    <a:pt x="5513" y="0"/>
                  </a:lnTo>
                  <a:lnTo>
                    <a:pt x="3691" y="1846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9"/>
            <p:cNvSpPr/>
            <p:nvPr/>
          </p:nvSpPr>
          <p:spPr>
            <a:xfrm>
              <a:off x="8834931" y="4507091"/>
              <a:ext cx="123130" cy="123162"/>
            </a:xfrm>
            <a:custGeom>
              <a:avLst/>
              <a:gdLst/>
              <a:ahLst/>
              <a:cxnLst/>
              <a:rect l="l" t="t" r="r" b="b"/>
              <a:pathLst>
                <a:path w="3846" h="3847" extrusionOk="0">
                  <a:moveTo>
                    <a:pt x="1560" y="1"/>
                  </a:moveTo>
                  <a:lnTo>
                    <a:pt x="1560" y="1560"/>
                  </a:lnTo>
                  <a:lnTo>
                    <a:pt x="0" y="1560"/>
                  </a:lnTo>
                  <a:lnTo>
                    <a:pt x="0" y="2287"/>
                  </a:lnTo>
                  <a:lnTo>
                    <a:pt x="1560" y="2287"/>
                  </a:lnTo>
                  <a:lnTo>
                    <a:pt x="1560" y="3846"/>
                  </a:lnTo>
                  <a:lnTo>
                    <a:pt x="2286" y="3846"/>
                  </a:lnTo>
                  <a:lnTo>
                    <a:pt x="2286" y="2287"/>
                  </a:lnTo>
                  <a:lnTo>
                    <a:pt x="3846" y="2287"/>
                  </a:lnTo>
                  <a:lnTo>
                    <a:pt x="3846" y="1560"/>
                  </a:lnTo>
                  <a:lnTo>
                    <a:pt x="2286" y="1560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"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30"/>
          <p:cNvSpPr txBox="1">
            <a:spLocks noGrp="1"/>
          </p:cNvSpPr>
          <p:nvPr>
            <p:ph type="title"/>
          </p:nvPr>
        </p:nvSpPr>
        <p:spPr>
          <a:xfrm>
            <a:off x="4683150" y="1162200"/>
            <a:ext cx="37476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>
            <a:endParaRPr/>
          </a:p>
        </p:txBody>
      </p:sp>
      <p:sp>
        <p:nvSpPr>
          <p:cNvPr id="1177" name="Google Shape;1177;p30"/>
          <p:cNvSpPr txBox="1">
            <a:spLocks noGrp="1"/>
          </p:cNvSpPr>
          <p:nvPr>
            <p:ph type="subTitle" idx="1"/>
          </p:nvPr>
        </p:nvSpPr>
        <p:spPr>
          <a:xfrm>
            <a:off x="4675076" y="1927600"/>
            <a:ext cx="3747600" cy="61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178" name="Google Shape;1178;p30"/>
          <p:cNvSpPr txBox="1">
            <a:spLocks noGrp="1"/>
          </p:cNvSpPr>
          <p:nvPr>
            <p:ph type="subTitle" idx="2"/>
          </p:nvPr>
        </p:nvSpPr>
        <p:spPr>
          <a:xfrm>
            <a:off x="4674950" y="2552594"/>
            <a:ext cx="3747600" cy="61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179" name="Google Shape;1179;p30"/>
          <p:cNvSpPr txBox="1"/>
          <p:nvPr/>
        </p:nvSpPr>
        <p:spPr>
          <a:xfrm>
            <a:off x="4683188" y="3511775"/>
            <a:ext cx="37476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CREDITS: This presentation template was created by </a:t>
            </a:r>
            <a:r>
              <a:rPr lang="en">
                <a:solidFill>
                  <a:schemeClr val="lt1"/>
                </a:solidFill>
                <a:uFill>
                  <a:noFill/>
                </a:uFill>
                <a:latin typeface="Darker Grotesque ExtraBold"/>
                <a:ea typeface="Darker Grotesque ExtraBold"/>
                <a:cs typeface="Darker Grotesque ExtraBold"/>
                <a:sym typeface="Darker Grotesque ExtraBol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including icons by </a:t>
            </a:r>
            <a:r>
              <a:rPr lang="en">
                <a:solidFill>
                  <a:schemeClr val="lt1"/>
                </a:solidFill>
                <a:uFill>
                  <a:noFill/>
                </a:uFill>
                <a:latin typeface="Darker Grotesque ExtraBold"/>
                <a:ea typeface="Darker Grotesque ExtraBold"/>
                <a:cs typeface="Darker Grotesque ExtraBold"/>
                <a:sym typeface="Darker Grotesque Extra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and infographics &amp; images by </a:t>
            </a:r>
            <a:r>
              <a:rPr lang="en">
                <a:solidFill>
                  <a:schemeClr val="lt1"/>
                </a:solidFill>
                <a:uFill>
                  <a:noFill/>
                </a:uFill>
                <a:latin typeface="Darker Grotesque ExtraBold"/>
                <a:ea typeface="Darker Grotesque ExtraBold"/>
                <a:cs typeface="Darker Grotesque ExtraBold"/>
                <a:sym typeface="Darker Grotesque Extra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>
              <a:solidFill>
                <a:schemeClr val="lt1"/>
              </a:solidFill>
              <a:latin typeface="Darker Grotesque ExtraBold"/>
              <a:ea typeface="Darker Grotesque ExtraBold"/>
              <a:cs typeface="Darker Grotesque ExtraBold"/>
              <a:sym typeface="Darker Grotesque ExtraBol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"/>
          <p:cNvSpPr/>
          <p:nvPr/>
        </p:nvSpPr>
        <p:spPr>
          <a:xfrm rot="-5400000">
            <a:off x="8490515" y="4794343"/>
            <a:ext cx="152679" cy="152964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4"/>
          <p:cNvSpPr/>
          <p:nvPr/>
        </p:nvSpPr>
        <p:spPr>
          <a:xfrm rot="-5400000">
            <a:off x="8801634" y="4783445"/>
            <a:ext cx="154536" cy="154536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4"/>
          <p:cNvSpPr txBox="1">
            <a:spLocks noGrp="1"/>
          </p:cNvSpPr>
          <p:nvPr>
            <p:ph type="body" idx="1"/>
          </p:nvPr>
        </p:nvSpPr>
        <p:spPr>
          <a:xfrm>
            <a:off x="713225" y="1145950"/>
            <a:ext cx="7717500" cy="34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AutoNum type="alphaLcPeriod"/>
              <a:defRPr sz="1400"/>
            </a:lvl2pPr>
            <a:lvl3pPr marL="1371600" lvl="2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Roboto Condensed Light"/>
              <a:buAutoNum type="romanLcPeriod"/>
              <a:defRPr sz="1400"/>
            </a:lvl3pPr>
            <a:lvl4pPr marL="1828800" lvl="3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Roboto Condensed Light"/>
              <a:buAutoNum type="arabicPeriod"/>
              <a:defRPr sz="1400"/>
            </a:lvl4pPr>
            <a:lvl5pPr marL="2286000" lvl="4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Roboto Condensed Light"/>
              <a:buAutoNum type="alphaLcPeriod"/>
              <a:defRPr sz="1400"/>
            </a:lvl5pPr>
            <a:lvl6pPr marL="2743200" lvl="5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Roboto Condensed Light"/>
              <a:buAutoNum type="romanLcPeriod"/>
              <a:defRPr sz="1400"/>
            </a:lvl6pPr>
            <a:lvl7pPr marL="3200400" lvl="6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Roboto Condensed Light"/>
              <a:buAutoNum type="arabicPeriod"/>
              <a:defRPr sz="1400"/>
            </a:lvl7pPr>
            <a:lvl8pPr marL="3657600" lvl="7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Roboto Condensed Light"/>
              <a:buAutoNum type="alphaLcPeriod"/>
              <a:defRPr sz="1400"/>
            </a:lvl8pPr>
            <a:lvl9pPr marL="4114800" lvl="8" indent="-317500" algn="l" rtl="0">
              <a:spcBef>
                <a:spcPts val="1600"/>
              </a:spcBef>
              <a:spcAft>
                <a:spcPts val="1600"/>
              </a:spcAft>
              <a:buSzPts val="1400"/>
              <a:buFont typeface="Roboto Condensed Light"/>
              <a:buAutoNum type="romanLcPeriod"/>
              <a:defRPr sz="1400"/>
            </a:lvl9pPr>
          </a:lstStyle>
          <a:p>
            <a:endParaRPr/>
          </a:p>
        </p:txBody>
      </p:sp>
      <p:cxnSp>
        <p:nvCxnSpPr>
          <p:cNvPr id="178" name="Google Shape;178;p4"/>
          <p:cNvCxnSpPr/>
          <p:nvPr/>
        </p:nvCxnSpPr>
        <p:spPr>
          <a:xfrm>
            <a:off x="-8550" y="1145950"/>
            <a:ext cx="91611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9" name="Google Shape;179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4"/>
          <p:cNvSpPr/>
          <p:nvPr/>
        </p:nvSpPr>
        <p:spPr>
          <a:xfrm rot="-5400000">
            <a:off x="184140" y="4805252"/>
            <a:ext cx="120107" cy="120092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4"/>
          <p:cNvSpPr/>
          <p:nvPr/>
        </p:nvSpPr>
        <p:spPr>
          <a:xfrm>
            <a:off x="175753" y="4532352"/>
            <a:ext cx="136881" cy="136900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4"/>
          <p:cNvSpPr/>
          <p:nvPr/>
        </p:nvSpPr>
        <p:spPr>
          <a:xfrm>
            <a:off x="4892316" y="124737"/>
            <a:ext cx="150472" cy="150472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rgbClr val="F898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4"/>
          <p:cNvSpPr/>
          <p:nvPr/>
        </p:nvSpPr>
        <p:spPr>
          <a:xfrm>
            <a:off x="4101151" y="159064"/>
            <a:ext cx="600135" cy="81778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rgbClr val="F898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4"/>
          <p:cNvSpPr/>
          <p:nvPr/>
        </p:nvSpPr>
        <p:spPr>
          <a:xfrm rot="-5400000">
            <a:off x="757377" y="175215"/>
            <a:ext cx="120107" cy="120092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rgbClr val="883F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4"/>
          <p:cNvSpPr/>
          <p:nvPr/>
        </p:nvSpPr>
        <p:spPr>
          <a:xfrm>
            <a:off x="964730" y="166815"/>
            <a:ext cx="136881" cy="136900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rgbClr val="883F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6" name="Google Shape;186;p4"/>
          <p:cNvGrpSpPr/>
          <p:nvPr/>
        </p:nvGrpSpPr>
        <p:grpSpPr>
          <a:xfrm rot="-2532444">
            <a:off x="105276" y="-11344"/>
            <a:ext cx="544954" cy="529275"/>
            <a:chOff x="493977" y="4202564"/>
            <a:chExt cx="544967" cy="529288"/>
          </a:xfrm>
        </p:grpSpPr>
        <p:sp>
          <p:nvSpPr>
            <p:cNvPr id="187" name="Google Shape;187;p4"/>
            <p:cNvSpPr/>
            <p:nvPr/>
          </p:nvSpPr>
          <p:spPr>
            <a:xfrm rot="2549225" flipH="1">
              <a:off x="574668" y="4292653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 rot="2549225" flipH="1">
              <a:off x="661236" y="4371942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 rot="2549225" flipH="1">
              <a:off x="747549" y="4450984"/>
              <a:ext cx="38128" cy="32686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 rot="2549225" flipH="1">
              <a:off x="833830" y="453002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 rot="2549225" flipH="1">
              <a:off x="920115" y="460905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 rot="2549225" flipH="1">
              <a:off x="649189" y="421111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 rot="2549225" flipH="1">
              <a:off x="735758" y="429040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 rot="2549225" flipH="1">
              <a:off x="822071" y="4369445"/>
              <a:ext cx="38128" cy="33038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 rot="2549225" flipH="1">
              <a:off x="908352" y="4448486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 rot="2549225" flipH="1">
              <a:off x="994637" y="4527517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 rot="2549225" flipH="1">
              <a:off x="500103" y="437391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 rot="2549225" flipH="1">
              <a:off x="586671" y="445320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rot="2549225" flipH="1">
              <a:off x="672984" y="4532249"/>
              <a:ext cx="38128" cy="32974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rot="2549225" flipH="1">
              <a:off x="759265" y="4611290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 rot="2549225" flipH="1">
              <a:off x="845550" y="4690321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" name="Google Shape;202;p4"/>
          <p:cNvGrpSpPr/>
          <p:nvPr/>
        </p:nvGrpSpPr>
        <p:grpSpPr>
          <a:xfrm rot="-2520025">
            <a:off x="8099464" y="-11337"/>
            <a:ext cx="544938" cy="529260"/>
            <a:chOff x="493977" y="4202564"/>
            <a:chExt cx="544967" cy="529288"/>
          </a:xfrm>
        </p:grpSpPr>
        <p:sp>
          <p:nvSpPr>
            <p:cNvPr id="203" name="Google Shape;203;p4"/>
            <p:cNvSpPr/>
            <p:nvPr/>
          </p:nvSpPr>
          <p:spPr>
            <a:xfrm rot="2549225" flipH="1">
              <a:off x="574668" y="4292653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rgbClr val="4CA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 rot="2549225" flipH="1">
              <a:off x="661236" y="4371942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rgbClr val="4CA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 rot="2549225" flipH="1">
              <a:off x="747549" y="4450984"/>
              <a:ext cx="38128" cy="32686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rgbClr val="4CA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 rot="2549225" flipH="1">
              <a:off x="833830" y="453002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rgbClr val="4CA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 rot="2549225" flipH="1">
              <a:off x="920115" y="460905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rgbClr val="4CA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 rot="2549225" flipH="1">
              <a:off x="649189" y="421111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rgbClr val="4CA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 rot="2549225" flipH="1">
              <a:off x="735758" y="429040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rgbClr val="4CA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 rot="2549225" flipH="1">
              <a:off x="822071" y="4369445"/>
              <a:ext cx="38128" cy="33038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rgbClr val="4CA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 rot="2549225" flipH="1">
              <a:off x="908352" y="4448486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rgbClr val="4CA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 rot="2549225" flipH="1">
              <a:off x="994637" y="4527517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rgbClr val="4CA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 rot="2549225" flipH="1">
              <a:off x="500103" y="437391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rgbClr val="4CA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 rot="2549225" flipH="1">
              <a:off x="586671" y="445320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rgbClr val="4CA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 rot="2549225" flipH="1">
              <a:off x="672984" y="4532249"/>
              <a:ext cx="38128" cy="32974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rgbClr val="4CA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 rot="2549225" flipH="1">
              <a:off x="759265" y="4611290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rgbClr val="4CA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 rot="2549225" flipH="1">
              <a:off x="845550" y="4690321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rgbClr val="4CA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8" name="Google Shape;218;p4"/>
          <p:cNvSpPr/>
          <p:nvPr/>
        </p:nvSpPr>
        <p:spPr>
          <a:xfrm flipH="1">
            <a:off x="8772913" y="191726"/>
            <a:ext cx="123120" cy="123152"/>
          </a:xfrm>
          <a:custGeom>
            <a:avLst/>
            <a:gdLst/>
            <a:ahLst/>
            <a:cxnLst/>
            <a:rect l="l" t="t" r="r" b="b"/>
            <a:pathLst>
              <a:path w="3846" h="3847" extrusionOk="0">
                <a:moveTo>
                  <a:pt x="1560" y="1"/>
                </a:moveTo>
                <a:lnTo>
                  <a:pt x="1560" y="1560"/>
                </a:lnTo>
                <a:lnTo>
                  <a:pt x="0" y="1560"/>
                </a:lnTo>
                <a:lnTo>
                  <a:pt x="0" y="2287"/>
                </a:lnTo>
                <a:lnTo>
                  <a:pt x="1560" y="2287"/>
                </a:lnTo>
                <a:lnTo>
                  <a:pt x="1560" y="3846"/>
                </a:lnTo>
                <a:lnTo>
                  <a:pt x="2286" y="3846"/>
                </a:lnTo>
                <a:lnTo>
                  <a:pt x="2286" y="2287"/>
                </a:lnTo>
                <a:lnTo>
                  <a:pt x="3846" y="2287"/>
                </a:lnTo>
                <a:lnTo>
                  <a:pt x="3846" y="1560"/>
                </a:lnTo>
                <a:lnTo>
                  <a:pt x="2286" y="1560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" name="Google Shape;219;p4"/>
          <p:cNvGrpSpPr/>
          <p:nvPr/>
        </p:nvGrpSpPr>
        <p:grpSpPr>
          <a:xfrm>
            <a:off x="163630" y="4132368"/>
            <a:ext cx="161127" cy="262714"/>
            <a:chOff x="8814523" y="4301099"/>
            <a:chExt cx="181204" cy="295450"/>
          </a:xfrm>
        </p:grpSpPr>
        <p:sp>
          <p:nvSpPr>
            <p:cNvPr id="220" name="Google Shape;220;p4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" name="Google Shape;226;p4"/>
          <p:cNvSpPr/>
          <p:nvPr/>
        </p:nvSpPr>
        <p:spPr>
          <a:xfrm>
            <a:off x="5673825" y="114475"/>
            <a:ext cx="171000" cy="1710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oa!">
  <p:cSld name="CUSTOM_1"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2" name="Google Shape;1182;p32"/>
          <p:cNvGrpSpPr/>
          <p:nvPr/>
        </p:nvGrpSpPr>
        <p:grpSpPr>
          <a:xfrm flipH="1">
            <a:off x="4432182" y="4031890"/>
            <a:ext cx="279631" cy="259804"/>
            <a:chOff x="6672" y="3464315"/>
            <a:chExt cx="279631" cy="259804"/>
          </a:xfrm>
        </p:grpSpPr>
        <p:sp>
          <p:nvSpPr>
            <p:cNvPr id="1183" name="Google Shape;1183;p32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2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2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2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2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2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2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2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2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2" name="Google Shape;1192;p32"/>
          <p:cNvSpPr/>
          <p:nvPr/>
        </p:nvSpPr>
        <p:spPr>
          <a:xfrm flipH="1">
            <a:off x="112460" y="4555655"/>
            <a:ext cx="106225" cy="105840"/>
          </a:xfrm>
          <a:custGeom>
            <a:avLst/>
            <a:gdLst/>
            <a:ahLst/>
            <a:cxnLst/>
            <a:rect l="l" t="t" r="r" b="b"/>
            <a:pathLst>
              <a:path w="3311" h="3299" extrusionOk="0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3" name="Google Shape;1193;p32"/>
          <p:cNvSpPr/>
          <p:nvPr/>
        </p:nvSpPr>
        <p:spPr>
          <a:xfrm flipH="1">
            <a:off x="8882716" y="214371"/>
            <a:ext cx="81222" cy="81222"/>
          </a:xfrm>
          <a:custGeom>
            <a:avLst/>
            <a:gdLst/>
            <a:ahLst/>
            <a:cxnLst/>
            <a:rect l="l" t="t" r="r" b="b"/>
            <a:pathLst>
              <a:path w="2537" h="2537" extrusionOk="0">
                <a:moveTo>
                  <a:pt x="1" y="1"/>
                </a:moveTo>
                <a:lnTo>
                  <a:pt x="1" y="2537"/>
                </a:lnTo>
                <a:lnTo>
                  <a:pt x="2537" y="2537"/>
                </a:lnTo>
                <a:lnTo>
                  <a:pt x="253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4" name="Google Shape;1194;p32"/>
          <p:cNvSpPr/>
          <p:nvPr/>
        </p:nvSpPr>
        <p:spPr>
          <a:xfrm flipH="1">
            <a:off x="8197726" y="216676"/>
            <a:ext cx="585138" cy="79685"/>
          </a:xfrm>
          <a:custGeom>
            <a:avLst/>
            <a:gdLst/>
            <a:ahLst/>
            <a:cxnLst/>
            <a:rect l="l" t="t" r="r" b="b"/>
            <a:pathLst>
              <a:path w="18277" h="2489" extrusionOk="0">
                <a:moveTo>
                  <a:pt x="1869" y="0"/>
                </a:moveTo>
                <a:lnTo>
                  <a:pt x="0" y="1893"/>
                </a:lnTo>
                <a:lnTo>
                  <a:pt x="322" y="2215"/>
                </a:lnTo>
                <a:lnTo>
                  <a:pt x="1869" y="655"/>
                </a:lnTo>
                <a:lnTo>
                  <a:pt x="3691" y="2488"/>
                </a:lnTo>
                <a:lnTo>
                  <a:pt x="5501" y="655"/>
                </a:lnTo>
                <a:lnTo>
                  <a:pt x="7322" y="2488"/>
                </a:lnTo>
                <a:lnTo>
                  <a:pt x="9144" y="655"/>
                </a:lnTo>
                <a:lnTo>
                  <a:pt x="10954" y="2488"/>
                </a:lnTo>
                <a:lnTo>
                  <a:pt x="12775" y="655"/>
                </a:lnTo>
                <a:lnTo>
                  <a:pt x="14585" y="2488"/>
                </a:lnTo>
                <a:lnTo>
                  <a:pt x="16407" y="655"/>
                </a:lnTo>
                <a:lnTo>
                  <a:pt x="17955" y="2215"/>
                </a:lnTo>
                <a:lnTo>
                  <a:pt x="18276" y="1893"/>
                </a:lnTo>
                <a:lnTo>
                  <a:pt x="16407" y="0"/>
                </a:lnTo>
                <a:lnTo>
                  <a:pt x="14585" y="1846"/>
                </a:lnTo>
                <a:lnTo>
                  <a:pt x="12775" y="0"/>
                </a:lnTo>
                <a:lnTo>
                  <a:pt x="10954" y="1846"/>
                </a:lnTo>
                <a:lnTo>
                  <a:pt x="9132" y="0"/>
                </a:lnTo>
                <a:lnTo>
                  <a:pt x="7322" y="1846"/>
                </a:lnTo>
                <a:lnTo>
                  <a:pt x="5501" y="0"/>
                </a:lnTo>
                <a:lnTo>
                  <a:pt x="3691" y="1846"/>
                </a:lnTo>
                <a:lnTo>
                  <a:pt x="186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5" name="Google Shape;1195;p32"/>
          <p:cNvGrpSpPr/>
          <p:nvPr/>
        </p:nvGrpSpPr>
        <p:grpSpPr>
          <a:xfrm>
            <a:off x="4909222" y="908262"/>
            <a:ext cx="4234775" cy="4235129"/>
            <a:chOff x="4909222" y="908262"/>
            <a:chExt cx="4234775" cy="4235129"/>
          </a:xfrm>
        </p:grpSpPr>
        <p:sp>
          <p:nvSpPr>
            <p:cNvPr id="1196" name="Google Shape;1196;p32"/>
            <p:cNvSpPr/>
            <p:nvPr/>
          </p:nvSpPr>
          <p:spPr>
            <a:xfrm flipH="1">
              <a:off x="5524306" y="1523738"/>
              <a:ext cx="3619691" cy="3619652"/>
            </a:xfrm>
            <a:custGeom>
              <a:avLst/>
              <a:gdLst/>
              <a:ahLst/>
              <a:cxnLst/>
              <a:rect l="l" t="t" r="r" b="b"/>
              <a:pathLst>
                <a:path w="91882" h="91881" extrusionOk="0">
                  <a:moveTo>
                    <a:pt x="30623" y="0"/>
                  </a:moveTo>
                  <a:lnTo>
                    <a:pt x="1" y="30635"/>
                  </a:lnTo>
                  <a:lnTo>
                    <a:pt x="61246" y="91881"/>
                  </a:lnTo>
                  <a:lnTo>
                    <a:pt x="91881" y="61258"/>
                  </a:lnTo>
                  <a:lnTo>
                    <a:pt x="30623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2"/>
            <p:cNvSpPr/>
            <p:nvPr/>
          </p:nvSpPr>
          <p:spPr>
            <a:xfrm flipH="1">
              <a:off x="6730983" y="2730567"/>
              <a:ext cx="2412826" cy="2412786"/>
            </a:xfrm>
            <a:custGeom>
              <a:avLst/>
              <a:gdLst/>
              <a:ahLst/>
              <a:cxnLst/>
              <a:rect l="l" t="t" r="r" b="b"/>
              <a:pathLst>
                <a:path w="61247" h="61246" extrusionOk="0">
                  <a:moveTo>
                    <a:pt x="1" y="0"/>
                  </a:moveTo>
                  <a:lnTo>
                    <a:pt x="1" y="61246"/>
                  </a:lnTo>
                  <a:lnTo>
                    <a:pt x="61246" y="612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2"/>
            <p:cNvSpPr/>
            <p:nvPr/>
          </p:nvSpPr>
          <p:spPr>
            <a:xfrm flipH="1">
              <a:off x="4909222" y="908262"/>
              <a:ext cx="3638443" cy="3638443"/>
            </a:xfrm>
            <a:custGeom>
              <a:avLst/>
              <a:gdLst/>
              <a:ahLst/>
              <a:cxnLst/>
              <a:rect l="l" t="t" r="r" b="b"/>
              <a:pathLst>
                <a:path w="92358" h="92358" extrusionOk="0">
                  <a:moveTo>
                    <a:pt x="1" y="1"/>
                  </a:moveTo>
                  <a:lnTo>
                    <a:pt x="1" y="92357"/>
                  </a:lnTo>
                  <a:lnTo>
                    <a:pt x="92358" y="92357"/>
                  </a:lnTo>
                  <a:lnTo>
                    <a:pt x="92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9" name="Google Shape;1199;p32"/>
          <p:cNvGrpSpPr/>
          <p:nvPr/>
        </p:nvGrpSpPr>
        <p:grpSpPr>
          <a:xfrm>
            <a:off x="83679" y="483231"/>
            <a:ext cx="161127" cy="262714"/>
            <a:chOff x="8814523" y="4301099"/>
            <a:chExt cx="181204" cy="295450"/>
          </a:xfrm>
        </p:grpSpPr>
        <p:sp>
          <p:nvSpPr>
            <p:cNvPr id="1200" name="Google Shape;1200;p32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2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2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2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2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2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6" name="Google Shape;1206;p32"/>
          <p:cNvSpPr/>
          <p:nvPr/>
        </p:nvSpPr>
        <p:spPr>
          <a:xfrm flipH="1">
            <a:off x="107584" y="935749"/>
            <a:ext cx="127985" cy="128224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7" name="Google Shape;1207;p32"/>
          <p:cNvSpPr txBox="1">
            <a:spLocks noGrp="1"/>
          </p:cNvSpPr>
          <p:nvPr>
            <p:ph type="title"/>
          </p:nvPr>
        </p:nvSpPr>
        <p:spPr>
          <a:xfrm>
            <a:off x="960550" y="1269275"/>
            <a:ext cx="3032700" cy="115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08" name="Google Shape;1208;p32"/>
          <p:cNvSpPr txBox="1">
            <a:spLocks noGrp="1"/>
          </p:cNvSpPr>
          <p:nvPr>
            <p:ph type="subTitle" idx="1"/>
          </p:nvPr>
        </p:nvSpPr>
        <p:spPr>
          <a:xfrm>
            <a:off x="960550" y="2420450"/>
            <a:ext cx="3032700" cy="1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1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5"/>
          <p:cNvSpPr txBox="1">
            <a:spLocks noGrp="1"/>
          </p:cNvSpPr>
          <p:nvPr>
            <p:ph type="subTitle" idx="1"/>
          </p:nvPr>
        </p:nvSpPr>
        <p:spPr>
          <a:xfrm>
            <a:off x="713225" y="1798950"/>
            <a:ext cx="3804000" cy="19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30" name="Google Shape;230;p5"/>
          <p:cNvSpPr txBox="1">
            <a:spLocks noGrp="1"/>
          </p:cNvSpPr>
          <p:nvPr>
            <p:ph type="subTitle" idx="2"/>
          </p:nvPr>
        </p:nvSpPr>
        <p:spPr>
          <a:xfrm>
            <a:off x="713225" y="1462650"/>
            <a:ext cx="38040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Libre Franklin Thin"/>
              <a:buNone/>
              <a:defRPr sz="1800"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>
            <a:endParaRPr/>
          </a:p>
        </p:txBody>
      </p:sp>
      <p:sp>
        <p:nvSpPr>
          <p:cNvPr id="231" name="Google Shape;231;p5"/>
          <p:cNvSpPr txBox="1">
            <a:spLocks noGrp="1"/>
          </p:cNvSpPr>
          <p:nvPr>
            <p:ph type="subTitle" idx="3"/>
          </p:nvPr>
        </p:nvSpPr>
        <p:spPr>
          <a:xfrm>
            <a:off x="4626725" y="3138750"/>
            <a:ext cx="3804000" cy="6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32" name="Google Shape;232;p5"/>
          <p:cNvSpPr txBox="1">
            <a:spLocks noGrp="1"/>
          </p:cNvSpPr>
          <p:nvPr>
            <p:ph type="subTitle" idx="4"/>
          </p:nvPr>
        </p:nvSpPr>
        <p:spPr>
          <a:xfrm>
            <a:off x="4626700" y="2800350"/>
            <a:ext cx="38040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Libre Franklin Thin"/>
              <a:buNone/>
              <a:defRPr sz="1800"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>
            <a:endParaRPr/>
          </a:p>
        </p:txBody>
      </p:sp>
      <p:sp>
        <p:nvSpPr>
          <p:cNvPr id="233" name="Google Shape;233;p5"/>
          <p:cNvSpPr txBox="1">
            <a:spLocks noGrp="1"/>
          </p:cNvSpPr>
          <p:nvPr>
            <p:ph type="subTitle" idx="5"/>
          </p:nvPr>
        </p:nvSpPr>
        <p:spPr>
          <a:xfrm>
            <a:off x="4626725" y="1798475"/>
            <a:ext cx="3804000" cy="9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2000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2000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grpSp>
        <p:nvGrpSpPr>
          <p:cNvPr id="234" name="Google Shape;234;p5"/>
          <p:cNvGrpSpPr/>
          <p:nvPr/>
        </p:nvGrpSpPr>
        <p:grpSpPr>
          <a:xfrm>
            <a:off x="8888952" y="1307048"/>
            <a:ext cx="141152" cy="230209"/>
            <a:chOff x="191876" y="116083"/>
            <a:chExt cx="213576" cy="348326"/>
          </a:xfrm>
        </p:grpSpPr>
        <p:sp>
          <p:nvSpPr>
            <p:cNvPr id="235" name="Google Shape;235;p5"/>
            <p:cNvSpPr/>
            <p:nvPr/>
          </p:nvSpPr>
          <p:spPr>
            <a:xfrm>
              <a:off x="352794" y="267841"/>
              <a:ext cx="52657" cy="44810"/>
            </a:xfrm>
            <a:custGeom>
              <a:avLst/>
              <a:gdLst/>
              <a:ahLst/>
              <a:cxnLst/>
              <a:rect l="l" t="t" r="r" b="b"/>
              <a:pathLst>
                <a:path w="1644" h="1399" extrusionOk="0">
                  <a:moveTo>
                    <a:pt x="710" y="1"/>
                  </a:moveTo>
                  <a:cubicBezTo>
                    <a:pt x="348" y="1"/>
                    <a:pt x="1" y="278"/>
                    <a:pt x="1" y="696"/>
                  </a:cubicBezTo>
                  <a:cubicBezTo>
                    <a:pt x="1" y="1089"/>
                    <a:pt x="322" y="1398"/>
                    <a:pt x="703" y="1398"/>
                  </a:cubicBezTo>
                  <a:cubicBezTo>
                    <a:pt x="1334" y="1398"/>
                    <a:pt x="1644" y="648"/>
                    <a:pt x="1203" y="208"/>
                  </a:cubicBezTo>
                  <a:cubicBezTo>
                    <a:pt x="1060" y="65"/>
                    <a:pt x="883" y="1"/>
                    <a:pt x="710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191876" y="267841"/>
              <a:ext cx="52657" cy="44810"/>
            </a:xfrm>
            <a:custGeom>
              <a:avLst/>
              <a:gdLst/>
              <a:ahLst/>
              <a:cxnLst/>
              <a:rect l="l" t="t" r="r" b="b"/>
              <a:pathLst>
                <a:path w="1644" h="1399" extrusionOk="0">
                  <a:moveTo>
                    <a:pt x="700" y="1"/>
                  </a:moveTo>
                  <a:cubicBezTo>
                    <a:pt x="342" y="1"/>
                    <a:pt x="0" y="278"/>
                    <a:pt x="0" y="696"/>
                  </a:cubicBezTo>
                  <a:cubicBezTo>
                    <a:pt x="0" y="1089"/>
                    <a:pt x="310" y="1398"/>
                    <a:pt x="703" y="1398"/>
                  </a:cubicBezTo>
                  <a:cubicBezTo>
                    <a:pt x="1322" y="1398"/>
                    <a:pt x="1643" y="648"/>
                    <a:pt x="1191" y="208"/>
                  </a:cubicBezTo>
                  <a:cubicBezTo>
                    <a:pt x="1048" y="65"/>
                    <a:pt x="872" y="1"/>
                    <a:pt x="700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352794" y="116083"/>
              <a:ext cx="52657" cy="45162"/>
            </a:xfrm>
            <a:custGeom>
              <a:avLst/>
              <a:gdLst/>
              <a:ahLst/>
              <a:cxnLst/>
              <a:rect l="l" t="t" r="r" b="b"/>
              <a:pathLst>
                <a:path w="1644" h="1410" extrusionOk="0">
                  <a:moveTo>
                    <a:pt x="711" y="0"/>
                  </a:moveTo>
                  <a:cubicBezTo>
                    <a:pt x="349" y="0"/>
                    <a:pt x="1" y="280"/>
                    <a:pt x="1" y="707"/>
                  </a:cubicBezTo>
                  <a:cubicBezTo>
                    <a:pt x="1" y="1088"/>
                    <a:pt x="310" y="1409"/>
                    <a:pt x="703" y="1409"/>
                  </a:cubicBezTo>
                  <a:cubicBezTo>
                    <a:pt x="1334" y="1409"/>
                    <a:pt x="1644" y="647"/>
                    <a:pt x="1203" y="207"/>
                  </a:cubicBezTo>
                  <a:cubicBezTo>
                    <a:pt x="1061" y="64"/>
                    <a:pt x="884" y="0"/>
                    <a:pt x="711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191876" y="116083"/>
              <a:ext cx="52657" cy="45162"/>
            </a:xfrm>
            <a:custGeom>
              <a:avLst/>
              <a:gdLst/>
              <a:ahLst/>
              <a:cxnLst/>
              <a:rect l="l" t="t" r="r" b="b"/>
              <a:pathLst>
                <a:path w="1644" h="1410" extrusionOk="0">
                  <a:moveTo>
                    <a:pt x="702" y="0"/>
                  </a:moveTo>
                  <a:cubicBezTo>
                    <a:pt x="343" y="0"/>
                    <a:pt x="0" y="280"/>
                    <a:pt x="0" y="707"/>
                  </a:cubicBezTo>
                  <a:cubicBezTo>
                    <a:pt x="0" y="1088"/>
                    <a:pt x="310" y="1409"/>
                    <a:pt x="703" y="1409"/>
                  </a:cubicBezTo>
                  <a:cubicBezTo>
                    <a:pt x="1322" y="1409"/>
                    <a:pt x="1643" y="647"/>
                    <a:pt x="1191" y="207"/>
                  </a:cubicBezTo>
                  <a:cubicBezTo>
                    <a:pt x="1048" y="64"/>
                    <a:pt x="873" y="0"/>
                    <a:pt x="702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352794" y="419631"/>
              <a:ext cx="52657" cy="44778"/>
            </a:xfrm>
            <a:custGeom>
              <a:avLst/>
              <a:gdLst/>
              <a:ahLst/>
              <a:cxnLst/>
              <a:rect l="l" t="t" r="r" b="b"/>
              <a:pathLst>
                <a:path w="1644" h="1398" extrusionOk="0">
                  <a:moveTo>
                    <a:pt x="711" y="1"/>
                  </a:moveTo>
                  <a:cubicBezTo>
                    <a:pt x="349" y="1"/>
                    <a:pt x="1" y="280"/>
                    <a:pt x="1" y="707"/>
                  </a:cubicBezTo>
                  <a:cubicBezTo>
                    <a:pt x="1" y="1088"/>
                    <a:pt x="322" y="1398"/>
                    <a:pt x="703" y="1398"/>
                  </a:cubicBezTo>
                  <a:cubicBezTo>
                    <a:pt x="1334" y="1398"/>
                    <a:pt x="1644" y="648"/>
                    <a:pt x="1203" y="207"/>
                  </a:cubicBezTo>
                  <a:cubicBezTo>
                    <a:pt x="1061" y="65"/>
                    <a:pt x="884" y="1"/>
                    <a:pt x="711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191876" y="419631"/>
              <a:ext cx="52657" cy="44778"/>
            </a:xfrm>
            <a:custGeom>
              <a:avLst/>
              <a:gdLst/>
              <a:ahLst/>
              <a:cxnLst/>
              <a:rect l="l" t="t" r="r" b="b"/>
              <a:pathLst>
                <a:path w="1644" h="1398" extrusionOk="0">
                  <a:moveTo>
                    <a:pt x="702" y="1"/>
                  </a:moveTo>
                  <a:cubicBezTo>
                    <a:pt x="343" y="1"/>
                    <a:pt x="0" y="280"/>
                    <a:pt x="0" y="707"/>
                  </a:cubicBezTo>
                  <a:cubicBezTo>
                    <a:pt x="0" y="1088"/>
                    <a:pt x="310" y="1398"/>
                    <a:pt x="703" y="1398"/>
                  </a:cubicBezTo>
                  <a:cubicBezTo>
                    <a:pt x="1322" y="1398"/>
                    <a:pt x="1643" y="648"/>
                    <a:pt x="1191" y="207"/>
                  </a:cubicBezTo>
                  <a:cubicBezTo>
                    <a:pt x="1048" y="65"/>
                    <a:pt x="873" y="1"/>
                    <a:pt x="70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" name="Google Shape;241;p5"/>
          <p:cNvSpPr/>
          <p:nvPr/>
        </p:nvSpPr>
        <p:spPr>
          <a:xfrm>
            <a:off x="8888949" y="1659902"/>
            <a:ext cx="141146" cy="141146"/>
          </a:xfrm>
          <a:custGeom>
            <a:avLst/>
            <a:gdLst/>
            <a:ahLst/>
            <a:cxnLst/>
            <a:rect l="l" t="t" r="r" b="b"/>
            <a:pathLst>
              <a:path w="6311" h="6311" extrusionOk="0">
                <a:moveTo>
                  <a:pt x="2561" y="0"/>
                </a:moveTo>
                <a:lnTo>
                  <a:pt x="2561" y="2560"/>
                </a:lnTo>
                <a:lnTo>
                  <a:pt x="1" y="2560"/>
                </a:lnTo>
                <a:lnTo>
                  <a:pt x="1" y="3751"/>
                </a:lnTo>
                <a:lnTo>
                  <a:pt x="2561" y="3751"/>
                </a:lnTo>
                <a:lnTo>
                  <a:pt x="2561" y="6311"/>
                </a:lnTo>
                <a:lnTo>
                  <a:pt x="3751" y="6311"/>
                </a:lnTo>
                <a:lnTo>
                  <a:pt x="3751" y="3751"/>
                </a:lnTo>
                <a:lnTo>
                  <a:pt x="6311" y="3751"/>
                </a:lnTo>
                <a:lnTo>
                  <a:pt x="6311" y="2560"/>
                </a:lnTo>
                <a:lnTo>
                  <a:pt x="3751" y="2560"/>
                </a:lnTo>
                <a:lnTo>
                  <a:pt x="3751" y="0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2" name="Google Shape;242;p5"/>
          <p:cNvGrpSpPr/>
          <p:nvPr/>
        </p:nvGrpSpPr>
        <p:grpSpPr>
          <a:xfrm rot="5400000">
            <a:off x="33887" y="1475548"/>
            <a:ext cx="345155" cy="141156"/>
            <a:chOff x="7147831" y="4828240"/>
            <a:chExt cx="345155" cy="141156"/>
          </a:xfrm>
        </p:grpSpPr>
        <p:sp>
          <p:nvSpPr>
            <p:cNvPr id="243" name="Google Shape;243;p5"/>
            <p:cNvSpPr/>
            <p:nvPr/>
          </p:nvSpPr>
          <p:spPr>
            <a:xfrm>
              <a:off x="7147831" y="4828240"/>
              <a:ext cx="141124" cy="141156"/>
            </a:xfrm>
            <a:custGeom>
              <a:avLst/>
              <a:gdLst/>
              <a:ahLst/>
              <a:cxnLst/>
              <a:rect l="l" t="t" r="r" b="b"/>
              <a:pathLst>
                <a:path w="4406" h="4407" extrusionOk="0">
                  <a:moveTo>
                    <a:pt x="691" y="1"/>
                  </a:moveTo>
                  <a:lnTo>
                    <a:pt x="0" y="703"/>
                  </a:lnTo>
                  <a:lnTo>
                    <a:pt x="1500" y="2203"/>
                  </a:lnTo>
                  <a:lnTo>
                    <a:pt x="0" y="3716"/>
                  </a:lnTo>
                  <a:lnTo>
                    <a:pt x="691" y="4406"/>
                  </a:lnTo>
                  <a:lnTo>
                    <a:pt x="2203" y="2906"/>
                  </a:lnTo>
                  <a:lnTo>
                    <a:pt x="3703" y="4406"/>
                  </a:lnTo>
                  <a:lnTo>
                    <a:pt x="4406" y="3716"/>
                  </a:lnTo>
                  <a:lnTo>
                    <a:pt x="2905" y="2203"/>
                  </a:lnTo>
                  <a:lnTo>
                    <a:pt x="4406" y="703"/>
                  </a:lnTo>
                  <a:lnTo>
                    <a:pt x="3703" y="1"/>
                  </a:lnTo>
                  <a:lnTo>
                    <a:pt x="2203" y="1501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7351862" y="4828240"/>
              <a:ext cx="141124" cy="141156"/>
            </a:xfrm>
            <a:custGeom>
              <a:avLst/>
              <a:gdLst/>
              <a:ahLst/>
              <a:cxnLst/>
              <a:rect l="l" t="t" r="r" b="b"/>
              <a:pathLst>
                <a:path w="4406" h="4407" extrusionOk="0">
                  <a:moveTo>
                    <a:pt x="703" y="1"/>
                  </a:moveTo>
                  <a:lnTo>
                    <a:pt x="0" y="703"/>
                  </a:lnTo>
                  <a:lnTo>
                    <a:pt x="1500" y="2203"/>
                  </a:lnTo>
                  <a:lnTo>
                    <a:pt x="0" y="3716"/>
                  </a:lnTo>
                  <a:lnTo>
                    <a:pt x="703" y="4406"/>
                  </a:lnTo>
                  <a:lnTo>
                    <a:pt x="2203" y="2906"/>
                  </a:lnTo>
                  <a:lnTo>
                    <a:pt x="3703" y="4406"/>
                  </a:lnTo>
                  <a:lnTo>
                    <a:pt x="4405" y="3716"/>
                  </a:lnTo>
                  <a:lnTo>
                    <a:pt x="2905" y="2203"/>
                  </a:lnTo>
                  <a:lnTo>
                    <a:pt x="4405" y="703"/>
                  </a:lnTo>
                  <a:lnTo>
                    <a:pt x="3703" y="1"/>
                  </a:lnTo>
                  <a:lnTo>
                    <a:pt x="2203" y="1501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" name="Google Shape;245;p5"/>
          <p:cNvSpPr/>
          <p:nvPr/>
        </p:nvSpPr>
        <p:spPr>
          <a:xfrm>
            <a:off x="164813" y="194359"/>
            <a:ext cx="83286" cy="83286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5"/>
          <p:cNvSpPr/>
          <p:nvPr/>
        </p:nvSpPr>
        <p:spPr>
          <a:xfrm>
            <a:off x="350442" y="196637"/>
            <a:ext cx="600135" cy="81778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7" name="Google Shape;247;p5"/>
          <p:cNvCxnSpPr/>
          <p:nvPr/>
        </p:nvCxnSpPr>
        <p:spPr>
          <a:xfrm>
            <a:off x="-8550" y="1145950"/>
            <a:ext cx="91611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6"/>
          <p:cNvGrpSpPr/>
          <p:nvPr/>
        </p:nvGrpSpPr>
        <p:grpSpPr>
          <a:xfrm>
            <a:off x="7348587" y="988870"/>
            <a:ext cx="1842655" cy="1842623"/>
            <a:chOff x="7132212" y="1057145"/>
            <a:chExt cx="1842655" cy="1842623"/>
          </a:xfrm>
        </p:grpSpPr>
        <p:sp>
          <p:nvSpPr>
            <p:cNvPr id="250" name="Google Shape;250;p6"/>
            <p:cNvSpPr/>
            <p:nvPr/>
          </p:nvSpPr>
          <p:spPr>
            <a:xfrm>
              <a:off x="7132212" y="1057145"/>
              <a:ext cx="1842655" cy="1842623"/>
            </a:xfrm>
            <a:custGeom>
              <a:avLst/>
              <a:gdLst/>
              <a:ahLst/>
              <a:cxnLst/>
              <a:rect l="l" t="t" r="r" b="b"/>
              <a:pathLst>
                <a:path w="57556" h="57555" extrusionOk="0">
                  <a:moveTo>
                    <a:pt x="28778" y="250"/>
                  </a:moveTo>
                  <a:cubicBezTo>
                    <a:pt x="44506" y="250"/>
                    <a:pt x="57318" y="13050"/>
                    <a:pt x="57318" y="28778"/>
                  </a:cubicBezTo>
                  <a:cubicBezTo>
                    <a:pt x="57318" y="44506"/>
                    <a:pt x="44518" y="57305"/>
                    <a:pt x="28778" y="57305"/>
                  </a:cubicBezTo>
                  <a:cubicBezTo>
                    <a:pt x="13050" y="57305"/>
                    <a:pt x="251" y="44506"/>
                    <a:pt x="251" y="28778"/>
                  </a:cubicBezTo>
                  <a:cubicBezTo>
                    <a:pt x="251" y="13050"/>
                    <a:pt x="13050" y="250"/>
                    <a:pt x="28778" y="250"/>
                  </a:cubicBezTo>
                  <a:close/>
                  <a:moveTo>
                    <a:pt x="28778" y="0"/>
                  </a:moveTo>
                  <a:cubicBezTo>
                    <a:pt x="12907" y="0"/>
                    <a:pt x="1" y="12907"/>
                    <a:pt x="1" y="28778"/>
                  </a:cubicBezTo>
                  <a:cubicBezTo>
                    <a:pt x="1" y="44649"/>
                    <a:pt x="12907" y="57555"/>
                    <a:pt x="28778" y="57555"/>
                  </a:cubicBezTo>
                  <a:cubicBezTo>
                    <a:pt x="44649" y="57555"/>
                    <a:pt x="57556" y="44649"/>
                    <a:pt x="57556" y="28778"/>
                  </a:cubicBezTo>
                  <a:cubicBezTo>
                    <a:pt x="57556" y="12907"/>
                    <a:pt x="44649" y="0"/>
                    <a:pt x="28778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7186733" y="1111633"/>
              <a:ext cx="1733644" cy="1733644"/>
            </a:xfrm>
            <a:custGeom>
              <a:avLst/>
              <a:gdLst/>
              <a:ahLst/>
              <a:cxnLst/>
              <a:rect l="l" t="t" r="r" b="b"/>
              <a:pathLst>
                <a:path w="54151" h="54151" extrusionOk="0">
                  <a:moveTo>
                    <a:pt x="27075" y="251"/>
                  </a:moveTo>
                  <a:cubicBezTo>
                    <a:pt x="41875" y="251"/>
                    <a:pt x="53900" y="12288"/>
                    <a:pt x="53900" y="27076"/>
                  </a:cubicBezTo>
                  <a:cubicBezTo>
                    <a:pt x="53900" y="41863"/>
                    <a:pt x="41875" y="53900"/>
                    <a:pt x="27075" y="53900"/>
                  </a:cubicBezTo>
                  <a:cubicBezTo>
                    <a:pt x="12288" y="53900"/>
                    <a:pt x="250" y="41875"/>
                    <a:pt x="250" y="27076"/>
                  </a:cubicBezTo>
                  <a:cubicBezTo>
                    <a:pt x="250" y="12276"/>
                    <a:pt x="12288" y="251"/>
                    <a:pt x="27075" y="251"/>
                  </a:cubicBezTo>
                  <a:close/>
                  <a:moveTo>
                    <a:pt x="27075" y="1"/>
                  </a:moveTo>
                  <a:cubicBezTo>
                    <a:pt x="12145" y="1"/>
                    <a:pt x="0" y="12145"/>
                    <a:pt x="0" y="27076"/>
                  </a:cubicBezTo>
                  <a:cubicBezTo>
                    <a:pt x="0" y="42006"/>
                    <a:pt x="12145" y="54150"/>
                    <a:pt x="27075" y="54150"/>
                  </a:cubicBezTo>
                  <a:cubicBezTo>
                    <a:pt x="42006" y="54150"/>
                    <a:pt x="54150" y="42006"/>
                    <a:pt x="54150" y="27076"/>
                  </a:cubicBezTo>
                  <a:cubicBezTo>
                    <a:pt x="54150" y="12145"/>
                    <a:pt x="42006" y="1"/>
                    <a:pt x="27075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7241253" y="1166153"/>
              <a:ext cx="1624601" cy="1624601"/>
            </a:xfrm>
            <a:custGeom>
              <a:avLst/>
              <a:gdLst/>
              <a:ahLst/>
              <a:cxnLst/>
              <a:rect l="l" t="t" r="r" b="b"/>
              <a:pathLst>
                <a:path w="50745" h="50745" extrusionOk="0">
                  <a:moveTo>
                    <a:pt x="25372" y="250"/>
                  </a:moveTo>
                  <a:cubicBezTo>
                    <a:pt x="39231" y="250"/>
                    <a:pt x="50494" y="11526"/>
                    <a:pt x="50494" y="25373"/>
                  </a:cubicBezTo>
                  <a:cubicBezTo>
                    <a:pt x="50494" y="39231"/>
                    <a:pt x="39231" y="50495"/>
                    <a:pt x="25372" y="50495"/>
                  </a:cubicBezTo>
                  <a:cubicBezTo>
                    <a:pt x="11525" y="50495"/>
                    <a:pt x="250" y="39231"/>
                    <a:pt x="250" y="25373"/>
                  </a:cubicBezTo>
                  <a:cubicBezTo>
                    <a:pt x="250" y="11526"/>
                    <a:pt x="11525" y="250"/>
                    <a:pt x="25372" y="250"/>
                  </a:cubicBezTo>
                  <a:close/>
                  <a:moveTo>
                    <a:pt x="25372" y="0"/>
                  </a:moveTo>
                  <a:cubicBezTo>
                    <a:pt x="11382" y="0"/>
                    <a:pt x="0" y="11383"/>
                    <a:pt x="0" y="25373"/>
                  </a:cubicBezTo>
                  <a:cubicBezTo>
                    <a:pt x="0" y="39362"/>
                    <a:pt x="11382" y="50745"/>
                    <a:pt x="25372" y="50745"/>
                  </a:cubicBezTo>
                  <a:cubicBezTo>
                    <a:pt x="39362" y="50745"/>
                    <a:pt x="50744" y="39362"/>
                    <a:pt x="50744" y="25373"/>
                  </a:cubicBezTo>
                  <a:cubicBezTo>
                    <a:pt x="50744" y="11383"/>
                    <a:pt x="39362" y="0"/>
                    <a:pt x="25372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7295742" y="1220673"/>
              <a:ext cx="1515590" cy="1515590"/>
            </a:xfrm>
            <a:custGeom>
              <a:avLst/>
              <a:gdLst/>
              <a:ahLst/>
              <a:cxnLst/>
              <a:rect l="l" t="t" r="r" b="b"/>
              <a:pathLst>
                <a:path w="47340" h="47340" extrusionOk="0">
                  <a:moveTo>
                    <a:pt x="23670" y="250"/>
                  </a:moveTo>
                  <a:cubicBezTo>
                    <a:pt x="36589" y="250"/>
                    <a:pt x="47090" y="10751"/>
                    <a:pt x="47090" y="23670"/>
                  </a:cubicBezTo>
                  <a:cubicBezTo>
                    <a:pt x="47090" y="36588"/>
                    <a:pt x="36589" y="47089"/>
                    <a:pt x="23670" y="47089"/>
                  </a:cubicBezTo>
                  <a:cubicBezTo>
                    <a:pt x="10764" y="47089"/>
                    <a:pt x="251" y="36588"/>
                    <a:pt x="251" y="23670"/>
                  </a:cubicBezTo>
                  <a:cubicBezTo>
                    <a:pt x="251" y="10751"/>
                    <a:pt x="10764" y="250"/>
                    <a:pt x="23670" y="250"/>
                  </a:cubicBezTo>
                  <a:close/>
                  <a:moveTo>
                    <a:pt x="23670" y="0"/>
                  </a:moveTo>
                  <a:cubicBezTo>
                    <a:pt x="10621" y="0"/>
                    <a:pt x="1" y="10620"/>
                    <a:pt x="1" y="23670"/>
                  </a:cubicBezTo>
                  <a:cubicBezTo>
                    <a:pt x="1" y="36719"/>
                    <a:pt x="10621" y="47339"/>
                    <a:pt x="23670" y="47339"/>
                  </a:cubicBezTo>
                  <a:cubicBezTo>
                    <a:pt x="36720" y="47339"/>
                    <a:pt x="47340" y="36719"/>
                    <a:pt x="47340" y="23670"/>
                  </a:cubicBezTo>
                  <a:cubicBezTo>
                    <a:pt x="47340" y="10620"/>
                    <a:pt x="36720" y="0"/>
                    <a:pt x="23670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7350646" y="1275546"/>
              <a:ext cx="1406195" cy="1405811"/>
            </a:xfrm>
            <a:custGeom>
              <a:avLst/>
              <a:gdLst/>
              <a:ahLst/>
              <a:cxnLst/>
              <a:rect l="l" t="t" r="r" b="b"/>
              <a:pathLst>
                <a:path w="43923" h="43911" extrusionOk="0">
                  <a:moveTo>
                    <a:pt x="21955" y="239"/>
                  </a:moveTo>
                  <a:cubicBezTo>
                    <a:pt x="33933" y="239"/>
                    <a:pt x="43672" y="9978"/>
                    <a:pt x="43672" y="21956"/>
                  </a:cubicBezTo>
                  <a:cubicBezTo>
                    <a:pt x="43672" y="33933"/>
                    <a:pt x="33933" y="43673"/>
                    <a:pt x="21955" y="43673"/>
                  </a:cubicBezTo>
                  <a:cubicBezTo>
                    <a:pt x="9989" y="43673"/>
                    <a:pt x="238" y="33933"/>
                    <a:pt x="238" y="21956"/>
                  </a:cubicBezTo>
                  <a:cubicBezTo>
                    <a:pt x="238" y="9978"/>
                    <a:pt x="9978" y="239"/>
                    <a:pt x="21955" y="239"/>
                  </a:cubicBezTo>
                  <a:close/>
                  <a:moveTo>
                    <a:pt x="21955" y="1"/>
                  </a:moveTo>
                  <a:cubicBezTo>
                    <a:pt x="9847" y="1"/>
                    <a:pt x="0" y="9847"/>
                    <a:pt x="0" y="21956"/>
                  </a:cubicBezTo>
                  <a:cubicBezTo>
                    <a:pt x="0" y="34064"/>
                    <a:pt x="9847" y="43911"/>
                    <a:pt x="21955" y="43911"/>
                  </a:cubicBezTo>
                  <a:cubicBezTo>
                    <a:pt x="34064" y="43911"/>
                    <a:pt x="43922" y="34064"/>
                    <a:pt x="43922" y="21956"/>
                  </a:cubicBezTo>
                  <a:cubicBezTo>
                    <a:pt x="43922" y="9847"/>
                    <a:pt x="34064" y="1"/>
                    <a:pt x="21955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7405135" y="1330066"/>
              <a:ext cx="1296800" cy="1296800"/>
            </a:xfrm>
            <a:custGeom>
              <a:avLst/>
              <a:gdLst/>
              <a:ahLst/>
              <a:cxnLst/>
              <a:rect l="l" t="t" r="r" b="b"/>
              <a:pathLst>
                <a:path w="40506" h="40506" extrusionOk="0">
                  <a:moveTo>
                    <a:pt x="20253" y="238"/>
                  </a:moveTo>
                  <a:cubicBezTo>
                    <a:pt x="31290" y="238"/>
                    <a:pt x="40268" y="9216"/>
                    <a:pt x="40268" y="20253"/>
                  </a:cubicBezTo>
                  <a:cubicBezTo>
                    <a:pt x="40268" y="31290"/>
                    <a:pt x="31290" y="40267"/>
                    <a:pt x="20253" y="40267"/>
                  </a:cubicBezTo>
                  <a:cubicBezTo>
                    <a:pt x="9216" y="40267"/>
                    <a:pt x="251" y="31290"/>
                    <a:pt x="251" y="20253"/>
                  </a:cubicBezTo>
                  <a:cubicBezTo>
                    <a:pt x="251" y="9216"/>
                    <a:pt x="9216" y="238"/>
                    <a:pt x="20253" y="238"/>
                  </a:cubicBezTo>
                  <a:close/>
                  <a:moveTo>
                    <a:pt x="20253" y="0"/>
                  </a:moveTo>
                  <a:cubicBezTo>
                    <a:pt x="9085" y="0"/>
                    <a:pt x="1" y="9085"/>
                    <a:pt x="1" y="20253"/>
                  </a:cubicBezTo>
                  <a:cubicBezTo>
                    <a:pt x="1" y="31421"/>
                    <a:pt x="9085" y="40505"/>
                    <a:pt x="20253" y="40505"/>
                  </a:cubicBezTo>
                  <a:cubicBezTo>
                    <a:pt x="31421" y="40505"/>
                    <a:pt x="40506" y="31421"/>
                    <a:pt x="40506" y="20253"/>
                  </a:cubicBezTo>
                  <a:cubicBezTo>
                    <a:pt x="40506" y="9085"/>
                    <a:pt x="31421" y="0"/>
                    <a:pt x="20253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7412754" y="1384522"/>
              <a:ext cx="1234690" cy="1187821"/>
            </a:xfrm>
            <a:custGeom>
              <a:avLst/>
              <a:gdLst/>
              <a:ahLst/>
              <a:cxnLst/>
              <a:rect l="l" t="t" r="r" b="b"/>
              <a:pathLst>
                <a:path w="38566" h="37102" extrusionOk="0">
                  <a:moveTo>
                    <a:pt x="20015" y="252"/>
                  </a:moveTo>
                  <a:cubicBezTo>
                    <a:pt x="30124" y="264"/>
                    <a:pt x="38315" y="8443"/>
                    <a:pt x="38327" y="18552"/>
                  </a:cubicBezTo>
                  <a:cubicBezTo>
                    <a:pt x="38327" y="25957"/>
                    <a:pt x="33862" y="32625"/>
                    <a:pt x="27016" y="35458"/>
                  </a:cubicBezTo>
                  <a:cubicBezTo>
                    <a:pt x="24751" y="36398"/>
                    <a:pt x="22372" y="36854"/>
                    <a:pt x="20013" y="36854"/>
                  </a:cubicBezTo>
                  <a:cubicBezTo>
                    <a:pt x="15254" y="36854"/>
                    <a:pt x="10576" y="34996"/>
                    <a:pt x="7073" y="31494"/>
                  </a:cubicBezTo>
                  <a:cubicBezTo>
                    <a:pt x="1834" y="26255"/>
                    <a:pt x="275" y="18385"/>
                    <a:pt x="3108" y="11551"/>
                  </a:cubicBezTo>
                  <a:cubicBezTo>
                    <a:pt x="5942" y="4705"/>
                    <a:pt x="12610" y="252"/>
                    <a:pt x="20015" y="252"/>
                  </a:cubicBezTo>
                  <a:close/>
                  <a:moveTo>
                    <a:pt x="20014" y="1"/>
                  </a:moveTo>
                  <a:cubicBezTo>
                    <a:pt x="15189" y="1"/>
                    <a:pt x="10446" y="1888"/>
                    <a:pt x="6895" y="5431"/>
                  </a:cubicBezTo>
                  <a:cubicBezTo>
                    <a:pt x="1596" y="10741"/>
                    <a:pt x="1" y="18718"/>
                    <a:pt x="2882" y="25648"/>
                  </a:cubicBezTo>
                  <a:cubicBezTo>
                    <a:pt x="5752" y="32577"/>
                    <a:pt x="12514" y="37102"/>
                    <a:pt x="20015" y="37102"/>
                  </a:cubicBezTo>
                  <a:cubicBezTo>
                    <a:pt x="30255" y="37090"/>
                    <a:pt x="38553" y="28791"/>
                    <a:pt x="38565" y="18552"/>
                  </a:cubicBezTo>
                  <a:cubicBezTo>
                    <a:pt x="38565" y="11051"/>
                    <a:pt x="34053" y="4288"/>
                    <a:pt x="27111" y="1419"/>
                  </a:cubicBezTo>
                  <a:cubicBezTo>
                    <a:pt x="24816" y="464"/>
                    <a:pt x="22405" y="1"/>
                    <a:pt x="20014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7471853" y="1439170"/>
              <a:ext cx="1121069" cy="1078649"/>
            </a:xfrm>
            <a:custGeom>
              <a:avLst/>
              <a:gdLst/>
              <a:ahLst/>
              <a:cxnLst/>
              <a:rect l="l" t="t" r="r" b="b"/>
              <a:pathLst>
                <a:path w="35017" h="33692" extrusionOk="0">
                  <a:moveTo>
                    <a:pt x="18169" y="247"/>
                  </a:moveTo>
                  <a:cubicBezTo>
                    <a:pt x="27337" y="259"/>
                    <a:pt x="34755" y="7677"/>
                    <a:pt x="34767" y="16845"/>
                  </a:cubicBezTo>
                  <a:cubicBezTo>
                    <a:pt x="34767" y="23560"/>
                    <a:pt x="30718" y="29608"/>
                    <a:pt x="24527" y="32180"/>
                  </a:cubicBezTo>
                  <a:cubicBezTo>
                    <a:pt x="22471" y="33032"/>
                    <a:pt x="20312" y="33446"/>
                    <a:pt x="18171" y="33446"/>
                  </a:cubicBezTo>
                  <a:cubicBezTo>
                    <a:pt x="13852" y="33446"/>
                    <a:pt x="9606" y="31760"/>
                    <a:pt x="6430" y="28584"/>
                  </a:cubicBezTo>
                  <a:cubicBezTo>
                    <a:pt x="1679" y="23834"/>
                    <a:pt x="262" y="16690"/>
                    <a:pt x="2834" y="10487"/>
                  </a:cubicBezTo>
                  <a:cubicBezTo>
                    <a:pt x="5406" y="4284"/>
                    <a:pt x="11454" y="247"/>
                    <a:pt x="18169" y="247"/>
                  </a:cubicBezTo>
                  <a:close/>
                  <a:moveTo>
                    <a:pt x="18173" y="0"/>
                  </a:moveTo>
                  <a:cubicBezTo>
                    <a:pt x="13790" y="0"/>
                    <a:pt x="9481" y="1713"/>
                    <a:pt x="6263" y="4938"/>
                  </a:cubicBezTo>
                  <a:cubicBezTo>
                    <a:pt x="1441" y="9749"/>
                    <a:pt x="0" y="16999"/>
                    <a:pt x="2608" y="23298"/>
                  </a:cubicBezTo>
                  <a:cubicBezTo>
                    <a:pt x="5215" y="29584"/>
                    <a:pt x="11359" y="33692"/>
                    <a:pt x="18169" y="33692"/>
                  </a:cubicBezTo>
                  <a:cubicBezTo>
                    <a:pt x="27468" y="33680"/>
                    <a:pt x="35005" y="26143"/>
                    <a:pt x="35017" y="16845"/>
                  </a:cubicBezTo>
                  <a:cubicBezTo>
                    <a:pt x="35017" y="10034"/>
                    <a:pt x="30909" y="3891"/>
                    <a:pt x="24611" y="1283"/>
                  </a:cubicBezTo>
                  <a:cubicBezTo>
                    <a:pt x="22529" y="420"/>
                    <a:pt x="20342" y="0"/>
                    <a:pt x="18173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7530535" y="1493626"/>
              <a:ext cx="1007864" cy="969702"/>
            </a:xfrm>
            <a:custGeom>
              <a:avLst/>
              <a:gdLst/>
              <a:ahLst/>
              <a:cxnLst/>
              <a:rect l="l" t="t" r="r" b="b"/>
              <a:pathLst>
                <a:path w="31481" h="30289" extrusionOk="0">
                  <a:moveTo>
                    <a:pt x="16336" y="249"/>
                  </a:moveTo>
                  <a:cubicBezTo>
                    <a:pt x="24563" y="261"/>
                    <a:pt x="31219" y="6916"/>
                    <a:pt x="31231" y="15144"/>
                  </a:cubicBezTo>
                  <a:cubicBezTo>
                    <a:pt x="31231" y="21168"/>
                    <a:pt x="27600" y="26597"/>
                    <a:pt x="22039" y="28907"/>
                  </a:cubicBezTo>
                  <a:cubicBezTo>
                    <a:pt x="20196" y="29667"/>
                    <a:pt x="18262" y="30037"/>
                    <a:pt x="16344" y="30037"/>
                  </a:cubicBezTo>
                  <a:cubicBezTo>
                    <a:pt x="12465" y="30037"/>
                    <a:pt x="8656" y="28525"/>
                    <a:pt x="5811" y="25681"/>
                  </a:cubicBezTo>
                  <a:cubicBezTo>
                    <a:pt x="1549" y="21418"/>
                    <a:pt x="275" y="15013"/>
                    <a:pt x="2573" y="9441"/>
                  </a:cubicBezTo>
                  <a:cubicBezTo>
                    <a:pt x="4882" y="3880"/>
                    <a:pt x="10312" y="249"/>
                    <a:pt x="16336" y="249"/>
                  </a:cubicBezTo>
                  <a:close/>
                  <a:moveTo>
                    <a:pt x="16347" y="0"/>
                  </a:moveTo>
                  <a:cubicBezTo>
                    <a:pt x="12406" y="0"/>
                    <a:pt x="8532" y="1541"/>
                    <a:pt x="5633" y="4440"/>
                  </a:cubicBezTo>
                  <a:cubicBezTo>
                    <a:pt x="1299" y="8774"/>
                    <a:pt x="1" y="15275"/>
                    <a:pt x="2346" y="20942"/>
                  </a:cubicBezTo>
                  <a:cubicBezTo>
                    <a:pt x="4692" y="26597"/>
                    <a:pt x="10216" y="30288"/>
                    <a:pt x="16336" y="30288"/>
                  </a:cubicBezTo>
                  <a:cubicBezTo>
                    <a:pt x="24694" y="30276"/>
                    <a:pt x="31469" y="23502"/>
                    <a:pt x="31481" y="15144"/>
                  </a:cubicBezTo>
                  <a:cubicBezTo>
                    <a:pt x="31481" y="9024"/>
                    <a:pt x="27790" y="3499"/>
                    <a:pt x="22135" y="1154"/>
                  </a:cubicBezTo>
                  <a:cubicBezTo>
                    <a:pt x="20262" y="377"/>
                    <a:pt x="18296" y="0"/>
                    <a:pt x="16347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7589634" y="1548243"/>
              <a:ext cx="894275" cy="860563"/>
            </a:xfrm>
            <a:custGeom>
              <a:avLst/>
              <a:gdLst/>
              <a:ahLst/>
              <a:cxnLst/>
              <a:rect l="l" t="t" r="r" b="b"/>
              <a:pathLst>
                <a:path w="27933" h="26880" extrusionOk="0">
                  <a:moveTo>
                    <a:pt x="14490" y="246"/>
                  </a:moveTo>
                  <a:cubicBezTo>
                    <a:pt x="21777" y="257"/>
                    <a:pt x="27670" y="6151"/>
                    <a:pt x="27682" y="13438"/>
                  </a:cubicBezTo>
                  <a:cubicBezTo>
                    <a:pt x="27682" y="18772"/>
                    <a:pt x="24468" y="23582"/>
                    <a:pt x="19539" y="25630"/>
                  </a:cubicBezTo>
                  <a:cubicBezTo>
                    <a:pt x="17910" y="26302"/>
                    <a:pt x="16200" y="26629"/>
                    <a:pt x="14505" y="26629"/>
                  </a:cubicBezTo>
                  <a:cubicBezTo>
                    <a:pt x="11070" y="26629"/>
                    <a:pt x="7695" y="25287"/>
                    <a:pt x="5168" y="22760"/>
                  </a:cubicBezTo>
                  <a:cubicBezTo>
                    <a:pt x="1393" y="18986"/>
                    <a:pt x="262" y="13319"/>
                    <a:pt x="2310" y="8389"/>
                  </a:cubicBezTo>
                  <a:cubicBezTo>
                    <a:pt x="4346" y="3460"/>
                    <a:pt x="9156" y="246"/>
                    <a:pt x="14490" y="246"/>
                  </a:cubicBezTo>
                  <a:close/>
                  <a:moveTo>
                    <a:pt x="14496" y="0"/>
                  </a:moveTo>
                  <a:cubicBezTo>
                    <a:pt x="10998" y="0"/>
                    <a:pt x="7562" y="1363"/>
                    <a:pt x="4989" y="3936"/>
                  </a:cubicBezTo>
                  <a:cubicBezTo>
                    <a:pt x="1143" y="7782"/>
                    <a:pt x="0" y="13557"/>
                    <a:pt x="2072" y="18581"/>
                  </a:cubicBezTo>
                  <a:cubicBezTo>
                    <a:pt x="4156" y="23606"/>
                    <a:pt x="9061" y="26880"/>
                    <a:pt x="14490" y="26880"/>
                  </a:cubicBezTo>
                  <a:cubicBezTo>
                    <a:pt x="21908" y="26868"/>
                    <a:pt x="27921" y="20855"/>
                    <a:pt x="27932" y="13438"/>
                  </a:cubicBezTo>
                  <a:cubicBezTo>
                    <a:pt x="27932" y="8008"/>
                    <a:pt x="24658" y="3103"/>
                    <a:pt x="19634" y="1019"/>
                  </a:cubicBezTo>
                  <a:cubicBezTo>
                    <a:pt x="17971" y="334"/>
                    <a:pt x="16226" y="0"/>
                    <a:pt x="14496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7648317" y="1602795"/>
              <a:ext cx="780686" cy="751136"/>
            </a:xfrm>
            <a:custGeom>
              <a:avLst/>
              <a:gdLst/>
              <a:ahLst/>
              <a:cxnLst/>
              <a:rect l="l" t="t" r="r" b="b"/>
              <a:pathLst>
                <a:path w="24385" h="23462" extrusionOk="0">
                  <a:moveTo>
                    <a:pt x="12657" y="244"/>
                  </a:moveTo>
                  <a:cubicBezTo>
                    <a:pt x="19003" y="256"/>
                    <a:pt x="24135" y="5400"/>
                    <a:pt x="24147" y="11734"/>
                  </a:cubicBezTo>
                  <a:cubicBezTo>
                    <a:pt x="24147" y="16377"/>
                    <a:pt x="21349" y="20568"/>
                    <a:pt x="17051" y="22342"/>
                  </a:cubicBezTo>
                  <a:cubicBezTo>
                    <a:pt x="15631" y="22934"/>
                    <a:pt x="14139" y="23221"/>
                    <a:pt x="12659" y="23221"/>
                  </a:cubicBezTo>
                  <a:cubicBezTo>
                    <a:pt x="9672" y="23221"/>
                    <a:pt x="6735" y="22051"/>
                    <a:pt x="4537" y="19854"/>
                  </a:cubicBezTo>
                  <a:cubicBezTo>
                    <a:pt x="1251" y="16568"/>
                    <a:pt x="275" y="11626"/>
                    <a:pt x="2049" y="7340"/>
                  </a:cubicBezTo>
                  <a:cubicBezTo>
                    <a:pt x="3823" y="3042"/>
                    <a:pt x="8014" y="244"/>
                    <a:pt x="12657" y="244"/>
                  </a:cubicBezTo>
                  <a:close/>
                  <a:moveTo>
                    <a:pt x="12650" y="1"/>
                  </a:moveTo>
                  <a:cubicBezTo>
                    <a:pt x="9600" y="1"/>
                    <a:pt x="6602" y="1192"/>
                    <a:pt x="4359" y="3435"/>
                  </a:cubicBezTo>
                  <a:cubicBezTo>
                    <a:pt x="1013" y="6793"/>
                    <a:pt x="1" y="11841"/>
                    <a:pt x="1823" y="16222"/>
                  </a:cubicBezTo>
                  <a:cubicBezTo>
                    <a:pt x="3632" y="20604"/>
                    <a:pt x="7919" y="23461"/>
                    <a:pt x="12657" y="23461"/>
                  </a:cubicBezTo>
                  <a:cubicBezTo>
                    <a:pt x="19134" y="23461"/>
                    <a:pt x="24385" y="18211"/>
                    <a:pt x="24385" y="11734"/>
                  </a:cubicBezTo>
                  <a:cubicBezTo>
                    <a:pt x="24385" y="6983"/>
                    <a:pt x="21527" y="2709"/>
                    <a:pt x="17146" y="899"/>
                  </a:cubicBezTo>
                  <a:cubicBezTo>
                    <a:pt x="15692" y="294"/>
                    <a:pt x="14165" y="1"/>
                    <a:pt x="12650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7707415" y="1657507"/>
              <a:ext cx="667097" cy="641901"/>
            </a:xfrm>
            <a:custGeom>
              <a:avLst/>
              <a:gdLst/>
              <a:ahLst/>
              <a:cxnLst/>
              <a:rect l="l" t="t" r="r" b="b"/>
              <a:pathLst>
                <a:path w="20837" h="20050" extrusionOk="0">
                  <a:moveTo>
                    <a:pt x="10782" y="250"/>
                  </a:moveTo>
                  <a:cubicBezTo>
                    <a:pt x="10792" y="250"/>
                    <a:pt x="10801" y="250"/>
                    <a:pt x="10811" y="250"/>
                  </a:cubicBezTo>
                  <a:cubicBezTo>
                    <a:pt x="16217" y="250"/>
                    <a:pt x="20586" y="4631"/>
                    <a:pt x="20598" y="10025"/>
                  </a:cubicBezTo>
                  <a:cubicBezTo>
                    <a:pt x="20598" y="13977"/>
                    <a:pt x="18205" y="17549"/>
                    <a:pt x="14550" y="19061"/>
                  </a:cubicBezTo>
                  <a:cubicBezTo>
                    <a:pt x="13339" y="19562"/>
                    <a:pt x="12068" y="19806"/>
                    <a:pt x="10808" y="19806"/>
                  </a:cubicBezTo>
                  <a:cubicBezTo>
                    <a:pt x="8264" y="19806"/>
                    <a:pt x="5765" y="18813"/>
                    <a:pt x="3894" y="16942"/>
                  </a:cubicBezTo>
                  <a:cubicBezTo>
                    <a:pt x="1096" y="14144"/>
                    <a:pt x="262" y="9941"/>
                    <a:pt x="1774" y="6286"/>
                  </a:cubicBezTo>
                  <a:cubicBezTo>
                    <a:pt x="3283" y="2640"/>
                    <a:pt x="6841" y="250"/>
                    <a:pt x="10782" y="250"/>
                  </a:cubicBezTo>
                  <a:close/>
                  <a:moveTo>
                    <a:pt x="10819" y="1"/>
                  </a:moveTo>
                  <a:cubicBezTo>
                    <a:pt x="8208" y="1"/>
                    <a:pt x="5640" y="1020"/>
                    <a:pt x="3727" y="2940"/>
                  </a:cubicBezTo>
                  <a:cubicBezTo>
                    <a:pt x="858" y="5798"/>
                    <a:pt x="0" y="10120"/>
                    <a:pt x="1548" y="13858"/>
                  </a:cubicBezTo>
                  <a:cubicBezTo>
                    <a:pt x="3096" y="17609"/>
                    <a:pt x="6751" y="20050"/>
                    <a:pt x="10811" y="20050"/>
                  </a:cubicBezTo>
                  <a:cubicBezTo>
                    <a:pt x="16348" y="20050"/>
                    <a:pt x="20836" y="15561"/>
                    <a:pt x="20836" y="10025"/>
                  </a:cubicBezTo>
                  <a:cubicBezTo>
                    <a:pt x="20836" y="5965"/>
                    <a:pt x="18396" y="2309"/>
                    <a:pt x="14645" y="762"/>
                  </a:cubicBezTo>
                  <a:cubicBezTo>
                    <a:pt x="13409" y="250"/>
                    <a:pt x="12108" y="1"/>
                    <a:pt x="10819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7766098" y="1711963"/>
              <a:ext cx="553892" cy="532954"/>
            </a:xfrm>
            <a:custGeom>
              <a:avLst/>
              <a:gdLst/>
              <a:ahLst/>
              <a:cxnLst/>
              <a:rect l="l" t="t" r="r" b="b"/>
              <a:pathLst>
                <a:path w="17301" h="16647" extrusionOk="0">
                  <a:moveTo>
                    <a:pt x="8978" y="251"/>
                  </a:moveTo>
                  <a:cubicBezTo>
                    <a:pt x="13443" y="251"/>
                    <a:pt x="17051" y="3871"/>
                    <a:pt x="17051" y="8324"/>
                  </a:cubicBezTo>
                  <a:cubicBezTo>
                    <a:pt x="17051" y="11586"/>
                    <a:pt x="15086" y="14539"/>
                    <a:pt x="12074" y="15789"/>
                  </a:cubicBezTo>
                  <a:cubicBezTo>
                    <a:pt x="11072" y="16203"/>
                    <a:pt x="10021" y="16404"/>
                    <a:pt x="8979" y="16404"/>
                  </a:cubicBezTo>
                  <a:cubicBezTo>
                    <a:pt x="6875" y="16404"/>
                    <a:pt x="4808" y="15583"/>
                    <a:pt x="3263" y="14039"/>
                  </a:cubicBezTo>
                  <a:cubicBezTo>
                    <a:pt x="953" y="11729"/>
                    <a:pt x="263" y="8252"/>
                    <a:pt x="1513" y="5228"/>
                  </a:cubicBezTo>
                  <a:cubicBezTo>
                    <a:pt x="2763" y="2216"/>
                    <a:pt x="5716" y="251"/>
                    <a:pt x="8978" y="251"/>
                  </a:cubicBezTo>
                  <a:close/>
                  <a:moveTo>
                    <a:pt x="8987" y="1"/>
                  </a:moveTo>
                  <a:cubicBezTo>
                    <a:pt x="6819" y="1"/>
                    <a:pt x="4691" y="848"/>
                    <a:pt x="3097" y="2442"/>
                  </a:cubicBezTo>
                  <a:cubicBezTo>
                    <a:pt x="715" y="4823"/>
                    <a:pt x="1" y="8395"/>
                    <a:pt x="1287" y="11514"/>
                  </a:cubicBezTo>
                  <a:cubicBezTo>
                    <a:pt x="2573" y="14622"/>
                    <a:pt x="5609" y="16646"/>
                    <a:pt x="8978" y="16646"/>
                  </a:cubicBezTo>
                  <a:cubicBezTo>
                    <a:pt x="13574" y="16646"/>
                    <a:pt x="17301" y="12919"/>
                    <a:pt x="17301" y="8324"/>
                  </a:cubicBezTo>
                  <a:cubicBezTo>
                    <a:pt x="17301" y="4954"/>
                    <a:pt x="15277" y="1918"/>
                    <a:pt x="12169" y="632"/>
                  </a:cubicBezTo>
                  <a:cubicBezTo>
                    <a:pt x="11138" y="207"/>
                    <a:pt x="10058" y="1"/>
                    <a:pt x="8987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7825196" y="1766707"/>
              <a:ext cx="440302" cy="423687"/>
            </a:xfrm>
            <a:custGeom>
              <a:avLst/>
              <a:gdLst/>
              <a:ahLst/>
              <a:cxnLst/>
              <a:rect l="l" t="t" r="r" b="b"/>
              <a:pathLst>
                <a:path w="13753" h="13234" extrusionOk="0">
                  <a:moveTo>
                    <a:pt x="7132" y="244"/>
                  </a:moveTo>
                  <a:cubicBezTo>
                    <a:pt x="10657" y="244"/>
                    <a:pt x="13502" y="3101"/>
                    <a:pt x="13502" y="6614"/>
                  </a:cubicBezTo>
                  <a:cubicBezTo>
                    <a:pt x="13502" y="9185"/>
                    <a:pt x="11954" y="11519"/>
                    <a:pt x="9573" y="12495"/>
                  </a:cubicBezTo>
                  <a:cubicBezTo>
                    <a:pt x="8785" y="12822"/>
                    <a:pt x="7957" y="12981"/>
                    <a:pt x="7137" y="12981"/>
                  </a:cubicBezTo>
                  <a:cubicBezTo>
                    <a:pt x="5479" y="12981"/>
                    <a:pt x="3850" y="12333"/>
                    <a:pt x="2632" y="11114"/>
                  </a:cubicBezTo>
                  <a:cubicBezTo>
                    <a:pt x="810" y="9293"/>
                    <a:pt x="262" y="6554"/>
                    <a:pt x="1251" y="4173"/>
                  </a:cubicBezTo>
                  <a:cubicBezTo>
                    <a:pt x="2239" y="1792"/>
                    <a:pt x="4561" y="244"/>
                    <a:pt x="7132" y="244"/>
                  </a:cubicBezTo>
                  <a:close/>
                  <a:moveTo>
                    <a:pt x="7128" y="0"/>
                  </a:moveTo>
                  <a:cubicBezTo>
                    <a:pt x="5407" y="0"/>
                    <a:pt x="3718" y="670"/>
                    <a:pt x="2453" y="1934"/>
                  </a:cubicBezTo>
                  <a:cubicBezTo>
                    <a:pt x="560" y="3828"/>
                    <a:pt x="0" y="6673"/>
                    <a:pt x="1024" y="9150"/>
                  </a:cubicBezTo>
                  <a:cubicBezTo>
                    <a:pt x="2048" y="11614"/>
                    <a:pt x="4453" y="13233"/>
                    <a:pt x="7132" y="13233"/>
                  </a:cubicBezTo>
                  <a:cubicBezTo>
                    <a:pt x="10787" y="13222"/>
                    <a:pt x="13752" y="10269"/>
                    <a:pt x="13752" y="6614"/>
                  </a:cubicBezTo>
                  <a:cubicBezTo>
                    <a:pt x="13752" y="3935"/>
                    <a:pt x="12133" y="1530"/>
                    <a:pt x="9668" y="506"/>
                  </a:cubicBezTo>
                  <a:cubicBezTo>
                    <a:pt x="8846" y="166"/>
                    <a:pt x="7983" y="0"/>
                    <a:pt x="7128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7644123" y="1598793"/>
              <a:ext cx="789074" cy="759236"/>
            </a:xfrm>
            <a:custGeom>
              <a:avLst/>
              <a:gdLst/>
              <a:ahLst/>
              <a:cxnLst/>
              <a:rect l="l" t="t" r="r" b="b"/>
              <a:pathLst>
                <a:path w="24647" h="23715" extrusionOk="0">
                  <a:moveTo>
                    <a:pt x="12788" y="0"/>
                  </a:moveTo>
                  <a:cubicBezTo>
                    <a:pt x="7990" y="0"/>
                    <a:pt x="3668" y="2893"/>
                    <a:pt x="1835" y="7322"/>
                  </a:cubicBezTo>
                  <a:cubicBezTo>
                    <a:pt x="1" y="11751"/>
                    <a:pt x="1013" y="16847"/>
                    <a:pt x="4406" y="20241"/>
                  </a:cubicBezTo>
                  <a:cubicBezTo>
                    <a:pt x="6676" y="22510"/>
                    <a:pt x="9707" y="23715"/>
                    <a:pt x="12792" y="23715"/>
                  </a:cubicBezTo>
                  <a:cubicBezTo>
                    <a:pt x="14318" y="23715"/>
                    <a:pt x="15858" y="23419"/>
                    <a:pt x="17325" y="22812"/>
                  </a:cubicBezTo>
                  <a:cubicBezTo>
                    <a:pt x="21754" y="20979"/>
                    <a:pt x="24647" y="16657"/>
                    <a:pt x="24647" y="11859"/>
                  </a:cubicBezTo>
                  <a:cubicBezTo>
                    <a:pt x="24647" y="5310"/>
                    <a:pt x="19337" y="0"/>
                    <a:pt x="12788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5" name="Google Shape;265;p6"/>
          <p:cNvSpPr/>
          <p:nvPr/>
        </p:nvSpPr>
        <p:spPr>
          <a:xfrm>
            <a:off x="5424674" y="1863700"/>
            <a:ext cx="2877545" cy="2877580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6"/>
          <p:cNvSpPr/>
          <p:nvPr/>
        </p:nvSpPr>
        <p:spPr>
          <a:xfrm>
            <a:off x="135" y="4289459"/>
            <a:ext cx="9143740" cy="886271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rgbClr val="F898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7" name="Google Shape;267;p6"/>
          <p:cNvGrpSpPr/>
          <p:nvPr/>
        </p:nvGrpSpPr>
        <p:grpSpPr>
          <a:xfrm>
            <a:off x="4866038" y="4381820"/>
            <a:ext cx="506597" cy="253361"/>
            <a:chOff x="5220663" y="4381820"/>
            <a:chExt cx="506597" cy="253361"/>
          </a:xfrm>
        </p:grpSpPr>
        <p:sp>
          <p:nvSpPr>
            <p:cNvPr id="268" name="Google Shape;268;p6"/>
            <p:cNvSpPr/>
            <p:nvPr/>
          </p:nvSpPr>
          <p:spPr>
            <a:xfrm>
              <a:off x="5689098" y="4491980"/>
              <a:ext cx="38162" cy="33071"/>
            </a:xfrm>
            <a:custGeom>
              <a:avLst/>
              <a:gdLst/>
              <a:ahLst/>
              <a:cxnLst/>
              <a:rect l="l" t="t" r="r" b="b"/>
              <a:pathLst>
                <a:path w="1192" h="1033" extrusionOk="0">
                  <a:moveTo>
                    <a:pt x="514" y="1"/>
                  </a:moveTo>
                  <a:cubicBezTo>
                    <a:pt x="252" y="1"/>
                    <a:pt x="1" y="206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1" y="473"/>
                    <a:pt x="870" y="151"/>
                  </a:cubicBezTo>
                  <a:cubicBezTo>
                    <a:pt x="766" y="47"/>
                    <a:pt x="639" y="1"/>
                    <a:pt x="514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5572085" y="449207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7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5454688" y="4492077"/>
              <a:ext cx="38514" cy="32975"/>
            </a:xfrm>
            <a:custGeom>
              <a:avLst/>
              <a:gdLst/>
              <a:ahLst/>
              <a:cxnLst/>
              <a:rect l="l" t="t" r="r" b="b"/>
              <a:pathLst>
                <a:path w="1203" h="1030" extrusionOk="0">
                  <a:moveTo>
                    <a:pt x="528" y="0"/>
                  </a:moveTo>
                  <a:cubicBezTo>
                    <a:pt x="260" y="0"/>
                    <a:pt x="0" y="209"/>
                    <a:pt x="0" y="517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203" y="470"/>
                    <a:pt x="882" y="148"/>
                  </a:cubicBezTo>
                  <a:cubicBezTo>
                    <a:pt x="779" y="46"/>
                    <a:pt x="653" y="0"/>
                    <a:pt x="528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5337675" y="4492077"/>
              <a:ext cx="38130" cy="32975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7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5220663" y="4492077"/>
              <a:ext cx="38130" cy="32975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4" y="0"/>
                    <a:pt x="0" y="209"/>
                    <a:pt x="0" y="517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4" y="1029"/>
                    <a:pt x="1191" y="470"/>
                    <a:pt x="869" y="148"/>
                  </a:cubicBezTo>
                  <a:cubicBezTo>
                    <a:pt x="767" y="46"/>
                    <a:pt x="641" y="0"/>
                    <a:pt x="518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5689098" y="438182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0"/>
                  </a:moveTo>
                  <a:cubicBezTo>
                    <a:pt x="251" y="0"/>
                    <a:pt x="1" y="203"/>
                    <a:pt x="1" y="508"/>
                  </a:cubicBezTo>
                  <a:cubicBezTo>
                    <a:pt x="1" y="794"/>
                    <a:pt x="227" y="1020"/>
                    <a:pt x="513" y="1020"/>
                  </a:cubicBezTo>
                  <a:cubicBezTo>
                    <a:pt x="965" y="1020"/>
                    <a:pt x="1191" y="473"/>
                    <a:pt x="870" y="151"/>
                  </a:cubicBezTo>
                  <a:cubicBezTo>
                    <a:pt x="766" y="47"/>
                    <a:pt x="638" y="0"/>
                    <a:pt x="512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5572085" y="438182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0"/>
                  </a:moveTo>
                  <a:cubicBezTo>
                    <a:pt x="251" y="0"/>
                    <a:pt x="1" y="203"/>
                    <a:pt x="1" y="508"/>
                  </a:cubicBezTo>
                  <a:cubicBezTo>
                    <a:pt x="1" y="794"/>
                    <a:pt x="227" y="1020"/>
                    <a:pt x="513" y="1020"/>
                  </a:cubicBezTo>
                  <a:cubicBezTo>
                    <a:pt x="965" y="1020"/>
                    <a:pt x="1191" y="473"/>
                    <a:pt x="870" y="151"/>
                  </a:cubicBezTo>
                  <a:cubicBezTo>
                    <a:pt x="765" y="47"/>
                    <a:pt x="637" y="0"/>
                    <a:pt x="512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5454688" y="4381820"/>
              <a:ext cx="38514" cy="32687"/>
            </a:xfrm>
            <a:custGeom>
              <a:avLst/>
              <a:gdLst/>
              <a:ahLst/>
              <a:cxnLst/>
              <a:rect l="l" t="t" r="r" b="b"/>
              <a:pathLst>
                <a:path w="1203" h="1021" extrusionOk="0">
                  <a:moveTo>
                    <a:pt x="521" y="0"/>
                  </a:moveTo>
                  <a:cubicBezTo>
                    <a:pt x="256" y="0"/>
                    <a:pt x="0" y="203"/>
                    <a:pt x="0" y="508"/>
                  </a:cubicBezTo>
                  <a:cubicBezTo>
                    <a:pt x="0" y="794"/>
                    <a:pt x="239" y="1020"/>
                    <a:pt x="512" y="1020"/>
                  </a:cubicBezTo>
                  <a:cubicBezTo>
                    <a:pt x="965" y="1020"/>
                    <a:pt x="1203" y="473"/>
                    <a:pt x="882" y="151"/>
                  </a:cubicBezTo>
                  <a:cubicBezTo>
                    <a:pt x="777" y="47"/>
                    <a:pt x="648" y="0"/>
                    <a:pt x="521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5337675" y="4381820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0"/>
                  </a:moveTo>
                  <a:cubicBezTo>
                    <a:pt x="250" y="0"/>
                    <a:pt x="0" y="203"/>
                    <a:pt x="0" y="508"/>
                  </a:cubicBezTo>
                  <a:cubicBezTo>
                    <a:pt x="0" y="794"/>
                    <a:pt x="226" y="1020"/>
                    <a:pt x="512" y="1020"/>
                  </a:cubicBezTo>
                  <a:cubicBezTo>
                    <a:pt x="965" y="1020"/>
                    <a:pt x="1191" y="473"/>
                    <a:pt x="869" y="151"/>
                  </a:cubicBezTo>
                  <a:cubicBezTo>
                    <a:pt x="765" y="47"/>
                    <a:pt x="637" y="0"/>
                    <a:pt x="512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5220663" y="4381820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1" y="0"/>
                  </a:moveTo>
                  <a:cubicBezTo>
                    <a:pt x="250" y="0"/>
                    <a:pt x="0" y="203"/>
                    <a:pt x="0" y="508"/>
                  </a:cubicBezTo>
                  <a:cubicBezTo>
                    <a:pt x="0" y="794"/>
                    <a:pt x="226" y="1020"/>
                    <a:pt x="512" y="1020"/>
                  </a:cubicBezTo>
                  <a:cubicBezTo>
                    <a:pt x="964" y="1020"/>
                    <a:pt x="1191" y="473"/>
                    <a:pt x="869" y="151"/>
                  </a:cubicBezTo>
                  <a:cubicBezTo>
                    <a:pt x="765" y="47"/>
                    <a:pt x="637" y="0"/>
                    <a:pt x="511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5689098" y="4602493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5"/>
                    <a:pt x="227" y="1021"/>
                    <a:pt x="513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8"/>
                    <a:pt x="638" y="1"/>
                    <a:pt x="51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5572085" y="4602493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5"/>
                    <a:pt x="227" y="1021"/>
                    <a:pt x="513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8"/>
                    <a:pt x="637" y="1"/>
                    <a:pt x="51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5454688" y="4602493"/>
              <a:ext cx="38514" cy="32687"/>
            </a:xfrm>
            <a:custGeom>
              <a:avLst/>
              <a:gdLst/>
              <a:ahLst/>
              <a:cxnLst/>
              <a:rect l="l" t="t" r="r" b="b"/>
              <a:pathLst>
                <a:path w="1203" h="1021" extrusionOk="0">
                  <a:moveTo>
                    <a:pt x="521" y="1"/>
                  </a:moveTo>
                  <a:cubicBezTo>
                    <a:pt x="256" y="1"/>
                    <a:pt x="0" y="203"/>
                    <a:pt x="0" y="509"/>
                  </a:cubicBezTo>
                  <a:cubicBezTo>
                    <a:pt x="0" y="795"/>
                    <a:pt x="239" y="1021"/>
                    <a:pt x="512" y="1021"/>
                  </a:cubicBezTo>
                  <a:cubicBezTo>
                    <a:pt x="965" y="1021"/>
                    <a:pt x="1203" y="473"/>
                    <a:pt x="882" y="152"/>
                  </a:cubicBezTo>
                  <a:cubicBezTo>
                    <a:pt x="777" y="48"/>
                    <a:pt x="648" y="1"/>
                    <a:pt x="521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5337675" y="4602493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5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8"/>
                    <a:pt x="637" y="1"/>
                    <a:pt x="51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5220663" y="4602493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1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5"/>
                    <a:pt x="226" y="1021"/>
                    <a:pt x="512" y="1021"/>
                  </a:cubicBezTo>
                  <a:cubicBezTo>
                    <a:pt x="964" y="1021"/>
                    <a:pt x="1191" y="473"/>
                    <a:pt x="869" y="152"/>
                  </a:cubicBezTo>
                  <a:cubicBezTo>
                    <a:pt x="765" y="48"/>
                    <a:pt x="637" y="1"/>
                    <a:pt x="511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6"/>
          <p:cNvSpPr/>
          <p:nvPr/>
        </p:nvSpPr>
        <p:spPr>
          <a:xfrm>
            <a:off x="217385" y="214371"/>
            <a:ext cx="81222" cy="81222"/>
          </a:xfrm>
          <a:custGeom>
            <a:avLst/>
            <a:gdLst/>
            <a:ahLst/>
            <a:cxnLst/>
            <a:rect l="l" t="t" r="r" b="b"/>
            <a:pathLst>
              <a:path w="2537" h="2537" extrusionOk="0">
                <a:moveTo>
                  <a:pt x="1" y="1"/>
                </a:moveTo>
                <a:lnTo>
                  <a:pt x="1" y="2537"/>
                </a:lnTo>
                <a:lnTo>
                  <a:pt x="2537" y="2537"/>
                </a:lnTo>
                <a:lnTo>
                  <a:pt x="2537" y="1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6"/>
          <p:cNvSpPr/>
          <p:nvPr/>
        </p:nvSpPr>
        <p:spPr>
          <a:xfrm>
            <a:off x="398458" y="216676"/>
            <a:ext cx="585138" cy="79685"/>
          </a:xfrm>
          <a:custGeom>
            <a:avLst/>
            <a:gdLst/>
            <a:ahLst/>
            <a:cxnLst/>
            <a:rect l="l" t="t" r="r" b="b"/>
            <a:pathLst>
              <a:path w="18277" h="2489" extrusionOk="0">
                <a:moveTo>
                  <a:pt x="1869" y="0"/>
                </a:moveTo>
                <a:lnTo>
                  <a:pt x="0" y="1893"/>
                </a:lnTo>
                <a:lnTo>
                  <a:pt x="322" y="2215"/>
                </a:lnTo>
                <a:lnTo>
                  <a:pt x="1869" y="655"/>
                </a:lnTo>
                <a:lnTo>
                  <a:pt x="3691" y="2488"/>
                </a:lnTo>
                <a:lnTo>
                  <a:pt x="5501" y="655"/>
                </a:lnTo>
                <a:lnTo>
                  <a:pt x="7322" y="2488"/>
                </a:lnTo>
                <a:lnTo>
                  <a:pt x="9144" y="655"/>
                </a:lnTo>
                <a:lnTo>
                  <a:pt x="10954" y="2488"/>
                </a:lnTo>
                <a:lnTo>
                  <a:pt x="12775" y="655"/>
                </a:lnTo>
                <a:lnTo>
                  <a:pt x="14585" y="2488"/>
                </a:lnTo>
                <a:lnTo>
                  <a:pt x="16407" y="655"/>
                </a:lnTo>
                <a:lnTo>
                  <a:pt x="17955" y="2215"/>
                </a:lnTo>
                <a:lnTo>
                  <a:pt x="18276" y="1893"/>
                </a:lnTo>
                <a:lnTo>
                  <a:pt x="16407" y="0"/>
                </a:lnTo>
                <a:lnTo>
                  <a:pt x="14585" y="1846"/>
                </a:lnTo>
                <a:lnTo>
                  <a:pt x="12775" y="0"/>
                </a:lnTo>
                <a:lnTo>
                  <a:pt x="10954" y="1846"/>
                </a:lnTo>
                <a:lnTo>
                  <a:pt x="9132" y="0"/>
                </a:lnTo>
                <a:lnTo>
                  <a:pt x="7322" y="1846"/>
                </a:lnTo>
                <a:lnTo>
                  <a:pt x="5501" y="0"/>
                </a:lnTo>
                <a:lnTo>
                  <a:pt x="3691" y="1846"/>
                </a:lnTo>
                <a:lnTo>
                  <a:pt x="1869" y="0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5" name="Google Shape;285;p6"/>
          <p:cNvGrpSpPr/>
          <p:nvPr/>
        </p:nvGrpSpPr>
        <p:grpSpPr>
          <a:xfrm>
            <a:off x="8369505" y="4354255"/>
            <a:ext cx="588555" cy="677357"/>
            <a:chOff x="8369505" y="4354255"/>
            <a:chExt cx="588555" cy="677357"/>
          </a:xfrm>
        </p:grpSpPr>
        <p:sp>
          <p:nvSpPr>
            <p:cNvPr id="286" name="Google Shape;286;p6"/>
            <p:cNvSpPr/>
            <p:nvPr/>
          </p:nvSpPr>
          <p:spPr>
            <a:xfrm>
              <a:off x="8881800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876440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8647391" y="4888380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8530346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841333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8881800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876440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8647391" y="4777867"/>
              <a:ext cx="38130" cy="33039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6"/>
            <p:cNvSpPr/>
            <p:nvPr/>
          </p:nvSpPr>
          <p:spPr>
            <a:xfrm>
              <a:off x="8530346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841333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8881800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876440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8647391" y="4998637"/>
              <a:ext cx="38130" cy="32975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8530346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841333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9505" y="4354255"/>
              <a:ext cx="585138" cy="79685"/>
            </a:xfrm>
            <a:custGeom>
              <a:avLst/>
              <a:gdLst/>
              <a:ahLst/>
              <a:cxnLst/>
              <a:rect l="l" t="t" r="r" b="b"/>
              <a:pathLst>
                <a:path w="18277" h="2489" extrusionOk="0">
                  <a:moveTo>
                    <a:pt x="1882" y="0"/>
                  </a:moveTo>
                  <a:lnTo>
                    <a:pt x="1" y="1893"/>
                  </a:lnTo>
                  <a:lnTo>
                    <a:pt x="334" y="2215"/>
                  </a:lnTo>
                  <a:lnTo>
                    <a:pt x="1882" y="655"/>
                  </a:lnTo>
                  <a:lnTo>
                    <a:pt x="3691" y="2489"/>
                  </a:lnTo>
                  <a:lnTo>
                    <a:pt x="5513" y="655"/>
                  </a:lnTo>
                  <a:lnTo>
                    <a:pt x="7323" y="2489"/>
                  </a:lnTo>
                  <a:lnTo>
                    <a:pt x="9145" y="655"/>
                  </a:lnTo>
                  <a:lnTo>
                    <a:pt x="10966" y="2489"/>
                  </a:lnTo>
                  <a:lnTo>
                    <a:pt x="12776" y="655"/>
                  </a:lnTo>
                  <a:lnTo>
                    <a:pt x="14598" y="2489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7" y="1893"/>
                  </a:lnTo>
                  <a:lnTo>
                    <a:pt x="16407" y="0"/>
                  </a:lnTo>
                  <a:lnTo>
                    <a:pt x="14598" y="1834"/>
                  </a:lnTo>
                  <a:lnTo>
                    <a:pt x="12776" y="0"/>
                  </a:lnTo>
                  <a:lnTo>
                    <a:pt x="10966" y="1846"/>
                  </a:lnTo>
                  <a:lnTo>
                    <a:pt x="9145" y="0"/>
                  </a:lnTo>
                  <a:lnTo>
                    <a:pt x="7323" y="1834"/>
                  </a:lnTo>
                  <a:lnTo>
                    <a:pt x="5513" y="0"/>
                  </a:lnTo>
                  <a:lnTo>
                    <a:pt x="3691" y="1846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834931" y="4507091"/>
              <a:ext cx="123130" cy="123162"/>
            </a:xfrm>
            <a:custGeom>
              <a:avLst/>
              <a:gdLst/>
              <a:ahLst/>
              <a:cxnLst/>
              <a:rect l="l" t="t" r="r" b="b"/>
              <a:pathLst>
                <a:path w="3846" h="3847" extrusionOk="0">
                  <a:moveTo>
                    <a:pt x="1560" y="1"/>
                  </a:moveTo>
                  <a:lnTo>
                    <a:pt x="1560" y="1560"/>
                  </a:lnTo>
                  <a:lnTo>
                    <a:pt x="0" y="1560"/>
                  </a:lnTo>
                  <a:lnTo>
                    <a:pt x="0" y="2287"/>
                  </a:lnTo>
                  <a:lnTo>
                    <a:pt x="1560" y="2287"/>
                  </a:lnTo>
                  <a:lnTo>
                    <a:pt x="1560" y="3846"/>
                  </a:lnTo>
                  <a:lnTo>
                    <a:pt x="2286" y="3846"/>
                  </a:lnTo>
                  <a:lnTo>
                    <a:pt x="2286" y="2287"/>
                  </a:lnTo>
                  <a:lnTo>
                    <a:pt x="3846" y="2287"/>
                  </a:lnTo>
                  <a:lnTo>
                    <a:pt x="3846" y="1560"/>
                  </a:lnTo>
                  <a:lnTo>
                    <a:pt x="2286" y="1560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3" name="Google Shape;303;p6"/>
          <p:cNvSpPr txBox="1">
            <a:spLocks noGrp="1"/>
          </p:cNvSpPr>
          <p:nvPr>
            <p:ph type="subTitle" idx="1"/>
          </p:nvPr>
        </p:nvSpPr>
        <p:spPr>
          <a:xfrm>
            <a:off x="3118325" y="2834163"/>
            <a:ext cx="18426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6"/>
          <p:cNvSpPr txBox="1">
            <a:spLocks noGrp="1"/>
          </p:cNvSpPr>
          <p:nvPr>
            <p:ph type="subTitle" idx="2"/>
          </p:nvPr>
        </p:nvSpPr>
        <p:spPr>
          <a:xfrm>
            <a:off x="3118325" y="2497863"/>
            <a:ext cx="18426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Libre Franklin Thin"/>
              <a:buNone/>
              <a:defRPr sz="2000"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>
            <a:endParaRPr/>
          </a:p>
        </p:txBody>
      </p:sp>
      <p:sp>
        <p:nvSpPr>
          <p:cNvPr id="305" name="Google Shape;305;p6"/>
          <p:cNvSpPr txBox="1">
            <a:spLocks noGrp="1"/>
          </p:cNvSpPr>
          <p:nvPr>
            <p:ph type="subTitle" idx="3"/>
          </p:nvPr>
        </p:nvSpPr>
        <p:spPr>
          <a:xfrm>
            <a:off x="713225" y="2834163"/>
            <a:ext cx="18426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6"/>
          <p:cNvSpPr txBox="1">
            <a:spLocks noGrp="1"/>
          </p:cNvSpPr>
          <p:nvPr>
            <p:ph type="subTitle" idx="4"/>
          </p:nvPr>
        </p:nvSpPr>
        <p:spPr>
          <a:xfrm>
            <a:off x="713225" y="2497863"/>
            <a:ext cx="18426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ibre Franklin Thin"/>
              <a:buNone/>
              <a:defRPr sz="2000"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>
            <a:endParaRPr/>
          </a:p>
        </p:txBody>
      </p:sp>
      <p:sp>
        <p:nvSpPr>
          <p:cNvPr id="307" name="Google Shape;307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42477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_AND_TWO_COLUMNS_2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7"/>
          <p:cNvGrpSpPr/>
          <p:nvPr/>
        </p:nvGrpSpPr>
        <p:grpSpPr>
          <a:xfrm>
            <a:off x="191876" y="116083"/>
            <a:ext cx="213576" cy="348326"/>
            <a:chOff x="191876" y="116083"/>
            <a:chExt cx="213576" cy="348326"/>
          </a:xfrm>
        </p:grpSpPr>
        <p:sp>
          <p:nvSpPr>
            <p:cNvPr id="310" name="Google Shape;310;p7"/>
            <p:cNvSpPr/>
            <p:nvPr/>
          </p:nvSpPr>
          <p:spPr>
            <a:xfrm>
              <a:off x="352794" y="267841"/>
              <a:ext cx="52657" cy="44810"/>
            </a:xfrm>
            <a:custGeom>
              <a:avLst/>
              <a:gdLst/>
              <a:ahLst/>
              <a:cxnLst/>
              <a:rect l="l" t="t" r="r" b="b"/>
              <a:pathLst>
                <a:path w="1644" h="1399" extrusionOk="0">
                  <a:moveTo>
                    <a:pt x="710" y="1"/>
                  </a:moveTo>
                  <a:cubicBezTo>
                    <a:pt x="348" y="1"/>
                    <a:pt x="1" y="278"/>
                    <a:pt x="1" y="696"/>
                  </a:cubicBezTo>
                  <a:cubicBezTo>
                    <a:pt x="1" y="1089"/>
                    <a:pt x="322" y="1398"/>
                    <a:pt x="703" y="1398"/>
                  </a:cubicBezTo>
                  <a:cubicBezTo>
                    <a:pt x="1334" y="1398"/>
                    <a:pt x="1644" y="648"/>
                    <a:pt x="1203" y="208"/>
                  </a:cubicBezTo>
                  <a:cubicBezTo>
                    <a:pt x="1060" y="65"/>
                    <a:pt x="883" y="1"/>
                    <a:pt x="710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191876" y="267841"/>
              <a:ext cx="52657" cy="44810"/>
            </a:xfrm>
            <a:custGeom>
              <a:avLst/>
              <a:gdLst/>
              <a:ahLst/>
              <a:cxnLst/>
              <a:rect l="l" t="t" r="r" b="b"/>
              <a:pathLst>
                <a:path w="1644" h="1399" extrusionOk="0">
                  <a:moveTo>
                    <a:pt x="700" y="1"/>
                  </a:moveTo>
                  <a:cubicBezTo>
                    <a:pt x="342" y="1"/>
                    <a:pt x="0" y="278"/>
                    <a:pt x="0" y="696"/>
                  </a:cubicBezTo>
                  <a:cubicBezTo>
                    <a:pt x="0" y="1089"/>
                    <a:pt x="310" y="1398"/>
                    <a:pt x="703" y="1398"/>
                  </a:cubicBezTo>
                  <a:cubicBezTo>
                    <a:pt x="1322" y="1398"/>
                    <a:pt x="1643" y="648"/>
                    <a:pt x="1191" y="208"/>
                  </a:cubicBezTo>
                  <a:cubicBezTo>
                    <a:pt x="1048" y="65"/>
                    <a:pt x="872" y="1"/>
                    <a:pt x="700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352794" y="116083"/>
              <a:ext cx="52657" cy="45162"/>
            </a:xfrm>
            <a:custGeom>
              <a:avLst/>
              <a:gdLst/>
              <a:ahLst/>
              <a:cxnLst/>
              <a:rect l="l" t="t" r="r" b="b"/>
              <a:pathLst>
                <a:path w="1644" h="1410" extrusionOk="0">
                  <a:moveTo>
                    <a:pt x="711" y="0"/>
                  </a:moveTo>
                  <a:cubicBezTo>
                    <a:pt x="349" y="0"/>
                    <a:pt x="1" y="280"/>
                    <a:pt x="1" y="707"/>
                  </a:cubicBezTo>
                  <a:cubicBezTo>
                    <a:pt x="1" y="1088"/>
                    <a:pt x="310" y="1409"/>
                    <a:pt x="703" y="1409"/>
                  </a:cubicBezTo>
                  <a:cubicBezTo>
                    <a:pt x="1334" y="1409"/>
                    <a:pt x="1644" y="647"/>
                    <a:pt x="1203" y="207"/>
                  </a:cubicBezTo>
                  <a:cubicBezTo>
                    <a:pt x="1061" y="64"/>
                    <a:pt x="884" y="0"/>
                    <a:pt x="711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191876" y="116083"/>
              <a:ext cx="52657" cy="45162"/>
            </a:xfrm>
            <a:custGeom>
              <a:avLst/>
              <a:gdLst/>
              <a:ahLst/>
              <a:cxnLst/>
              <a:rect l="l" t="t" r="r" b="b"/>
              <a:pathLst>
                <a:path w="1644" h="1410" extrusionOk="0">
                  <a:moveTo>
                    <a:pt x="702" y="0"/>
                  </a:moveTo>
                  <a:cubicBezTo>
                    <a:pt x="343" y="0"/>
                    <a:pt x="0" y="280"/>
                    <a:pt x="0" y="707"/>
                  </a:cubicBezTo>
                  <a:cubicBezTo>
                    <a:pt x="0" y="1088"/>
                    <a:pt x="310" y="1409"/>
                    <a:pt x="703" y="1409"/>
                  </a:cubicBezTo>
                  <a:cubicBezTo>
                    <a:pt x="1322" y="1409"/>
                    <a:pt x="1643" y="647"/>
                    <a:pt x="1191" y="207"/>
                  </a:cubicBezTo>
                  <a:cubicBezTo>
                    <a:pt x="1048" y="64"/>
                    <a:pt x="873" y="0"/>
                    <a:pt x="702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352794" y="419631"/>
              <a:ext cx="52657" cy="44778"/>
            </a:xfrm>
            <a:custGeom>
              <a:avLst/>
              <a:gdLst/>
              <a:ahLst/>
              <a:cxnLst/>
              <a:rect l="l" t="t" r="r" b="b"/>
              <a:pathLst>
                <a:path w="1644" h="1398" extrusionOk="0">
                  <a:moveTo>
                    <a:pt x="711" y="1"/>
                  </a:moveTo>
                  <a:cubicBezTo>
                    <a:pt x="349" y="1"/>
                    <a:pt x="1" y="280"/>
                    <a:pt x="1" y="707"/>
                  </a:cubicBezTo>
                  <a:cubicBezTo>
                    <a:pt x="1" y="1088"/>
                    <a:pt x="322" y="1398"/>
                    <a:pt x="703" y="1398"/>
                  </a:cubicBezTo>
                  <a:cubicBezTo>
                    <a:pt x="1334" y="1398"/>
                    <a:pt x="1644" y="648"/>
                    <a:pt x="1203" y="207"/>
                  </a:cubicBezTo>
                  <a:cubicBezTo>
                    <a:pt x="1061" y="65"/>
                    <a:pt x="884" y="1"/>
                    <a:pt x="711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191876" y="419631"/>
              <a:ext cx="52657" cy="44778"/>
            </a:xfrm>
            <a:custGeom>
              <a:avLst/>
              <a:gdLst/>
              <a:ahLst/>
              <a:cxnLst/>
              <a:rect l="l" t="t" r="r" b="b"/>
              <a:pathLst>
                <a:path w="1644" h="1398" extrusionOk="0">
                  <a:moveTo>
                    <a:pt x="702" y="1"/>
                  </a:moveTo>
                  <a:cubicBezTo>
                    <a:pt x="343" y="1"/>
                    <a:pt x="0" y="280"/>
                    <a:pt x="0" y="707"/>
                  </a:cubicBezTo>
                  <a:cubicBezTo>
                    <a:pt x="0" y="1088"/>
                    <a:pt x="310" y="1398"/>
                    <a:pt x="703" y="1398"/>
                  </a:cubicBezTo>
                  <a:cubicBezTo>
                    <a:pt x="1322" y="1398"/>
                    <a:pt x="1643" y="648"/>
                    <a:pt x="1191" y="207"/>
                  </a:cubicBezTo>
                  <a:cubicBezTo>
                    <a:pt x="1048" y="65"/>
                    <a:pt x="873" y="1"/>
                    <a:pt x="70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6" name="Google Shape;316;p7"/>
          <p:cNvSpPr/>
          <p:nvPr/>
        </p:nvSpPr>
        <p:spPr>
          <a:xfrm>
            <a:off x="612158" y="127421"/>
            <a:ext cx="202141" cy="202141"/>
          </a:xfrm>
          <a:custGeom>
            <a:avLst/>
            <a:gdLst/>
            <a:ahLst/>
            <a:cxnLst/>
            <a:rect l="l" t="t" r="r" b="b"/>
            <a:pathLst>
              <a:path w="6311" h="6311" extrusionOk="0">
                <a:moveTo>
                  <a:pt x="2561" y="0"/>
                </a:moveTo>
                <a:lnTo>
                  <a:pt x="2561" y="2560"/>
                </a:lnTo>
                <a:lnTo>
                  <a:pt x="1" y="2560"/>
                </a:lnTo>
                <a:lnTo>
                  <a:pt x="1" y="3751"/>
                </a:lnTo>
                <a:lnTo>
                  <a:pt x="2561" y="3751"/>
                </a:lnTo>
                <a:lnTo>
                  <a:pt x="2561" y="6311"/>
                </a:lnTo>
                <a:lnTo>
                  <a:pt x="3751" y="6311"/>
                </a:lnTo>
                <a:lnTo>
                  <a:pt x="3751" y="3751"/>
                </a:lnTo>
                <a:lnTo>
                  <a:pt x="6311" y="3751"/>
                </a:lnTo>
                <a:lnTo>
                  <a:pt x="6311" y="2560"/>
                </a:lnTo>
                <a:lnTo>
                  <a:pt x="3751" y="2560"/>
                </a:lnTo>
                <a:lnTo>
                  <a:pt x="3751" y="0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7" name="Google Shape;317;p7"/>
          <p:cNvGrpSpPr/>
          <p:nvPr/>
        </p:nvGrpSpPr>
        <p:grpSpPr>
          <a:xfrm>
            <a:off x="8732938" y="376573"/>
            <a:ext cx="199867" cy="325841"/>
            <a:chOff x="8805576" y="3197048"/>
            <a:chExt cx="199867" cy="325841"/>
          </a:xfrm>
        </p:grpSpPr>
        <p:sp>
          <p:nvSpPr>
            <p:cNvPr id="318" name="Google Shape;318;p7"/>
            <p:cNvSpPr/>
            <p:nvPr/>
          </p:nvSpPr>
          <p:spPr>
            <a:xfrm>
              <a:off x="8956213" y="3338845"/>
              <a:ext cx="49230" cy="42184"/>
            </a:xfrm>
            <a:custGeom>
              <a:avLst/>
              <a:gdLst/>
              <a:ahLst/>
              <a:cxnLst/>
              <a:rect l="l" t="t" r="r" b="b"/>
              <a:pathLst>
                <a:path w="1537" h="1317" extrusionOk="0">
                  <a:moveTo>
                    <a:pt x="655" y="0"/>
                  </a:moveTo>
                  <a:cubicBezTo>
                    <a:pt x="319" y="0"/>
                    <a:pt x="1" y="261"/>
                    <a:pt x="1" y="662"/>
                  </a:cubicBezTo>
                  <a:cubicBezTo>
                    <a:pt x="1" y="1019"/>
                    <a:pt x="286" y="1317"/>
                    <a:pt x="656" y="1317"/>
                  </a:cubicBezTo>
                  <a:cubicBezTo>
                    <a:pt x="1239" y="1317"/>
                    <a:pt x="1537" y="602"/>
                    <a:pt x="1120" y="197"/>
                  </a:cubicBezTo>
                  <a:cubicBezTo>
                    <a:pt x="984" y="61"/>
                    <a:pt x="817" y="0"/>
                    <a:pt x="6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8805576" y="3338909"/>
              <a:ext cx="49230" cy="42119"/>
            </a:xfrm>
            <a:custGeom>
              <a:avLst/>
              <a:gdLst/>
              <a:ahLst/>
              <a:cxnLst/>
              <a:rect l="l" t="t" r="r" b="b"/>
              <a:pathLst>
                <a:path w="1537" h="1315" extrusionOk="0">
                  <a:moveTo>
                    <a:pt x="660" y="1"/>
                  </a:moveTo>
                  <a:cubicBezTo>
                    <a:pt x="323" y="1"/>
                    <a:pt x="1" y="265"/>
                    <a:pt x="1" y="660"/>
                  </a:cubicBezTo>
                  <a:cubicBezTo>
                    <a:pt x="1" y="1017"/>
                    <a:pt x="298" y="1315"/>
                    <a:pt x="656" y="1315"/>
                  </a:cubicBezTo>
                  <a:cubicBezTo>
                    <a:pt x="1239" y="1315"/>
                    <a:pt x="1537" y="600"/>
                    <a:pt x="1120" y="195"/>
                  </a:cubicBezTo>
                  <a:cubicBezTo>
                    <a:pt x="985" y="61"/>
                    <a:pt x="821" y="1"/>
                    <a:pt x="6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8956213" y="3197048"/>
              <a:ext cx="49230" cy="42119"/>
            </a:xfrm>
            <a:custGeom>
              <a:avLst/>
              <a:gdLst/>
              <a:ahLst/>
              <a:cxnLst/>
              <a:rect l="l" t="t" r="r" b="b"/>
              <a:pathLst>
                <a:path w="1537" h="1315" extrusionOk="0">
                  <a:moveTo>
                    <a:pt x="660" y="1"/>
                  </a:moveTo>
                  <a:cubicBezTo>
                    <a:pt x="323" y="1"/>
                    <a:pt x="1" y="265"/>
                    <a:pt x="1" y="660"/>
                  </a:cubicBezTo>
                  <a:cubicBezTo>
                    <a:pt x="1" y="1017"/>
                    <a:pt x="286" y="1315"/>
                    <a:pt x="656" y="1315"/>
                  </a:cubicBezTo>
                  <a:cubicBezTo>
                    <a:pt x="1239" y="1315"/>
                    <a:pt x="1537" y="600"/>
                    <a:pt x="1120" y="195"/>
                  </a:cubicBezTo>
                  <a:cubicBezTo>
                    <a:pt x="985" y="61"/>
                    <a:pt x="821" y="1"/>
                    <a:pt x="6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8805576" y="3197048"/>
              <a:ext cx="49230" cy="42119"/>
            </a:xfrm>
            <a:custGeom>
              <a:avLst/>
              <a:gdLst/>
              <a:ahLst/>
              <a:cxnLst/>
              <a:rect l="l" t="t" r="r" b="b"/>
              <a:pathLst>
                <a:path w="1537" h="1315" extrusionOk="0">
                  <a:moveTo>
                    <a:pt x="660" y="1"/>
                  </a:moveTo>
                  <a:cubicBezTo>
                    <a:pt x="323" y="1"/>
                    <a:pt x="1" y="265"/>
                    <a:pt x="1" y="660"/>
                  </a:cubicBezTo>
                  <a:cubicBezTo>
                    <a:pt x="1" y="1017"/>
                    <a:pt x="298" y="1315"/>
                    <a:pt x="656" y="1315"/>
                  </a:cubicBezTo>
                  <a:cubicBezTo>
                    <a:pt x="1239" y="1315"/>
                    <a:pt x="1537" y="600"/>
                    <a:pt x="1120" y="195"/>
                  </a:cubicBezTo>
                  <a:cubicBezTo>
                    <a:pt x="985" y="61"/>
                    <a:pt x="821" y="1"/>
                    <a:pt x="6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8956213" y="3480770"/>
              <a:ext cx="49230" cy="42119"/>
            </a:xfrm>
            <a:custGeom>
              <a:avLst/>
              <a:gdLst/>
              <a:ahLst/>
              <a:cxnLst/>
              <a:rect l="l" t="t" r="r" b="b"/>
              <a:pathLst>
                <a:path w="1537" h="1315" extrusionOk="0">
                  <a:moveTo>
                    <a:pt x="660" y="1"/>
                  </a:moveTo>
                  <a:cubicBezTo>
                    <a:pt x="323" y="1"/>
                    <a:pt x="1" y="265"/>
                    <a:pt x="1" y="660"/>
                  </a:cubicBezTo>
                  <a:cubicBezTo>
                    <a:pt x="1" y="1017"/>
                    <a:pt x="298" y="1315"/>
                    <a:pt x="656" y="1315"/>
                  </a:cubicBezTo>
                  <a:cubicBezTo>
                    <a:pt x="1239" y="1315"/>
                    <a:pt x="1537" y="612"/>
                    <a:pt x="1120" y="196"/>
                  </a:cubicBezTo>
                  <a:cubicBezTo>
                    <a:pt x="985" y="61"/>
                    <a:pt x="821" y="1"/>
                    <a:pt x="6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8805576" y="3480770"/>
              <a:ext cx="49230" cy="42119"/>
            </a:xfrm>
            <a:custGeom>
              <a:avLst/>
              <a:gdLst/>
              <a:ahLst/>
              <a:cxnLst/>
              <a:rect l="l" t="t" r="r" b="b"/>
              <a:pathLst>
                <a:path w="1537" h="1315" extrusionOk="0">
                  <a:moveTo>
                    <a:pt x="660" y="1"/>
                  </a:moveTo>
                  <a:cubicBezTo>
                    <a:pt x="323" y="1"/>
                    <a:pt x="1" y="265"/>
                    <a:pt x="1" y="660"/>
                  </a:cubicBezTo>
                  <a:cubicBezTo>
                    <a:pt x="1" y="1017"/>
                    <a:pt x="298" y="1315"/>
                    <a:pt x="656" y="1315"/>
                  </a:cubicBezTo>
                  <a:cubicBezTo>
                    <a:pt x="1239" y="1315"/>
                    <a:pt x="1537" y="612"/>
                    <a:pt x="1120" y="196"/>
                  </a:cubicBezTo>
                  <a:cubicBezTo>
                    <a:pt x="985" y="61"/>
                    <a:pt x="821" y="1"/>
                    <a:pt x="6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" name="Google Shape;324;p7"/>
          <p:cNvGrpSpPr/>
          <p:nvPr/>
        </p:nvGrpSpPr>
        <p:grpSpPr>
          <a:xfrm>
            <a:off x="8660306" y="116065"/>
            <a:ext cx="345155" cy="141156"/>
            <a:chOff x="7147831" y="4828240"/>
            <a:chExt cx="345155" cy="141156"/>
          </a:xfrm>
        </p:grpSpPr>
        <p:sp>
          <p:nvSpPr>
            <p:cNvPr id="325" name="Google Shape;325;p7"/>
            <p:cNvSpPr/>
            <p:nvPr/>
          </p:nvSpPr>
          <p:spPr>
            <a:xfrm>
              <a:off x="7147831" y="4828240"/>
              <a:ext cx="141124" cy="141156"/>
            </a:xfrm>
            <a:custGeom>
              <a:avLst/>
              <a:gdLst/>
              <a:ahLst/>
              <a:cxnLst/>
              <a:rect l="l" t="t" r="r" b="b"/>
              <a:pathLst>
                <a:path w="4406" h="4407" extrusionOk="0">
                  <a:moveTo>
                    <a:pt x="691" y="1"/>
                  </a:moveTo>
                  <a:lnTo>
                    <a:pt x="0" y="703"/>
                  </a:lnTo>
                  <a:lnTo>
                    <a:pt x="1500" y="2203"/>
                  </a:lnTo>
                  <a:lnTo>
                    <a:pt x="0" y="3716"/>
                  </a:lnTo>
                  <a:lnTo>
                    <a:pt x="691" y="4406"/>
                  </a:lnTo>
                  <a:lnTo>
                    <a:pt x="2203" y="2906"/>
                  </a:lnTo>
                  <a:lnTo>
                    <a:pt x="3703" y="4406"/>
                  </a:lnTo>
                  <a:lnTo>
                    <a:pt x="4406" y="3716"/>
                  </a:lnTo>
                  <a:lnTo>
                    <a:pt x="2905" y="2203"/>
                  </a:lnTo>
                  <a:lnTo>
                    <a:pt x="4406" y="703"/>
                  </a:lnTo>
                  <a:lnTo>
                    <a:pt x="3703" y="1"/>
                  </a:lnTo>
                  <a:lnTo>
                    <a:pt x="2203" y="1501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7351862" y="4828240"/>
              <a:ext cx="141124" cy="141156"/>
            </a:xfrm>
            <a:custGeom>
              <a:avLst/>
              <a:gdLst/>
              <a:ahLst/>
              <a:cxnLst/>
              <a:rect l="l" t="t" r="r" b="b"/>
              <a:pathLst>
                <a:path w="4406" h="4407" extrusionOk="0">
                  <a:moveTo>
                    <a:pt x="703" y="1"/>
                  </a:moveTo>
                  <a:lnTo>
                    <a:pt x="0" y="703"/>
                  </a:lnTo>
                  <a:lnTo>
                    <a:pt x="1500" y="2203"/>
                  </a:lnTo>
                  <a:lnTo>
                    <a:pt x="0" y="3716"/>
                  </a:lnTo>
                  <a:lnTo>
                    <a:pt x="703" y="4406"/>
                  </a:lnTo>
                  <a:lnTo>
                    <a:pt x="2203" y="2906"/>
                  </a:lnTo>
                  <a:lnTo>
                    <a:pt x="3703" y="4406"/>
                  </a:lnTo>
                  <a:lnTo>
                    <a:pt x="4405" y="3716"/>
                  </a:lnTo>
                  <a:lnTo>
                    <a:pt x="2905" y="2203"/>
                  </a:lnTo>
                  <a:lnTo>
                    <a:pt x="4405" y="703"/>
                  </a:lnTo>
                  <a:lnTo>
                    <a:pt x="3703" y="1"/>
                  </a:lnTo>
                  <a:lnTo>
                    <a:pt x="2203" y="1501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Google Shape;327;p7"/>
          <p:cNvSpPr/>
          <p:nvPr/>
        </p:nvSpPr>
        <p:spPr>
          <a:xfrm rot="10800000" flipH="1">
            <a:off x="-575" y="4654964"/>
            <a:ext cx="9145168" cy="488536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7"/>
          <p:cNvSpPr txBox="1">
            <a:spLocks noGrp="1"/>
          </p:cNvSpPr>
          <p:nvPr>
            <p:ph type="subTitle" idx="1"/>
          </p:nvPr>
        </p:nvSpPr>
        <p:spPr>
          <a:xfrm>
            <a:off x="6258775" y="2631425"/>
            <a:ext cx="20199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7"/>
          <p:cNvSpPr txBox="1">
            <a:spLocks noGrp="1"/>
          </p:cNvSpPr>
          <p:nvPr>
            <p:ph type="subTitle" idx="2"/>
          </p:nvPr>
        </p:nvSpPr>
        <p:spPr>
          <a:xfrm>
            <a:off x="6258775" y="2295125"/>
            <a:ext cx="20199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330" name="Google Shape;330;p7"/>
          <p:cNvSpPr txBox="1">
            <a:spLocks noGrp="1"/>
          </p:cNvSpPr>
          <p:nvPr>
            <p:ph type="subTitle" idx="3"/>
          </p:nvPr>
        </p:nvSpPr>
        <p:spPr>
          <a:xfrm>
            <a:off x="3562050" y="2631425"/>
            <a:ext cx="20199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7"/>
          <p:cNvSpPr txBox="1">
            <a:spLocks noGrp="1"/>
          </p:cNvSpPr>
          <p:nvPr>
            <p:ph type="subTitle" idx="4"/>
          </p:nvPr>
        </p:nvSpPr>
        <p:spPr>
          <a:xfrm>
            <a:off x="3562050" y="2295125"/>
            <a:ext cx="20199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sz="1900" b="1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332" name="Google Shape;332;p7"/>
          <p:cNvSpPr txBox="1">
            <a:spLocks noGrp="1"/>
          </p:cNvSpPr>
          <p:nvPr>
            <p:ph type="subTitle" idx="5"/>
          </p:nvPr>
        </p:nvSpPr>
        <p:spPr>
          <a:xfrm>
            <a:off x="865325" y="2631425"/>
            <a:ext cx="20199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7"/>
          <p:cNvSpPr txBox="1">
            <a:spLocks noGrp="1"/>
          </p:cNvSpPr>
          <p:nvPr>
            <p:ph type="subTitle" idx="6"/>
          </p:nvPr>
        </p:nvSpPr>
        <p:spPr>
          <a:xfrm>
            <a:off x="865325" y="2295125"/>
            <a:ext cx="20199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334" name="Google Shape;334;p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pictures">
  <p:cSld name="TITLE_AND_TWO_COLUMNS_2_1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8"/>
          <p:cNvSpPr/>
          <p:nvPr/>
        </p:nvSpPr>
        <p:spPr>
          <a:xfrm rot="10800000" flipH="1">
            <a:off x="0" y="2558428"/>
            <a:ext cx="9145168" cy="815472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8"/>
          <p:cNvSpPr/>
          <p:nvPr/>
        </p:nvSpPr>
        <p:spPr>
          <a:xfrm>
            <a:off x="5303888" y="2558420"/>
            <a:ext cx="2030610" cy="2050161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8"/>
          <p:cNvSpPr/>
          <p:nvPr/>
        </p:nvSpPr>
        <p:spPr>
          <a:xfrm>
            <a:off x="1809513" y="2558420"/>
            <a:ext cx="2030610" cy="2050161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9" name="Google Shape;339;p8"/>
          <p:cNvGrpSpPr/>
          <p:nvPr/>
        </p:nvGrpSpPr>
        <p:grpSpPr>
          <a:xfrm>
            <a:off x="191877" y="116078"/>
            <a:ext cx="141152" cy="230209"/>
            <a:chOff x="191876" y="116083"/>
            <a:chExt cx="213576" cy="348326"/>
          </a:xfrm>
        </p:grpSpPr>
        <p:sp>
          <p:nvSpPr>
            <p:cNvPr id="340" name="Google Shape;340;p8"/>
            <p:cNvSpPr/>
            <p:nvPr/>
          </p:nvSpPr>
          <p:spPr>
            <a:xfrm>
              <a:off x="352794" y="267841"/>
              <a:ext cx="52657" cy="44810"/>
            </a:xfrm>
            <a:custGeom>
              <a:avLst/>
              <a:gdLst/>
              <a:ahLst/>
              <a:cxnLst/>
              <a:rect l="l" t="t" r="r" b="b"/>
              <a:pathLst>
                <a:path w="1644" h="1399" extrusionOk="0">
                  <a:moveTo>
                    <a:pt x="710" y="1"/>
                  </a:moveTo>
                  <a:cubicBezTo>
                    <a:pt x="348" y="1"/>
                    <a:pt x="1" y="278"/>
                    <a:pt x="1" y="696"/>
                  </a:cubicBezTo>
                  <a:cubicBezTo>
                    <a:pt x="1" y="1089"/>
                    <a:pt x="322" y="1398"/>
                    <a:pt x="703" y="1398"/>
                  </a:cubicBezTo>
                  <a:cubicBezTo>
                    <a:pt x="1334" y="1398"/>
                    <a:pt x="1644" y="648"/>
                    <a:pt x="1203" y="208"/>
                  </a:cubicBezTo>
                  <a:cubicBezTo>
                    <a:pt x="1060" y="65"/>
                    <a:pt x="883" y="1"/>
                    <a:pt x="710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8"/>
            <p:cNvSpPr/>
            <p:nvPr/>
          </p:nvSpPr>
          <p:spPr>
            <a:xfrm>
              <a:off x="191876" y="267841"/>
              <a:ext cx="52657" cy="44810"/>
            </a:xfrm>
            <a:custGeom>
              <a:avLst/>
              <a:gdLst/>
              <a:ahLst/>
              <a:cxnLst/>
              <a:rect l="l" t="t" r="r" b="b"/>
              <a:pathLst>
                <a:path w="1644" h="1399" extrusionOk="0">
                  <a:moveTo>
                    <a:pt x="700" y="1"/>
                  </a:moveTo>
                  <a:cubicBezTo>
                    <a:pt x="342" y="1"/>
                    <a:pt x="0" y="278"/>
                    <a:pt x="0" y="696"/>
                  </a:cubicBezTo>
                  <a:cubicBezTo>
                    <a:pt x="0" y="1089"/>
                    <a:pt x="310" y="1398"/>
                    <a:pt x="703" y="1398"/>
                  </a:cubicBezTo>
                  <a:cubicBezTo>
                    <a:pt x="1322" y="1398"/>
                    <a:pt x="1643" y="648"/>
                    <a:pt x="1191" y="208"/>
                  </a:cubicBezTo>
                  <a:cubicBezTo>
                    <a:pt x="1048" y="65"/>
                    <a:pt x="872" y="1"/>
                    <a:pt x="700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8"/>
            <p:cNvSpPr/>
            <p:nvPr/>
          </p:nvSpPr>
          <p:spPr>
            <a:xfrm>
              <a:off x="352794" y="116083"/>
              <a:ext cx="52657" cy="45162"/>
            </a:xfrm>
            <a:custGeom>
              <a:avLst/>
              <a:gdLst/>
              <a:ahLst/>
              <a:cxnLst/>
              <a:rect l="l" t="t" r="r" b="b"/>
              <a:pathLst>
                <a:path w="1644" h="1410" extrusionOk="0">
                  <a:moveTo>
                    <a:pt x="711" y="0"/>
                  </a:moveTo>
                  <a:cubicBezTo>
                    <a:pt x="349" y="0"/>
                    <a:pt x="1" y="280"/>
                    <a:pt x="1" y="707"/>
                  </a:cubicBezTo>
                  <a:cubicBezTo>
                    <a:pt x="1" y="1088"/>
                    <a:pt x="310" y="1409"/>
                    <a:pt x="703" y="1409"/>
                  </a:cubicBezTo>
                  <a:cubicBezTo>
                    <a:pt x="1334" y="1409"/>
                    <a:pt x="1644" y="647"/>
                    <a:pt x="1203" y="207"/>
                  </a:cubicBezTo>
                  <a:cubicBezTo>
                    <a:pt x="1061" y="64"/>
                    <a:pt x="884" y="0"/>
                    <a:pt x="711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8"/>
            <p:cNvSpPr/>
            <p:nvPr/>
          </p:nvSpPr>
          <p:spPr>
            <a:xfrm>
              <a:off x="191876" y="116083"/>
              <a:ext cx="52657" cy="45162"/>
            </a:xfrm>
            <a:custGeom>
              <a:avLst/>
              <a:gdLst/>
              <a:ahLst/>
              <a:cxnLst/>
              <a:rect l="l" t="t" r="r" b="b"/>
              <a:pathLst>
                <a:path w="1644" h="1410" extrusionOk="0">
                  <a:moveTo>
                    <a:pt x="702" y="0"/>
                  </a:moveTo>
                  <a:cubicBezTo>
                    <a:pt x="343" y="0"/>
                    <a:pt x="0" y="280"/>
                    <a:pt x="0" y="707"/>
                  </a:cubicBezTo>
                  <a:cubicBezTo>
                    <a:pt x="0" y="1088"/>
                    <a:pt x="310" y="1409"/>
                    <a:pt x="703" y="1409"/>
                  </a:cubicBezTo>
                  <a:cubicBezTo>
                    <a:pt x="1322" y="1409"/>
                    <a:pt x="1643" y="647"/>
                    <a:pt x="1191" y="207"/>
                  </a:cubicBezTo>
                  <a:cubicBezTo>
                    <a:pt x="1048" y="64"/>
                    <a:pt x="873" y="0"/>
                    <a:pt x="702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8"/>
            <p:cNvSpPr/>
            <p:nvPr/>
          </p:nvSpPr>
          <p:spPr>
            <a:xfrm>
              <a:off x="352794" y="419631"/>
              <a:ext cx="52657" cy="44778"/>
            </a:xfrm>
            <a:custGeom>
              <a:avLst/>
              <a:gdLst/>
              <a:ahLst/>
              <a:cxnLst/>
              <a:rect l="l" t="t" r="r" b="b"/>
              <a:pathLst>
                <a:path w="1644" h="1398" extrusionOk="0">
                  <a:moveTo>
                    <a:pt x="711" y="1"/>
                  </a:moveTo>
                  <a:cubicBezTo>
                    <a:pt x="349" y="1"/>
                    <a:pt x="1" y="280"/>
                    <a:pt x="1" y="707"/>
                  </a:cubicBezTo>
                  <a:cubicBezTo>
                    <a:pt x="1" y="1088"/>
                    <a:pt x="322" y="1398"/>
                    <a:pt x="703" y="1398"/>
                  </a:cubicBezTo>
                  <a:cubicBezTo>
                    <a:pt x="1334" y="1398"/>
                    <a:pt x="1644" y="648"/>
                    <a:pt x="1203" y="207"/>
                  </a:cubicBezTo>
                  <a:cubicBezTo>
                    <a:pt x="1061" y="65"/>
                    <a:pt x="884" y="1"/>
                    <a:pt x="711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8"/>
            <p:cNvSpPr/>
            <p:nvPr/>
          </p:nvSpPr>
          <p:spPr>
            <a:xfrm>
              <a:off x="191876" y="419631"/>
              <a:ext cx="52657" cy="44778"/>
            </a:xfrm>
            <a:custGeom>
              <a:avLst/>
              <a:gdLst/>
              <a:ahLst/>
              <a:cxnLst/>
              <a:rect l="l" t="t" r="r" b="b"/>
              <a:pathLst>
                <a:path w="1644" h="1398" extrusionOk="0">
                  <a:moveTo>
                    <a:pt x="702" y="1"/>
                  </a:moveTo>
                  <a:cubicBezTo>
                    <a:pt x="343" y="1"/>
                    <a:pt x="0" y="280"/>
                    <a:pt x="0" y="707"/>
                  </a:cubicBezTo>
                  <a:cubicBezTo>
                    <a:pt x="0" y="1088"/>
                    <a:pt x="310" y="1398"/>
                    <a:pt x="703" y="1398"/>
                  </a:cubicBezTo>
                  <a:cubicBezTo>
                    <a:pt x="1322" y="1398"/>
                    <a:pt x="1643" y="648"/>
                    <a:pt x="1191" y="207"/>
                  </a:cubicBezTo>
                  <a:cubicBezTo>
                    <a:pt x="1048" y="65"/>
                    <a:pt x="873" y="1"/>
                    <a:pt x="70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6" name="Google Shape;346;p8"/>
          <p:cNvSpPr/>
          <p:nvPr/>
        </p:nvSpPr>
        <p:spPr>
          <a:xfrm>
            <a:off x="191877" y="468924"/>
            <a:ext cx="141146" cy="141146"/>
          </a:xfrm>
          <a:custGeom>
            <a:avLst/>
            <a:gdLst/>
            <a:ahLst/>
            <a:cxnLst/>
            <a:rect l="l" t="t" r="r" b="b"/>
            <a:pathLst>
              <a:path w="6311" h="6311" extrusionOk="0">
                <a:moveTo>
                  <a:pt x="2561" y="0"/>
                </a:moveTo>
                <a:lnTo>
                  <a:pt x="2561" y="2560"/>
                </a:lnTo>
                <a:lnTo>
                  <a:pt x="1" y="2560"/>
                </a:lnTo>
                <a:lnTo>
                  <a:pt x="1" y="3751"/>
                </a:lnTo>
                <a:lnTo>
                  <a:pt x="2561" y="3751"/>
                </a:lnTo>
                <a:lnTo>
                  <a:pt x="2561" y="6311"/>
                </a:lnTo>
                <a:lnTo>
                  <a:pt x="3751" y="6311"/>
                </a:lnTo>
                <a:lnTo>
                  <a:pt x="3751" y="3751"/>
                </a:lnTo>
                <a:lnTo>
                  <a:pt x="6311" y="3751"/>
                </a:lnTo>
                <a:lnTo>
                  <a:pt x="6311" y="2560"/>
                </a:lnTo>
                <a:lnTo>
                  <a:pt x="3751" y="2560"/>
                </a:lnTo>
                <a:lnTo>
                  <a:pt x="3751" y="0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7" name="Google Shape;347;p8"/>
          <p:cNvGrpSpPr/>
          <p:nvPr/>
        </p:nvGrpSpPr>
        <p:grpSpPr>
          <a:xfrm>
            <a:off x="8816526" y="4608583"/>
            <a:ext cx="213576" cy="348326"/>
            <a:chOff x="191876" y="116083"/>
            <a:chExt cx="213576" cy="348326"/>
          </a:xfrm>
        </p:grpSpPr>
        <p:sp>
          <p:nvSpPr>
            <p:cNvPr id="348" name="Google Shape;348;p8"/>
            <p:cNvSpPr/>
            <p:nvPr/>
          </p:nvSpPr>
          <p:spPr>
            <a:xfrm>
              <a:off x="352794" y="267841"/>
              <a:ext cx="52657" cy="44810"/>
            </a:xfrm>
            <a:custGeom>
              <a:avLst/>
              <a:gdLst/>
              <a:ahLst/>
              <a:cxnLst/>
              <a:rect l="l" t="t" r="r" b="b"/>
              <a:pathLst>
                <a:path w="1644" h="1399" extrusionOk="0">
                  <a:moveTo>
                    <a:pt x="710" y="1"/>
                  </a:moveTo>
                  <a:cubicBezTo>
                    <a:pt x="348" y="1"/>
                    <a:pt x="1" y="278"/>
                    <a:pt x="1" y="696"/>
                  </a:cubicBezTo>
                  <a:cubicBezTo>
                    <a:pt x="1" y="1089"/>
                    <a:pt x="322" y="1398"/>
                    <a:pt x="703" y="1398"/>
                  </a:cubicBezTo>
                  <a:cubicBezTo>
                    <a:pt x="1334" y="1398"/>
                    <a:pt x="1644" y="648"/>
                    <a:pt x="1203" y="208"/>
                  </a:cubicBezTo>
                  <a:cubicBezTo>
                    <a:pt x="1060" y="65"/>
                    <a:pt x="883" y="1"/>
                    <a:pt x="710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8"/>
            <p:cNvSpPr/>
            <p:nvPr/>
          </p:nvSpPr>
          <p:spPr>
            <a:xfrm>
              <a:off x="191876" y="267841"/>
              <a:ext cx="52657" cy="44810"/>
            </a:xfrm>
            <a:custGeom>
              <a:avLst/>
              <a:gdLst/>
              <a:ahLst/>
              <a:cxnLst/>
              <a:rect l="l" t="t" r="r" b="b"/>
              <a:pathLst>
                <a:path w="1644" h="1399" extrusionOk="0">
                  <a:moveTo>
                    <a:pt x="700" y="1"/>
                  </a:moveTo>
                  <a:cubicBezTo>
                    <a:pt x="342" y="1"/>
                    <a:pt x="0" y="278"/>
                    <a:pt x="0" y="696"/>
                  </a:cubicBezTo>
                  <a:cubicBezTo>
                    <a:pt x="0" y="1089"/>
                    <a:pt x="310" y="1398"/>
                    <a:pt x="703" y="1398"/>
                  </a:cubicBezTo>
                  <a:cubicBezTo>
                    <a:pt x="1322" y="1398"/>
                    <a:pt x="1643" y="648"/>
                    <a:pt x="1191" y="208"/>
                  </a:cubicBezTo>
                  <a:cubicBezTo>
                    <a:pt x="1048" y="65"/>
                    <a:pt x="872" y="1"/>
                    <a:pt x="700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8"/>
            <p:cNvSpPr/>
            <p:nvPr/>
          </p:nvSpPr>
          <p:spPr>
            <a:xfrm>
              <a:off x="352794" y="116083"/>
              <a:ext cx="52657" cy="45162"/>
            </a:xfrm>
            <a:custGeom>
              <a:avLst/>
              <a:gdLst/>
              <a:ahLst/>
              <a:cxnLst/>
              <a:rect l="l" t="t" r="r" b="b"/>
              <a:pathLst>
                <a:path w="1644" h="1410" extrusionOk="0">
                  <a:moveTo>
                    <a:pt x="711" y="0"/>
                  </a:moveTo>
                  <a:cubicBezTo>
                    <a:pt x="349" y="0"/>
                    <a:pt x="1" y="280"/>
                    <a:pt x="1" y="707"/>
                  </a:cubicBezTo>
                  <a:cubicBezTo>
                    <a:pt x="1" y="1088"/>
                    <a:pt x="310" y="1409"/>
                    <a:pt x="703" y="1409"/>
                  </a:cubicBezTo>
                  <a:cubicBezTo>
                    <a:pt x="1334" y="1409"/>
                    <a:pt x="1644" y="647"/>
                    <a:pt x="1203" y="207"/>
                  </a:cubicBezTo>
                  <a:cubicBezTo>
                    <a:pt x="1061" y="64"/>
                    <a:pt x="884" y="0"/>
                    <a:pt x="711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8"/>
            <p:cNvSpPr/>
            <p:nvPr/>
          </p:nvSpPr>
          <p:spPr>
            <a:xfrm>
              <a:off x="191876" y="116083"/>
              <a:ext cx="52657" cy="45162"/>
            </a:xfrm>
            <a:custGeom>
              <a:avLst/>
              <a:gdLst/>
              <a:ahLst/>
              <a:cxnLst/>
              <a:rect l="l" t="t" r="r" b="b"/>
              <a:pathLst>
                <a:path w="1644" h="1410" extrusionOk="0">
                  <a:moveTo>
                    <a:pt x="702" y="0"/>
                  </a:moveTo>
                  <a:cubicBezTo>
                    <a:pt x="343" y="0"/>
                    <a:pt x="0" y="280"/>
                    <a:pt x="0" y="707"/>
                  </a:cubicBezTo>
                  <a:cubicBezTo>
                    <a:pt x="0" y="1088"/>
                    <a:pt x="310" y="1409"/>
                    <a:pt x="703" y="1409"/>
                  </a:cubicBezTo>
                  <a:cubicBezTo>
                    <a:pt x="1322" y="1409"/>
                    <a:pt x="1643" y="647"/>
                    <a:pt x="1191" y="207"/>
                  </a:cubicBezTo>
                  <a:cubicBezTo>
                    <a:pt x="1048" y="64"/>
                    <a:pt x="873" y="0"/>
                    <a:pt x="702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352794" y="419631"/>
              <a:ext cx="52657" cy="44778"/>
            </a:xfrm>
            <a:custGeom>
              <a:avLst/>
              <a:gdLst/>
              <a:ahLst/>
              <a:cxnLst/>
              <a:rect l="l" t="t" r="r" b="b"/>
              <a:pathLst>
                <a:path w="1644" h="1398" extrusionOk="0">
                  <a:moveTo>
                    <a:pt x="711" y="1"/>
                  </a:moveTo>
                  <a:cubicBezTo>
                    <a:pt x="349" y="1"/>
                    <a:pt x="1" y="280"/>
                    <a:pt x="1" y="707"/>
                  </a:cubicBezTo>
                  <a:cubicBezTo>
                    <a:pt x="1" y="1088"/>
                    <a:pt x="322" y="1398"/>
                    <a:pt x="703" y="1398"/>
                  </a:cubicBezTo>
                  <a:cubicBezTo>
                    <a:pt x="1334" y="1398"/>
                    <a:pt x="1644" y="648"/>
                    <a:pt x="1203" y="207"/>
                  </a:cubicBezTo>
                  <a:cubicBezTo>
                    <a:pt x="1061" y="65"/>
                    <a:pt x="884" y="1"/>
                    <a:pt x="711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191876" y="419631"/>
              <a:ext cx="52657" cy="44778"/>
            </a:xfrm>
            <a:custGeom>
              <a:avLst/>
              <a:gdLst/>
              <a:ahLst/>
              <a:cxnLst/>
              <a:rect l="l" t="t" r="r" b="b"/>
              <a:pathLst>
                <a:path w="1644" h="1398" extrusionOk="0">
                  <a:moveTo>
                    <a:pt x="702" y="1"/>
                  </a:moveTo>
                  <a:cubicBezTo>
                    <a:pt x="343" y="1"/>
                    <a:pt x="0" y="280"/>
                    <a:pt x="0" y="707"/>
                  </a:cubicBezTo>
                  <a:cubicBezTo>
                    <a:pt x="0" y="1088"/>
                    <a:pt x="310" y="1398"/>
                    <a:pt x="703" y="1398"/>
                  </a:cubicBezTo>
                  <a:cubicBezTo>
                    <a:pt x="1322" y="1398"/>
                    <a:pt x="1643" y="648"/>
                    <a:pt x="1191" y="207"/>
                  </a:cubicBezTo>
                  <a:cubicBezTo>
                    <a:pt x="1048" y="65"/>
                    <a:pt x="873" y="1"/>
                    <a:pt x="702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8"/>
          <p:cNvGrpSpPr/>
          <p:nvPr/>
        </p:nvGrpSpPr>
        <p:grpSpPr>
          <a:xfrm>
            <a:off x="8684937" y="157923"/>
            <a:ext cx="345155" cy="141156"/>
            <a:chOff x="7147831" y="4828240"/>
            <a:chExt cx="345155" cy="141156"/>
          </a:xfrm>
        </p:grpSpPr>
        <p:sp>
          <p:nvSpPr>
            <p:cNvPr id="355" name="Google Shape;355;p8"/>
            <p:cNvSpPr/>
            <p:nvPr/>
          </p:nvSpPr>
          <p:spPr>
            <a:xfrm>
              <a:off x="7147831" y="4828240"/>
              <a:ext cx="141124" cy="141156"/>
            </a:xfrm>
            <a:custGeom>
              <a:avLst/>
              <a:gdLst/>
              <a:ahLst/>
              <a:cxnLst/>
              <a:rect l="l" t="t" r="r" b="b"/>
              <a:pathLst>
                <a:path w="4406" h="4407" extrusionOk="0">
                  <a:moveTo>
                    <a:pt x="691" y="1"/>
                  </a:moveTo>
                  <a:lnTo>
                    <a:pt x="0" y="703"/>
                  </a:lnTo>
                  <a:lnTo>
                    <a:pt x="1500" y="2203"/>
                  </a:lnTo>
                  <a:lnTo>
                    <a:pt x="0" y="3716"/>
                  </a:lnTo>
                  <a:lnTo>
                    <a:pt x="691" y="4406"/>
                  </a:lnTo>
                  <a:lnTo>
                    <a:pt x="2203" y="2906"/>
                  </a:lnTo>
                  <a:lnTo>
                    <a:pt x="3703" y="4406"/>
                  </a:lnTo>
                  <a:lnTo>
                    <a:pt x="4406" y="3716"/>
                  </a:lnTo>
                  <a:lnTo>
                    <a:pt x="2905" y="2203"/>
                  </a:lnTo>
                  <a:lnTo>
                    <a:pt x="4406" y="703"/>
                  </a:lnTo>
                  <a:lnTo>
                    <a:pt x="3703" y="1"/>
                  </a:lnTo>
                  <a:lnTo>
                    <a:pt x="2203" y="1501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7351862" y="4828240"/>
              <a:ext cx="141124" cy="141156"/>
            </a:xfrm>
            <a:custGeom>
              <a:avLst/>
              <a:gdLst/>
              <a:ahLst/>
              <a:cxnLst/>
              <a:rect l="l" t="t" r="r" b="b"/>
              <a:pathLst>
                <a:path w="4406" h="4407" extrusionOk="0">
                  <a:moveTo>
                    <a:pt x="703" y="1"/>
                  </a:moveTo>
                  <a:lnTo>
                    <a:pt x="0" y="703"/>
                  </a:lnTo>
                  <a:lnTo>
                    <a:pt x="1500" y="2203"/>
                  </a:lnTo>
                  <a:lnTo>
                    <a:pt x="0" y="3716"/>
                  </a:lnTo>
                  <a:lnTo>
                    <a:pt x="703" y="4406"/>
                  </a:lnTo>
                  <a:lnTo>
                    <a:pt x="2203" y="2906"/>
                  </a:lnTo>
                  <a:lnTo>
                    <a:pt x="3703" y="4406"/>
                  </a:lnTo>
                  <a:lnTo>
                    <a:pt x="4405" y="3716"/>
                  </a:lnTo>
                  <a:lnTo>
                    <a:pt x="2905" y="2203"/>
                  </a:lnTo>
                  <a:lnTo>
                    <a:pt x="4405" y="703"/>
                  </a:lnTo>
                  <a:lnTo>
                    <a:pt x="3703" y="1"/>
                  </a:lnTo>
                  <a:lnTo>
                    <a:pt x="2203" y="1501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7" name="Google Shape;357;p8"/>
          <p:cNvSpPr/>
          <p:nvPr/>
        </p:nvSpPr>
        <p:spPr>
          <a:xfrm>
            <a:off x="142363" y="4909959"/>
            <a:ext cx="83286" cy="83286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8"/>
          <p:cNvSpPr/>
          <p:nvPr/>
        </p:nvSpPr>
        <p:spPr>
          <a:xfrm>
            <a:off x="327992" y="4912237"/>
            <a:ext cx="600135" cy="81778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8"/>
          <p:cNvSpPr txBox="1">
            <a:spLocks noGrp="1"/>
          </p:cNvSpPr>
          <p:nvPr>
            <p:ph type="subTitle" idx="1"/>
          </p:nvPr>
        </p:nvSpPr>
        <p:spPr>
          <a:xfrm>
            <a:off x="5446043" y="1918788"/>
            <a:ext cx="1746300" cy="4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8"/>
          <p:cNvSpPr txBox="1">
            <a:spLocks noGrp="1"/>
          </p:cNvSpPr>
          <p:nvPr>
            <p:ph type="subTitle" idx="2"/>
          </p:nvPr>
        </p:nvSpPr>
        <p:spPr>
          <a:xfrm>
            <a:off x="5446043" y="1582488"/>
            <a:ext cx="17463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361" name="Google Shape;361;p8"/>
          <p:cNvSpPr txBox="1">
            <a:spLocks noGrp="1"/>
          </p:cNvSpPr>
          <p:nvPr>
            <p:ph type="subTitle" idx="3"/>
          </p:nvPr>
        </p:nvSpPr>
        <p:spPr>
          <a:xfrm>
            <a:off x="1951667" y="1918788"/>
            <a:ext cx="1746300" cy="4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8"/>
          <p:cNvSpPr txBox="1">
            <a:spLocks noGrp="1"/>
          </p:cNvSpPr>
          <p:nvPr>
            <p:ph type="subTitle" idx="4"/>
          </p:nvPr>
        </p:nvSpPr>
        <p:spPr>
          <a:xfrm>
            <a:off x="1951667" y="1582488"/>
            <a:ext cx="17463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363" name="Google Shape;363;p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1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oogle Shape;365;p9"/>
          <p:cNvGrpSpPr/>
          <p:nvPr/>
        </p:nvGrpSpPr>
        <p:grpSpPr>
          <a:xfrm>
            <a:off x="8846561" y="2782361"/>
            <a:ext cx="154517" cy="442886"/>
            <a:chOff x="8846561" y="2782361"/>
            <a:chExt cx="154517" cy="442886"/>
          </a:xfrm>
        </p:grpSpPr>
        <p:sp>
          <p:nvSpPr>
            <p:cNvPr id="366" name="Google Shape;366;p9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8" name="Google Shape;368;p9"/>
          <p:cNvGrpSpPr/>
          <p:nvPr/>
        </p:nvGrpSpPr>
        <p:grpSpPr>
          <a:xfrm>
            <a:off x="8814523" y="4301099"/>
            <a:ext cx="181204" cy="295450"/>
            <a:chOff x="8814523" y="4301099"/>
            <a:chExt cx="181204" cy="295450"/>
          </a:xfrm>
        </p:grpSpPr>
        <p:sp>
          <p:nvSpPr>
            <p:cNvPr id="369" name="Google Shape;369;p9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5" name="Google Shape;375;p9"/>
          <p:cNvSpPr/>
          <p:nvPr/>
        </p:nvSpPr>
        <p:spPr>
          <a:xfrm>
            <a:off x="179895" y="304325"/>
            <a:ext cx="152679" cy="152964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6" name="Google Shape;376;p9"/>
          <p:cNvGrpSpPr/>
          <p:nvPr/>
        </p:nvGrpSpPr>
        <p:grpSpPr>
          <a:xfrm>
            <a:off x="179004" y="1008293"/>
            <a:ext cx="154529" cy="443783"/>
            <a:chOff x="179009" y="2072968"/>
            <a:chExt cx="190870" cy="548151"/>
          </a:xfrm>
        </p:grpSpPr>
        <p:sp>
          <p:nvSpPr>
            <p:cNvPr id="377" name="Google Shape;377;p9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9" name="Google Shape;379;p9"/>
          <p:cNvSpPr/>
          <p:nvPr/>
        </p:nvSpPr>
        <p:spPr>
          <a:xfrm>
            <a:off x="8853724" y="-10"/>
            <a:ext cx="290606" cy="2022935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9"/>
          <p:cNvSpPr/>
          <p:nvPr/>
        </p:nvSpPr>
        <p:spPr>
          <a:xfrm>
            <a:off x="-4" y="3120565"/>
            <a:ext cx="290606" cy="2022935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9"/>
          <p:cNvSpPr txBox="1">
            <a:spLocks noGrp="1"/>
          </p:cNvSpPr>
          <p:nvPr>
            <p:ph type="subTitle" idx="1"/>
          </p:nvPr>
        </p:nvSpPr>
        <p:spPr>
          <a:xfrm>
            <a:off x="3761617" y="3622050"/>
            <a:ext cx="1775400" cy="5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9"/>
          <p:cNvSpPr txBox="1">
            <a:spLocks noGrp="1"/>
          </p:cNvSpPr>
          <p:nvPr>
            <p:ph type="subTitle" idx="2"/>
          </p:nvPr>
        </p:nvSpPr>
        <p:spPr>
          <a:xfrm>
            <a:off x="3761617" y="3285750"/>
            <a:ext cx="1775400" cy="3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ibre Franklin Thin"/>
              <a:buNone/>
              <a:defRPr sz="1800"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>
            <a:endParaRPr/>
          </a:p>
        </p:txBody>
      </p:sp>
      <p:sp>
        <p:nvSpPr>
          <p:cNvPr id="383" name="Google Shape;383;p9"/>
          <p:cNvSpPr txBox="1">
            <a:spLocks noGrp="1"/>
          </p:cNvSpPr>
          <p:nvPr>
            <p:ph type="subTitle" idx="3"/>
          </p:nvPr>
        </p:nvSpPr>
        <p:spPr>
          <a:xfrm>
            <a:off x="1170975" y="3622050"/>
            <a:ext cx="1775400" cy="5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9"/>
          <p:cNvSpPr txBox="1">
            <a:spLocks noGrp="1"/>
          </p:cNvSpPr>
          <p:nvPr>
            <p:ph type="subTitle" idx="4"/>
          </p:nvPr>
        </p:nvSpPr>
        <p:spPr>
          <a:xfrm>
            <a:off x="1170975" y="3285750"/>
            <a:ext cx="1775400" cy="3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ibre Franklin Thin"/>
              <a:buNone/>
              <a:defRPr sz="1800"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>
            <a:endParaRPr/>
          </a:p>
        </p:txBody>
      </p:sp>
      <p:sp>
        <p:nvSpPr>
          <p:cNvPr id="385" name="Google Shape;385;p9"/>
          <p:cNvSpPr txBox="1">
            <a:spLocks noGrp="1"/>
          </p:cNvSpPr>
          <p:nvPr>
            <p:ph type="subTitle" idx="5"/>
          </p:nvPr>
        </p:nvSpPr>
        <p:spPr>
          <a:xfrm>
            <a:off x="6197622" y="3622050"/>
            <a:ext cx="1775400" cy="5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9"/>
          <p:cNvSpPr txBox="1">
            <a:spLocks noGrp="1"/>
          </p:cNvSpPr>
          <p:nvPr>
            <p:ph type="subTitle" idx="6"/>
          </p:nvPr>
        </p:nvSpPr>
        <p:spPr>
          <a:xfrm>
            <a:off x="6197622" y="3285750"/>
            <a:ext cx="1775400" cy="3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ibre Franklin Thin"/>
              <a:buNone/>
              <a:defRPr sz="1800"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>
            <a:endParaRPr/>
          </a:p>
        </p:txBody>
      </p:sp>
      <p:sp>
        <p:nvSpPr>
          <p:cNvPr id="387" name="Google Shape;387;p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_AND_TWO_COLUMNS_1_1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10"/>
          <p:cNvGrpSpPr/>
          <p:nvPr/>
        </p:nvGrpSpPr>
        <p:grpSpPr>
          <a:xfrm>
            <a:off x="2633235" y="2383669"/>
            <a:ext cx="1372189" cy="1372189"/>
            <a:chOff x="2633235" y="2383669"/>
            <a:chExt cx="1372189" cy="1372189"/>
          </a:xfrm>
        </p:grpSpPr>
        <p:sp>
          <p:nvSpPr>
            <p:cNvPr id="390" name="Google Shape;390;p10"/>
            <p:cNvSpPr/>
            <p:nvPr/>
          </p:nvSpPr>
          <p:spPr>
            <a:xfrm>
              <a:off x="2633235" y="2383669"/>
              <a:ext cx="1372189" cy="1372189"/>
            </a:xfrm>
            <a:custGeom>
              <a:avLst/>
              <a:gdLst/>
              <a:ahLst/>
              <a:cxnLst/>
              <a:rect l="l" t="t" r="r" b="b"/>
              <a:pathLst>
                <a:path w="42804" h="42804" extrusionOk="0">
                  <a:moveTo>
                    <a:pt x="21396" y="179"/>
                  </a:moveTo>
                  <a:cubicBezTo>
                    <a:pt x="33100" y="179"/>
                    <a:pt x="42613" y="9704"/>
                    <a:pt x="42613" y="21396"/>
                  </a:cubicBezTo>
                  <a:cubicBezTo>
                    <a:pt x="42613" y="33100"/>
                    <a:pt x="33100" y="42613"/>
                    <a:pt x="21396" y="42613"/>
                  </a:cubicBezTo>
                  <a:cubicBezTo>
                    <a:pt x="9704" y="42613"/>
                    <a:pt x="191" y="33100"/>
                    <a:pt x="191" y="21396"/>
                  </a:cubicBezTo>
                  <a:cubicBezTo>
                    <a:pt x="191" y="9704"/>
                    <a:pt x="9704" y="179"/>
                    <a:pt x="21396" y="179"/>
                  </a:cubicBezTo>
                  <a:close/>
                  <a:moveTo>
                    <a:pt x="21396" y="0"/>
                  </a:moveTo>
                  <a:cubicBezTo>
                    <a:pt x="9597" y="0"/>
                    <a:pt x="0" y="9597"/>
                    <a:pt x="0" y="21396"/>
                  </a:cubicBezTo>
                  <a:cubicBezTo>
                    <a:pt x="0" y="33195"/>
                    <a:pt x="9597" y="42803"/>
                    <a:pt x="21396" y="42803"/>
                  </a:cubicBezTo>
                  <a:cubicBezTo>
                    <a:pt x="33207" y="42803"/>
                    <a:pt x="42803" y="33195"/>
                    <a:pt x="42803" y="21396"/>
                  </a:cubicBezTo>
                  <a:cubicBezTo>
                    <a:pt x="42803" y="9597"/>
                    <a:pt x="33207" y="0"/>
                    <a:pt x="21396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2674076" y="2424126"/>
              <a:ext cx="1290507" cy="1290891"/>
            </a:xfrm>
            <a:custGeom>
              <a:avLst/>
              <a:gdLst/>
              <a:ahLst/>
              <a:cxnLst/>
              <a:rect l="l" t="t" r="r" b="b"/>
              <a:pathLst>
                <a:path w="40256" h="40268" extrusionOk="0">
                  <a:moveTo>
                    <a:pt x="20122" y="191"/>
                  </a:moveTo>
                  <a:cubicBezTo>
                    <a:pt x="31123" y="191"/>
                    <a:pt x="40077" y="9144"/>
                    <a:pt x="40077" y="20134"/>
                  </a:cubicBezTo>
                  <a:cubicBezTo>
                    <a:pt x="40077" y="31135"/>
                    <a:pt x="31123" y="40089"/>
                    <a:pt x="20122" y="40089"/>
                  </a:cubicBezTo>
                  <a:cubicBezTo>
                    <a:pt x="9132" y="40089"/>
                    <a:pt x="179" y="31135"/>
                    <a:pt x="179" y="20134"/>
                  </a:cubicBezTo>
                  <a:cubicBezTo>
                    <a:pt x="179" y="9144"/>
                    <a:pt x="9132" y="191"/>
                    <a:pt x="20122" y="191"/>
                  </a:cubicBezTo>
                  <a:close/>
                  <a:moveTo>
                    <a:pt x="20122" y="0"/>
                  </a:moveTo>
                  <a:cubicBezTo>
                    <a:pt x="9025" y="0"/>
                    <a:pt x="0" y="9037"/>
                    <a:pt x="0" y="20134"/>
                  </a:cubicBezTo>
                  <a:cubicBezTo>
                    <a:pt x="0" y="31242"/>
                    <a:pt x="9025" y="40267"/>
                    <a:pt x="20122" y="40267"/>
                  </a:cubicBezTo>
                  <a:cubicBezTo>
                    <a:pt x="31230" y="40267"/>
                    <a:pt x="40255" y="31242"/>
                    <a:pt x="40255" y="20134"/>
                  </a:cubicBezTo>
                  <a:cubicBezTo>
                    <a:pt x="40255" y="9037"/>
                    <a:pt x="31230" y="0"/>
                    <a:pt x="20122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2666799" y="2464935"/>
              <a:ext cx="1257327" cy="1209626"/>
            </a:xfrm>
            <a:custGeom>
              <a:avLst/>
              <a:gdLst/>
              <a:ahLst/>
              <a:cxnLst/>
              <a:rect l="l" t="t" r="r" b="b"/>
              <a:pathLst>
                <a:path w="39221" h="37733" extrusionOk="0">
                  <a:moveTo>
                    <a:pt x="20349" y="180"/>
                  </a:moveTo>
                  <a:cubicBezTo>
                    <a:pt x="30671" y="192"/>
                    <a:pt x="39030" y="8550"/>
                    <a:pt x="39042" y="18861"/>
                  </a:cubicBezTo>
                  <a:cubicBezTo>
                    <a:pt x="39030" y="26421"/>
                    <a:pt x="34481" y="33232"/>
                    <a:pt x="27504" y="36125"/>
                  </a:cubicBezTo>
                  <a:cubicBezTo>
                    <a:pt x="25196" y="37082"/>
                    <a:pt x="22772" y="37547"/>
                    <a:pt x="20367" y="37547"/>
                  </a:cubicBezTo>
                  <a:cubicBezTo>
                    <a:pt x="15504" y="37547"/>
                    <a:pt x="10722" y="35646"/>
                    <a:pt x="7145" y="32077"/>
                  </a:cubicBezTo>
                  <a:cubicBezTo>
                    <a:pt x="1799" y="26731"/>
                    <a:pt x="203" y="18694"/>
                    <a:pt x="3097" y="11717"/>
                  </a:cubicBezTo>
                  <a:cubicBezTo>
                    <a:pt x="5990" y="4740"/>
                    <a:pt x="12800" y="180"/>
                    <a:pt x="20349" y="180"/>
                  </a:cubicBezTo>
                  <a:close/>
                  <a:moveTo>
                    <a:pt x="20355" y="0"/>
                  </a:moveTo>
                  <a:cubicBezTo>
                    <a:pt x="15446" y="0"/>
                    <a:pt x="10620" y="1919"/>
                    <a:pt x="7014" y="5526"/>
                  </a:cubicBezTo>
                  <a:cubicBezTo>
                    <a:pt x="1620" y="10919"/>
                    <a:pt x="1" y="19039"/>
                    <a:pt x="2930" y="26088"/>
                  </a:cubicBezTo>
                  <a:cubicBezTo>
                    <a:pt x="5847" y="33136"/>
                    <a:pt x="12729" y="37732"/>
                    <a:pt x="20349" y="37732"/>
                  </a:cubicBezTo>
                  <a:cubicBezTo>
                    <a:pt x="30767" y="37720"/>
                    <a:pt x="39208" y="29279"/>
                    <a:pt x="39220" y="18861"/>
                  </a:cubicBezTo>
                  <a:cubicBezTo>
                    <a:pt x="39220" y="11241"/>
                    <a:pt x="34624" y="4359"/>
                    <a:pt x="27576" y="1442"/>
                  </a:cubicBezTo>
                  <a:cubicBezTo>
                    <a:pt x="25240" y="472"/>
                    <a:pt x="22787" y="0"/>
                    <a:pt x="20355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710718" y="2505584"/>
              <a:ext cx="1172567" cy="1128135"/>
            </a:xfrm>
            <a:custGeom>
              <a:avLst/>
              <a:gdLst/>
              <a:ahLst/>
              <a:cxnLst/>
              <a:rect l="l" t="t" r="r" b="b"/>
              <a:pathLst>
                <a:path w="36577" h="35191" extrusionOk="0">
                  <a:moveTo>
                    <a:pt x="18979" y="186"/>
                  </a:moveTo>
                  <a:cubicBezTo>
                    <a:pt x="28599" y="198"/>
                    <a:pt x="36386" y="7985"/>
                    <a:pt x="36398" y="17593"/>
                  </a:cubicBezTo>
                  <a:cubicBezTo>
                    <a:pt x="36398" y="24641"/>
                    <a:pt x="32159" y="30987"/>
                    <a:pt x="25646" y="33678"/>
                  </a:cubicBezTo>
                  <a:cubicBezTo>
                    <a:pt x="23491" y="34574"/>
                    <a:pt x="21228" y="35010"/>
                    <a:pt x="18983" y="35010"/>
                  </a:cubicBezTo>
                  <a:cubicBezTo>
                    <a:pt x="14455" y="35010"/>
                    <a:pt x="10003" y="33239"/>
                    <a:pt x="6668" y="29904"/>
                  </a:cubicBezTo>
                  <a:cubicBezTo>
                    <a:pt x="1691" y="24927"/>
                    <a:pt x="203" y="17438"/>
                    <a:pt x="2893" y="10937"/>
                  </a:cubicBezTo>
                  <a:cubicBezTo>
                    <a:pt x="5596" y="4425"/>
                    <a:pt x="11942" y="186"/>
                    <a:pt x="18979" y="186"/>
                  </a:cubicBezTo>
                  <a:close/>
                  <a:moveTo>
                    <a:pt x="18991" y="0"/>
                  </a:moveTo>
                  <a:cubicBezTo>
                    <a:pt x="14410" y="0"/>
                    <a:pt x="9906" y="1790"/>
                    <a:pt x="6537" y="5151"/>
                  </a:cubicBezTo>
                  <a:cubicBezTo>
                    <a:pt x="1512" y="10187"/>
                    <a:pt x="0" y="17760"/>
                    <a:pt x="2727" y="24332"/>
                  </a:cubicBezTo>
                  <a:cubicBezTo>
                    <a:pt x="5453" y="30904"/>
                    <a:pt x="11871" y="35190"/>
                    <a:pt x="18979" y="35190"/>
                  </a:cubicBezTo>
                  <a:cubicBezTo>
                    <a:pt x="28694" y="35178"/>
                    <a:pt x="36564" y="27308"/>
                    <a:pt x="36576" y="17593"/>
                  </a:cubicBezTo>
                  <a:cubicBezTo>
                    <a:pt x="36576" y="10485"/>
                    <a:pt x="32290" y="4067"/>
                    <a:pt x="25718" y="1341"/>
                  </a:cubicBezTo>
                  <a:cubicBezTo>
                    <a:pt x="23542" y="438"/>
                    <a:pt x="21257" y="0"/>
                    <a:pt x="18991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754605" y="2546136"/>
              <a:ext cx="1088224" cy="1047126"/>
            </a:xfrm>
            <a:custGeom>
              <a:avLst/>
              <a:gdLst/>
              <a:ahLst/>
              <a:cxnLst/>
              <a:rect l="l" t="t" r="r" b="b"/>
              <a:pathLst>
                <a:path w="33946" h="32664" extrusionOk="0">
                  <a:moveTo>
                    <a:pt x="17610" y="183"/>
                  </a:moveTo>
                  <a:cubicBezTo>
                    <a:pt x="26528" y="195"/>
                    <a:pt x="33755" y="7422"/>
                    <a:pt x="33767" y="16328"/>
                  </a:cubicBezTo>
                  <a:cubicBezTo>
                    <a:pt x="33755" y="22864"/>
                    <a:pt x="29826" y="28746"/>
                    <a:pt x="23789" y="31246"/>
                  </a:cubicBezTo>
                  <a:cubicBezTo>
                    <a:pt x="21794" y="32074"/>
                    <a:pt x="19697" y="32477"/>
                    <a:pt x="17617" y="32477"/>
                  </a:cubicBezTo>
                  <a:cubicBezTo>
                    <a:pt x="13415" y="32477"/>
                    <a:pt x="9281" y="30836"/>
                    <a:pt x="6192" y="27746"/>
                  </a:cubicBezTo>
                  <a:cubicBezTo>
                    <a:pt x="1584" y="23126"/>
                    <a:pt x="203" y="16185"/>
                    <a:pt x="2703" y="10149"/>
                  </a:cubicBezTo>
                  <a:cubicBezTo>
                    <a:pt x="5192" y="4124"/>
                    <a:pt x="11085" y="183"/>
                    <a:pt x="17610" y="183"/>
                  </a:cubicBezTo>
                  <a:close/>
                  <a:moveTo>
                    <a:pt x="17621" y="1"/>
                  </a:moveTo>
                  <a:cubicBezTo>
                    <a:pt x="13372" y="1"/>
                    <a:pt x="9195" y="1660"/>
                    <a:pt x="6073" y="4791"/>
                  </a:cubicBezTo>
                  <a:cubicBezTo>
                    <a:pt x="1405" y="9458"/>
                    <a:pt x="0" y="16483"/>
                    <a:pt x="2525" y="22579"/>
                  </a:cubicBezTo>
                  <a:cubicBezTo>
                    <a:pt x="5061" y="28687"/>
                    <a:pt x="11014" y="32663"/>
                    <a:pt x="17610" y="32663"/>
                  </a:cubicBezTo>
                  <a:cubicBezTo>
                    <a:pt x="26623" y="32651"/>
                    <a:pt x="33933" y="25341"/>
                    <a:pt x="33945" y="16328"/>
                  </a:cubicBezTo>
                  <a:cubicBezTo>
                    <a:pt x="33945" y="9732"/>
                    <a:pt x="29968" y="3779"/>
                    <a:pt x="23861" y="1243"/>
                  </a:cubicBezTo>
                  <a:cubicBezTo>
                    <a:pt x="21843" y="407"/>
                    <a:pt x="19723" y="1"/>
                    <a:pt x="17621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2798492" y="2586914"/>
              <a:ext cx="1003496" cy="965508"/>
            </a:xfrm>
            <a:custGeom>
              <a:avLst/>
              <a:gdLst/>
              <a:ahLst/>
              <a:cxnLst/>
              <a:rect l="l" t="t" r="r" b="b"/>
              <a:pathLst>
                <a:path w="31303" h="30118" extrusionOk="0">
                  <a:moveTo>
                    <a:pt x="16241" y="185"/>
                  </a:moveTo>
                  <a:cubicBezTo>
                    <a:pt x="24456" y="197"/>
                    <a:pt x="31112" y="6852"/>
                    <a:pt x="31124" y="15056"/>
                  </a:cubicBezTo>
                  <a:cubicBezTo>
                    <a:pt x="31124" y="21080"/>
                    <a:pt x="27504" y="26510"/>
                    <a:pt x="21944" y="28808"/>
                  </a:cubicBezTo>
                  <a:cubicBezTo>
                    <a:pt x="20105" y="29568"/>
                    <a:pt x="18173" y="29937"/>
                    <a:pt x="16257" y="29937"/>
                  </a:cubicBezTo>
                  <a:cubicBezTo>
                    <a:pt x="12382" y="29937"/>
                    <a:pt x="8572" y="28425"/>
                    <a:pt x="5728" y="25581"/>
                  </a:cubicBezTo>
                  <a:cubicBezTo>
                    <a:pt x="1477" y="21330"/>
                    <a:pt x="203" y="14925"/>
                    <a:pt x="2501" y="9365"/>
                  </a:cubicBezTo>
                  <a:cubicBezTo>
                    <a:pt x="4799" y="3804"/>
                    <a:pt x="10228" y="185"/>
                    <a:pt x="16241" y="185"/>
                  </a:cubicBezTo>
                  <a:close/>
                  <a:moveTo>
                    <a:pt x="16247" y="0"/>
                  </a:moveTo>
                  <a:cubicBezTo>
                    <a:pt x="12329" y="0"/>
                    <a:pt x="8478" y="1530"/>
                    <a:pt x="5597" y="4412"/>
                  </a:cubicBezTo>
                  <a:cubicBezTo>
                    <a:pt x="1287" y="8722"/>
                    <a:pt x="1" y="15199"/>
                    <a:pt x="2334" y="20818"/>
                  </a:cubicBezTo>
                  <a:cubicBezTo>
                    <a:pt x="4668" y="26450"/>
                    <a:pt x="10157" y="30117"/>
                    <a:pt x="16241" y="30117"/>
                  </a:cubicBezTo>
                  <a:cubicBezTo>
                    <a:pt x="24563" y="30117"/>
                    <a:pt x="31302" y="23378"/>
                    <a:pt x="31302" y="15056"/>
                  </a:cubicBezTo>
                  <a:cubicBezTo>
                    <a:pt x="31302" y="8972"/>
                    <a:pt x="27635" y="3471"/>
                    <a:pt x="22015" y="1149"/>
                  </a:cubicBezTo>
                  <a:cubicBezTo>
                    <a:pt x="20149" y="376"/>
                    <a:pt x="18190" y="0"/>
                    <a:pt x="16247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2842378" y="2627530"/>
              <a:ext cx="919153" cy="884434"/>
            </a:xfrm>
            <a:custGeom>
              <a:avLst/>
              <a:gdLst/>
              <a:ahLst/>
              <a:cxnLst/>
              <a:rect l="l" t="t" r="r" b="b"/>
              <a:pathLst>
                <a:path w="28672" h="27589" extrusionOk="0">
                  <a:moveTo>
                    <a:pt x="14872" y="180"/>
                  </a:moveTo>
                  <a:cubicBezTo>
                    <a:pt x="22397" y="192"/>
                    <a:pt x="28481" y="6276"/>
                    <a:pt x="28493" y="13789"/>
                  </a:cubicBezTo>
                  <a:cubicBezTo>
                    <a:pt x="28493" y="19301"/>
                    <a:pt x="25171" y="24266"/>
                    <a:pt x="20087" y="26374"/>
                  </a:cubicBezTo>
                  <a:cubicBezTo>
                    <a:pt x="18404" y="27071"/>
                    <a:pt x="16637" y="27410"/>
                    <a:pt x="14884" y="27410"/>
                  </a:cubicBezTo>
                  <a:cubicBezTo>
                    <a:pt x="11340" y="27410"/>
                    <a:pt x="7856" y="26026"/>
                    <a:pt x="5252" y="23421"/>
                  </a:cubicBezTo>
                  <a:cubicBezTo>
                    <a:pt x="1358" y="19528"/>
                    <a:pt x="191" y="13670"/>
                    <a:pt x="2299" y="8586"/>
                  </a:cubicBezTo>
                  <a:cubicBezTo>
                    <a:pt x="4406" y="3502"/>
                    <a:pt x="9371" y="180"/>
                    <a:pt x="14872" y="180"/>
                  </a:cubicBezTo>
                  <a:close/>
                  <a:moveTo>
                    <a:pt x="14884" y="1"/>
                  </a:moveTo>
                  <a:cubicBezTo>
                    <a:pt x="11294" y="1"/>
                    <a:pt x="7765" y="1401"/>
                    <a:pt x="5121" y="4038"/>
                  </a:cubicBezTo>
                  <a:cubicBezTo>
                    <a:pt x="1180" y="7991"/>
                    <a:pt x="1" y="13920"/>
                    <a:pt x="2132" y="19075"/>
                  </a:cubicBezTo>
                  <a:cubicBezTo>
                    <a:pt x="4263" y="24231"/>
                    <a:pt x="9300" y="27588"/>
                    <a:pt x="14872" y="27588"/>
                  </a:cubicBezTo>
                  <a:cubicBezTo>
                    <a:pt x="22492" y="27576"/>
                    <a:pt x="28659" y="21409"/>
                    <a:pt x="28671" y="13789"/>
                  </a:cubicBezTo>
                  <a:cubicBezTo>
                    <a:pt x="28671" y="8217"/>
                    <a:pt x="25314" y="3180"/>
                    <a:pt x="20158" y="1049"/>
                  </a:cubicBezTo>
                  <a:cubicBezTo>
                    <a:pt x="18452" y="344"/>
                    <a:pt x="16660" y="1"/>
                    <a:pt x="14884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2886297" y="2668179"/>
              <a:ext cx="834777" cy="802944"/>
            </a:xfrm>
            <a:custGeom>
              <a:avLst/>
              <a:gdLst/>
              <a:ahLst/>
              <a:cxnLst/>
              <a:rect l="l" t="t" r="r" b="b"/>
              <a:pathLst>
                <a:path w="26040" h="25047" extrusionOk="0">
                  <a:moveTo>
                    <a:pt x="13502" y="186"/>
                  </a:moveTo>
                  <a:cubicBezTo>
                    <a:pt x="20324" y="186"/>
                    <a:pt x="25849" y="5710"/>
                    <a:pt x="25849" y="12521"/>
                  </a:cubicBezTo>
                  <a:cubicBezTo>
                    <a:pt x="25849" y="17521"/>
                    <a:pt x="22848" y="22022"/>
                    <a:pt x="18229" y="23927"/>
                  </a:cubicBezTo>
                  <a:cubicBezTo>
                    <a:pt x="16702" y="24562"/>
                    <a:pt x="15099" y="24870"/>
                    <a:pt x="13509" y="24870"/>
                  </a:cubicBezTo>
                  <a:cubicBezTo>
                    <a:pt x="10299" y="24870"/>
                    <a:pt x="7143" y="23613"/>
                    <a:pt x="4786" y="21248"/>
                  </a:cubicBezTo>
                  <a:cubicBezTo>
                    <a:pt x="1250" y="17724"/>
                    <a:pt x="191" y="12414"/>
                    <a:pt x="2107" y="7806"/>
                  </a:cubicBezTo>
                  <a:cubicBezTo>
                    <a:pt x="4012" y="3186"/>
                    <a:pt x="8513" y="186"/>
                    <a:pt x="13502" y="186"/>
                  </a:cubicBezTo>
                  <a:close/>
                  <a:moveTo>
                    <a:pt x="13520" y="1"/>
                  </a:moveTo>
                  <a:cubicBezTo>
                    <a:pt x="10260" y="1"/>
                    <a:pt x="7055" y="1271"/>
                    <a:pt x="4655" y="3663"/>
                  </a:cubicBezTo>
                  <a:cubicBezTo>
                    <a:pt x="1072" y="7246"/>
                    <a:pt x="0" y="12640"/>
                    <a:pt x="1929" y="17319"/>
                  </a:cubicBezTo>
                  <a:cubicBezTo>
                    <a:pt x="3870" y="21998"/>
                    <a:pt x="8442" y="25046"/>
                    <a:pt x="13502" y="25046"/>
                  </a:cubicBezTo>
                  <a:cubicBezTo>
                    <a:pt x="20419" y="25046"/>
                    <a:pt x="26027" y="19438"/>
                    <a:pt x="26039" y="12521"/>
                  </a:cubicBezTo>
                  <a:cubicBezTo>
                    <a:pt x="26039" y="7461"/>
                    <a:pt x="22979" y="2889"/>
                    <a:pt x="18300" y="948"/>
                  </a:cubicBezTo>
                  <a:cubicBezTo>
                    <a:pt x="16753" y="310"/>
                    <a:pt x="15130" y="1"/>
                    <a:pt x="13520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2930184" y="2708700"/>
              <a:ext cx="750049" cy="721967"/>
            </a:xfrm>
            <a:custGeom>
              <a:avLst/>
              <a:gdLst/>
              <a:ahLst/>
              <a:cxnLst/>
              <a:rect l="l" t="t" r="r" b="b"/>
              <a:pathLst>
                <a:path w="23397" h="22521" extrusionOk="0">
                  <a:moveTo>
                    <a:pt x="12133" y="184"/>
                  </a:moveTo>
                  <a:cubicBezTo>
                    <a:pt x="18253" y="196"/>
                    <a:pt x="23206" y="5149"/>
                    <a:pt x="23217" y="11257"/>
                  </a:cubicBezTo>
                  <a:cubicBezTo>
                    <a:pt x="23217" y="15746"/>
                    <a:pt x="20515" y="19782"/>
                    <a:pt x="16371" y="21496"/>
                  </a:cubicBezTo>
                  <a:cubicBezTo>
                    <a:pt x="15005" y="22063"/>
                    <a:pt x="13570" y="22339"/>
                    <a:pt x="12146" y="22339"/>
                  </a:cubicBezTo>
                  <a:cubicBezTo>
                    <a:pt x="9264" y="22339"/>
                    <a:pt x="6430" y="21211"/>
                    <a:pt x="4310" y="19091"/>
                  </a:cubicBezTo>
                  <a:cubicBezTo>
                    <a:pt x="1143" y="15924"/>
                    <a:pt x="191" y="11162"/>
                    <a:pt x="1905" y="7018"/>
                  </a:cubicBezTo>
                  <a:cubicBezTo>
                    <a:pt x="3620" y="2887"/>
                    <a:pt x="7656" y="184"/>
                    <a:pt x="12133" y="184"/>
                  </a:cubicBezTo>
                  <a:close/>
                  <a:moveTo>
                    <a:pt x="12134" y="1"/>
                  </a:moveTo>
                  <a:cubicBezTo>
                    <a:pt x="9206" y="1"/>
                    <a:pt x="6328" y="1147"/>
                    <a:pt x="4179" y="3304"/>
                  </a:cubicBezTo>
                  <a:cubicBezTo>
                    <a:pt x="953" y="6518"/>
                    <a:pt x="0" y="11364"/>
                    <a:pt x="1739" y="15567"/>
                  </a:cubicBezTo>
                  <a:cubicBezTo>
                    <a:pt x="3477" y="19782"/>
                    <a:pt x="7585" y="22520"/>
                    <a:pt x="12133" y="22520"/>
                  </a:cubicBezTo>
                  <a:cubicBezTo>
                    <a:pt x="18348" y="22508"/>
                    <a:pt x="23384" y="17472"/>
                    <a:pt x="23396" y="11257"/>
                  </a:cubicBezTo>
                  <a:cubicBezTo>
                    <a:pt x="23396" y="6709"/>
                    <a:pt x="20658" y="2601"/>
                    <a:pt x="16443" y="863"/>
                  </a:cubicBezTo>
                  <a:cubicBezTo>
                    <a:pt x="15049" y="282"/>
                    <a:pt x="13585" y="1"/>
                    <a:pt x="12134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2973686" y="2749349"/>
              <a:ext cx="666059" cy="640861"/>
            </a:xfrm>
            <a:custGeom>
              <a:avLst/>
              <a:gdLst/>
              <a:ahLst/>
              <a:cxnLst/>
              <a:rect l="l" t="t" r="r" b="b"/>
              <a:pathLst>
                <a:path w="20777" h="19991" extrusionOk="0">
                  <a:moveTo>
                    <a:pt x="10776" y="190"/>
                  </a:moveTo>
                  <a:cubicBezTo>
                    <a:pt x="16193" y="190"/>
                    <a:pt x="20587" y="4583"/>
                    <a:pt x="20587" y="9989"/>
                  </a:cubicBezTo>
                  <a:cubicBezTo>
                    <a:pt x="20587" y="13966"/>
                    <a:pt x="18205" y="17537"/>
                    <a:pt x="14538" y="19050"/>
                  </a:cubicBezTo>
                  <a:cubicBezTo>
                    <a:pt x="13323" y="19554"/>
                    <a:pt x="12049" y="19799"/>
                    <a:pt x="10785" y="19799"/>
                  </a:cubicBezTo>
                  <a:cubicBezTo>
                    <a:pt x="8233" y="19799"/>
                    <a:pt x="5725" y="18801"/>
                    <a:pt x="3846" y="16930"/>
                  </a:cubicBezTo>
                  <a:cubicBezTo>
                    <a:pt x="1036" y="14120"/>
                    <a:pt x="203" y="9906"/>
                    <a:pt x="1715" y="6238"/>
                  </a:cubicBezTo>
                  <a:cubicBezTo>
                    <a:pt x="3239" y="2571"/>
                    <a:pt x="6811" y="190"/>
                    <a:pt x="10776" y="190"/>
                  </a:cubicBezTo>
                  <a:close/>
                  <a:moveTo>
                    <a:pt x="10786" y="0"/>
                  </a:moveTo>
                  <a:cubicBezTo>
                    <a:pt x="8183" y="0"/>
                    <a:pt x="5627" y="1017"/>
                    <a:pt x="3715" y="2928"/>
                  </a:cubicBezTo>
                  <a:cubicBezTo>
                    <a:pt x="858" y="5786"/>
                    <a:pt x="1" y="10084"/>
                    <a:pt x="1548" y="13823"/>
                  </a:cubicBezTo>
                  <a:cubicBezTo>
                    <a:pt x="3096" y="17549"/>
                    <a:pt x="6740" y="19990"/>
                    <a:pt x="10776" y="19990"/>
                  </a:cubicBezTo>
                  <a:cubicBezTo>
                    <a:pt x="16300" y="19978"/>
                    <a:pt x="20765" y="15513"/>
                    <a:pt x="20777" y="9989"/>
                  </a:cubicBezTo>
                  <a:cubicBezTo>
                    <a:pt x="20777" y="5953"/>
                    <a:pt x="18336" y="2309"/>
                    <a:pt x="14610" y="762"/>
                  </a:cubicBezTo>
                  <a:cubicBezTo>
                    <a:pt x="13372" y="249"/>
                    <a:pt x="12073" y="0"/>
                    <a:pt x="10786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3017572" y="2789998"/>
              <a:ext cx="581363" cy="559371"/>
            </a:xfrm>
            <a:custGeom>
              <a:avLst/>
              <a:gdLst/>
              <a:ahLst/>
              <a:cxnLst/>
              <a:rect l="l" t="t" r="r" b="b"/>
              <a:pathLst>
                <a:path w="18135" h="17449" extrusionOk="0">
                  <a:moveTo>
                    <a:pt x="9407" y="184"/>
                  </a:moveTo>
                  <a:cubicBezTo>
                    <a:pt x="14122" y="196"/>
                    <a:pt x="17944" y="4006"/>
                    <a:pt x="17955" y="8721"/>
                  </a:cubicBezTo>
                  <a:cubicBezTo>
                    <a:pt x="17955" y="12186"/>
                    <a:pt x="15872" y="15293"/>
                    <a:pt x="12681" y="16615"/>
                  </a:cubicBezTo>
                  <a:cubicBezTo>
                    <a:pt x="11624" y="17053"/>
                    <a:pt x="10513" y="17266"/>
                    <a:pt x="9412" y="17266"/>
                  </a:cubicBezTo>
                  <a:cubicBezTo>
                    <a:pt x="7188" y="17266"/>
                    <a:pt x="5002" y="16397"/>
                    <a:pt x="3370" y="14757"/>
                  </a:cubicBezTo>
                  <a:cubicBezTo>
                    <a:pt x="930" y="12317"/>
                    <a:pt x="203" y="8649"/>
                    <a:pt x="1525" y="5459"/>
                  </a:cubicBezTo>
                  <a:cubicBezTo>
                    <a:pt x="2846" y="2268"/>
                    <a:pt x="5954" y="184"/>
                    <a:pt x="9407" y="184"/>
                  </a:cubicBezTo>
                  <a:close/>
                  <a:moveTo>
                    <a:pt x="9422" y="0"/>
                  </a:moveTo>
                  <a:cubicBezTo>
                    <a:pt x="7149" y="0"/>
                    <a:pt x="4914" y="887"/>
                    <a:pt x="3239" y="2553"/>
                  </a:cubicBezTo>
                  <a:cubicBezTo>
                    <a:pt x="751" y="5054"/>
                    <a:pt x="1" y="8804"/>
                    <a:pt x="1358" y="12067"/>
                  </a:cubicBezTo>
                  <a:cubicBezTo>
                    <a:pt x="2704" y="15329"/>
                    <a:pt x="5883" y="17448"/>
                    <a:pt x="9407" y="17448"/>
                  </a:cubicBezTo>
                  <a:cubicBezTo>
                    <a:pt x="14229" y="17448"/>
                    <a:pt x="18134" y="13543"/>
                    <a:pt x="18134" y="8721"/>
                  </a:cubicBezTo>
                  <a:cubicBezTo>
                    <a:pt x="18134" y="5197"/>
                    <a:pt x="16015" y="2018"/>
                    <a:pt x="12752" y="660"/>
                  </a:cubicBezTo>
                  <a:cubicBezTo>
                    <a:pt x="11675" y="216"/>
                    <a:pt x="10544" y="0"/>
                    <a:pt x="9422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3061491" y="2830679"/>
              <a:ext cx="496955" cy="478234"/>
            </a:xfrm>
            <a:custGeom>
              <a:avLst/>
              <a:gdLst/>
              <a:ahLst/>
              <a:cxnLst/>
              <a:rect l="l" t="t" r="r" b="b"/>
              <a:pathLst>
                <a:path w="15502" h="14918" extrusionOk="0">
                  <a:moveTo>
                    <a:pt x="8037" y="189"/>
                  </a:moveTo>
                  <a:cubicBezTo>
                    <a:pt x="12061" y="189"/>
                    <a:pt x="15311" y="3439"/>
                    <a:pt x="15311" y="7452"/>
                  </a:cubicBezTo>
                  <a:cubicBezTo>
                    <a:pt x="15311" y="10393"/>
                    <a:pt x="13537" y="13048"/>
                    <a:pt x="10823" y="14179"/>
                  </a:cubicBezTo>
                  <a:cubicBezTo>
                    <a:pt x="9926" y="14549"/>
                    <a:pt x="8983" y="14729"/>
                    <a:pt x="8047" y="14729"/>
                  </a:cubicBezTo>
                  <a:cubicBezTo>
                    <a:pt x="6153" y="14729"/>
                    <a:pt x="4288" y="13990"/>
                    <a:pt x="2893" y="12595"/>
                  </a:cubicBezTo>
                  <a:cubicBezTo>
                    <a:pt x="822" y="10524"/>
                    <a:pt x="202" y="7392"/>
                    <a:pt x="1322" y="4678"/>
                  </a:cubicBezTo>
                  <a:cubicBezTo>
                    <a:pt x="2453" y="1951"/>
                    <a:pt x="5096" y="189"/>
                    <a:pt x="8037" y="189"/>
                  </a:cubicBezTo>
                  <a:close/>
                  <a:moveTo>
                    <a:pt x="8038" y="0"/>
                  </a:moveTo>
                  <a:cubicBezTo>
                    <a:pt x="6101" y="0"/>
                    <a:pt x="4198" y="757"/>
                    <a:pt x="2774" y="2189"/>
                  </a:cubicBezTo>
                  <a:cubicBezTo>
                    <a:pt x="631" y="4321"/>
                    <a:pt x="0" y="7523"/>
                    <a:pt x="1155" y="10309"/>
                  </a:cubicBezTo>
                  <a:cubicBezTo>
                    <a:pt x="2310" y="13095"/>
                    <a:pt x="5024" y="14917"/>
                    <a:pt x="8037" y="14917"/>
                  </a:cubicBezTo>
                  <a:cubicBezTo>
                    <a:pt x="12156" y="14905"/>
                    <a:pt x="15490" y="11571"/>
                    <a:pt x="15502" y="7452"/>
                  </a:cubicBezTo>
                  <a:cubicBezTo>
                    <a:pt x="15502" y="4440"/>
                    <a:pt x="13680" y="1725"/>
                    <a:pt x="10894" y="570"/>
                  </a:cubicBezTo>
                  <a:cubicBezTo>
                    <a:pt x="9970" y="187"/>
                    <a:pt x="9000" y="0"/>
                    <a:pt x="8038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3105378" y="2871328"/>
              <a:ext cx="412227" cy="396744"/>
            </a:xfrm>
            <a:custGeom>
              <a:avLst/>
              <a:gdLst/>
              <a:ahLst/>
              <a:cxnLst/>
              <a:rect l="l" t="t" r="r" b="b"/>
              <a:pathLst>
                <a:path w="12859" h="12376" extrusionOk="0">
                  <a:moveTo>
                    <a:pt x="6668" y="183"/>
                  </a:moveTo>
                  <a:cubicBezTo>
                    <a:pt x="9990" y="183"/>
                    <a:pt x="12680" y="2874"/>
                    <a:pt x="12680" y="6184"/>
                  </a:cubicBezTo>
                  <a:cubicBezTo>
                    <a:pt x="12680" y="8613"/>
                    <a:pt x="11216" y="10803"/>
                    <a:pt x="8966" y="11732"/>
                  </a:cubicBezTo>
                  <a:cubicBezTo>
                    <a:pt x="8224" y="12040"/>
                    <a:pt x="7444" y="12189"/>
                    <a:pt x="6671" y="12189"/>
                  </a:cubicBezTo>
                  <a:cubicBezTo>
                    <a:pt x="5110" y="12189"/>
                    <a:pt x="3575" y="11581"/>
                    <a:pt x="2429" y="10434"/>
                  </a:cubicBezTo>
                  <a:cubicBezTo>
                    <a:pt x="715" y="8720"/>
                    <a:pt x="191" y="6136"/>
                    <a:pt x="1119" y="3886"/>
                  </a:cubicBezTo>
                  <a:cubicBezTo>
                    <a:pt x="2060" y="1648"/>
                    <a:pt x="4239" y="183"/>
                    <a:pt x="6668" y="183"/>
                  </a:cubicBezTo>
                  <a:close/>
                  <a:moveTo>
                    <a:pt x="6675" y="0"/>
                  </a:moveTo>
                  <a:cubicBezTo>
                    <a:pt x="5066" y="0"/>
                    <a:pt x="3485" y="627"/>
                    <a:pt x="2298" y="1814"/>
                  </a:cubicBezTo>
                  <a:cubicBezTo>
                    <a:pt x="524" y="3576"/>
                    <a:pt x="0" y="6243"/>
                    <a:pt x="953" y="8553"/>
                  </a:cubicBezTo>
                  <a:cubicBezTo>
                    <a:pt x="1917" y="10863"/>
                    <a:pt x="4167" y="12375"/>
                    <a:pt x="6668" y="12375"/>
                  </a:cubicBezTo>
                  <a:cubicBezTo>
                    <a:pt x="10085" y="12375"/>
                    <a:pt x="12859" y="9601"/>
                    <a:pt x="12859" y="6184"/>
                  </a:cubicBezTo>
                  <a:cubicBezTo>
                    <a:pt x="12859" y="3684"/>
                    <a:pt x="11359" y="1433"/>
                    <a:pt x="9037" y="469"/>
                  </a:cubicBezTo>
                  <a:cubicBezTo>
                    <a:pt x="8273" y="154"/>
                    <a:pt x="7470" y="0"/>
                    <a:pt x="6675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3149265" y="2912073"/>
              <a:ext cx="327884" cy="315542"/>
            </a:xfrm>
            <a:custGeom>
              <a:avLst/>
              <a:gdLst/>
              <a:ahLst/>
              <a:cxnLst/>
              <a:rect l="l" t="t" r="r" b="b"/>
              <a:pathLst>
                <a:path w="10228" h="9843" extrusionOk="0">
                  <a:moveTo>
                    <a:pt x="5299" y="174"/>
                  </a:moveTo>
                  <a:cubicBezTo>
                    <a:pt x="7918" y="186"/>
                    <a:pt x="10037" y="2305"/>
                    <a:pt x="10037" y="4913"/>
                  </a:cubicBezTo>
                  <a:cubicBezTo>
                    <a:pt x="10037" y="6830"/>
                    <a:pt x="8883" y="8556"/>
                    <a:pt x="7120" y="9294"/>
                  </a:cubicBezTo>
                  <a:cubicBezTo>
                    <a:pt x="6531" y="9540"/>
                    <a:pt x="5913" y="9659"/>
                    <a:pt x="5301" y="9659"/>
                  </a:cubicBezTo>
                  <a:cubicBezTo>
                    <a:pt x="4069" y="9659"/>
                    <a:pt x="2860" y="9177"/>
                    <a:pt x="1953" y="8270"/>
                  </a:cubicBezTo>
                  <a:cubicBezTo>
                    <a:pt x="596" y="6913"/>
                    <a:pt x="191" y="4877"/>
                    <a:pt x="929" y="3103"/>
                  </a:cubicBezTo>
                  <a:cubicBezTo>
                    <a:pt x="1655" y="1329"/>
                    <a:pt x="3394" y="174"/>
                    <a:pt x="5299" y="174"/>
                  </a:cubicBezTo>
                  <a:close/>
                  <a:moveTo>
                    <a:pt x="5299" y="0"/>
                  </a:moveTo>
                  <a:cubicBezTo>
                    <a:pt x="4017" y="0"/>
                    <a:pt x="2760" y="498"/>
                    <a:pt x="1822" y="1436"/>
                  </a:cubicBezTo>
                  <a:cubicBezTo>
                    <a:pt x="417" y="2841"/>
                    <a:pt x="0" y="4960"/>
                    <a:pt x="762" y="6806"/>
                  </a:cubicBezTo>
                  <a:cubicBezTo>
                    <a:pt x="1524" y="8640"/>
                    <a:pt x="3310" y="9842"/>
                    <a:pt x="5299" y="9842"/>
                  </a:cubicBezTo>
                  <a:cubicBezTo>
                    <a:pt x="8025" y="9830"/>
                    <a:pt x="10216" y="7639"/>
                    <a:pt x="10228" y="4913"/>
                  </a:cubicBezTo>
                  <a:cubicBezTo>
                    <a:pt x="10228" y="2925"/>
                    <a:pt x="9025" y="1139"/>
                    <a:pt x="7192" y="377"/>
                  </a:cubicBezTo>
                  <a:cubicBezTo>
                    <a:pt x="6579" y="123"/>
                    <a:pt x="5936" y="0"/>
                    <a:pt x="529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3162633" y="2952273"/>
              <a:ext cx="273675" cy="234501"/>
            </a:xfrm>
            <a:custGeom>
              <a:avLst/>
              <a:gdLst/>
              <a:ahLst/>
              <a:cxnLst/>
              <a:rect l="l" t="t" r="r" b="b"/>
              <a:pathLst>
                <a:path w="8537" h="7315" extrusionOk="0">
                  <a:moveTo>
                    <a:pt x="4882" y="194"/>
                  </a:moveTo>
                  <a:cubicBezTo>
                    <a:pt x="6799" y="194"/>
                    <a:pt x="8358" y="1754"/>
                    <a:pt x="8358" y="3659"/>
                  </a:cubicBezTo>
                  <a:cubicBezTo>
                    <a:pt x="8358" y="5752"/>
                    <a:pt x="6648" y="7138"/>
                    <a:pt x="4864" y="7138"/>
                  </a:cubicBezTo>
                  <a:cubicBezTo>
                    <a:pt x="4010" y="7138"/>
                    <a:pt x="3138" y="6821"/>
                    <a:pt x="2429" y="6112"/>
                  </a:cubicBezTo>
                  <a:cubicBezTo>
                    <a:pt x="250" y="3933"/>
                    <a:pt x="1798" y="194"/>
                    <a:pt x="4882" y="194"/>
                  </a:cubicBezTo>
                  <a:close/>
                  <a:moveTo>
                    <a:pt x="4857" y="0"/>
                  </a:moveTo>
                  <a:cubicBezTo>
                    <a:pt x="3960" y="0"/>
                    <a:pt x="3044" y="333"/>
                    <a:pt x="2298" y="1075"/>
                  </a:cubicBezTo>
                  <a:cubicBezTo>
                    <a:pt x="0" y="3385"/>
                    <a:pt x="1631" y="7314"/>
                    <a:pt x="4882" y="7314"/>
                  </a:cubicBezTo>
                  <a:cubicBezTo>
                    <a:pt x="6906" y="7314"/>
                    <a:pt x="8537" y="5683"/>
                    <a:pt x="8537" y="3659"/>
                  </a:cubicBezTo>
                  <a:cubicBezTo>
                    <a:pt x="8537" y="1459"/>
                    <a:pt x="6737" y="0"/>
                    <a:pt x="4857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" name="Google Shape;405;p10"/>
          <p:cNvGrpSpPr/>
          <p:nvPr/>
        </p:nvGrpSpPr>
        <p:grpSpPr>
          <a:xfrm>
            <a:off x="-9" y="1693952"/>
            <a:ext cx="3445869" cy="3446269"/>
            <a:chOff x="-9" y="1693952"/>
            <a:chExt cx="3445869" cy="3446269"/>
          </a:xfrm>
        </p:grpSpPr>
        <p:sp>
          <p:nvSpPr>
            <p:cNvPr id="406" name="Google Shape;406;p10"/>
            <p:cNvSpPr/>
            <p:nvPr/>
          </p:nvSpPr>
          <p:spPr>
            <a:xfrm>
              <a:off x="-9" y="2194746"/>
              <a:ext cx="2945507" cy="2945475"/>
            </a:xfrm>
            <a:custGeom>
              <a:avLst/>
              <a:gdLst/>
              <a:ahLst/>
              <a:cxnLst/>
              <a:rect l="l" t="t" r="r" b="b"/>
              <a:pathLst>
                <a:path w="91882" h="91881" extrusionOk="0">
                  <a:moveTo>
                    <a:pt x="30623" y="0"/>
                  </a:moveTo>
                  <a:lnTo>
                    <a:pt x="1" y="30635"/>
                  </a:lnTo>
                  <a:lnTo>
                    <a:pt x="61246" y="91881"/>
                  </a:lnTo>
                  <a:lnTo>
                    <a:pt x="91881" y="61258"/>
                  </a:lnTo>
                  <a:lnTo>
                    <a:pt x="30623" y="0"/>
                  </a:lnTo>
                  <a:close/>
                </a:path>
              </a:pathLst>
            </a:custGeom>
            <a:solidFill>
              <a:srgbClr val="FFDE00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-9" y="3176828"/>
              <a:ext cx="1963426" cy="1963394"/>
            </a:xfrm>
            <a:custGeom>
              <a:avLst/>
              <a:gdLst/>
              <a:ahLst/>
              <a:cxnLst/>
              <a:rect l="l" t="t" r="r" b="b"/>
              <a:pathLst>
                <a:path w="61247" h="61246" extrusionOk="0">
                  <a:moveTo>
                    <a:pt x="1" y="0"/>
                  </a:moveTo>
                  <a:lnTo>
                    <a:pt x="1" y="61246"/>
                  </a:lnTo>
                  <a:lnTo>
                    <a:pt x="61246" y="612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D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485094" y="1693952"/>
              <a:ext cx="2960767" cy="2960767"/>
            </a:xfrm>
            <a:custGeom>
              <a:avLst/>
              <a:gdLst/>
              <a:ahLst/>
              <a:cxnLst/>
              <a:rect l="l" t="t" r="r" b="b"/>
              <a:pathLst>
                <a:path w="92358" h="92358" extrusionOk="0">
                  <a:moveTo>
                    <a:pt x="1" y="1"/>
                  </a:moveTo>
                  <a:lnTo>
                    <a:pt x="1" y="92357"/>
                  </a:lnTo>
                  <a:lnTo>
                    <a:pt x="92358" y="92357"/>
                  </a:lnTo>
                  <a:lnTo>
                    <a:pt x="92358" y="1"/>
                  </a:lnTo>
                  <a:close/>
                </a:path>
              </a:pathLst>
            </a:custGeom>
            <a:solidFill>
              <a:srgbClr val="FFD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9" name="Google Shape;409;p10"/>
          <p:cNvSpPr/>
          <p:nvPr/>
        </p:nvSpPr>
        <p:spPr>
          <a:xfrm>
            <a:off x="179770" y="684625"/>
            <a:ext cx="129441" cy="129668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0"/>
          <p:cNvSpPr/>
          <p:nvPr/>
        </p:nvSpPr>
        <p:spPr>
          <a:xfrm>
            <a:off x="2591248" y="4839653"/>
            <a:ext cx="192180" cy="192155"/>
          </a:xfrm>
          <a:custGeom>
            <a:avLst/>
            <a:gdLst/>
            <a:ahLst/>
            <a:cxnLst/>
            <a:rect l="l" t="t" r="r" b="b"/>
            <a:pathLst>
              <a:path w="7907" h="7906" extrusionOk="0">
                <a:moveTo>
                  <a:pt x="3203" y="0"/>
                </a:moveTo>
                <a:lnTo>
                  <a:pt x="3203" y="3203"/>
                </a:lnTo>
                <a:lnTo>
                  <a:pt x="1" y="3203"/>
                </a:lnTo>
                <a:lnTo>
                  <a:pt x="1" y="4691"/>
                </a:lnTo>
                <a:lnTo>
                  <a:pt x="3203" y="4691"/>
                </a:lnTo>
                <a:lnTo>
                  <a:pt x="3203" y="7906"/>
                </a:lnTo>
                <a:lnTo>
                  <a:pt x="4704" y="7906"/>
                </a:lnTo>
                <a:lnTo>
                  <a:pt x="4704" y="4691"/>
                </a:lnTo>
                <a:lnTo>
                  <a:pt x="7906" y="4691"/>
                </a:lnTo>
                <a:lnTo>
                  <a:pt x="7906" y="3203"/>
                </a:lnTo>
                <a:lnTo>
                  <a:pt x="4704" y="3203"/>
                </a:lnTo>
                <a:lnTo>
                  <a:pt x="4704" y="0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10"/>
          <p:cNvSpPr/>
          <p:nvPr/>
        </p:nvSpPr>
        <p:spPr>
          <a:xfrm>
            <a:off x="179000" y="1281282"/>
            <a:ext cx="131003" cy="130988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10"/>
          <p:cNvSpPr/>
          <p:nvPr/>
        </p:nvSpPr>
        <p:spPr>
          <a:xfrm>
            <a:off x="179000" y="1526197"/>
            <a:ext cx="131003" cy="131252"/>
          </a:xfrm>
          <a:custGeom>
            <a:avLst/>
            <a:gdLst/>
            <a:ahLst/>
            <a:cxnLst/>
            <a:rect l="l" t="t" r="r" b="b"/>
            <a:pathLst>
              <a:path w="5954" h="5966" extrusionOk="0">
                <a:moveTo>
                  <a:pt x="941" y="0"/>
                </a:moveTo>
                <a:lnTo>
                  <a:pt x="0" y="953"/>
                </a:lnTo>
                <a:lnTo>
                  <a:pt x="2036" y="2988"/>
                </a:lnTo>
                <a:lnTo>
                  <a:pt x="0" y="5013"/>
                </a:lnTo>
                <a:lnTo>
                  <a:pt x="941" y="5965"/>
                </a:lnTo>
                <a:lnTo>
                  <a:pt x="2977" y="3929"/>
                </a:lnTo>
                <a:lnTo>
                  <a:pt x="5013" y="5965"/>
                </a:lnTo>
                <a:lnTo>
                  <a:pt x="5953" y="5013"/>
                </a:lnTo>
                <a:lnTo>
                  <a:pt x="3929" y="2988"/>
                </a:lnTo>
                <a:lnTo>
                  <a:pt x="5953" y="953"/>
                </a:lnTo>
                <a:lnTo>
                  <a:pt x="5013" y="0"/>
                </a:lnTo>
                <a:lnTo>
                  <a:pt x="2977" y="2036"/>
                </a:lnTo>
                <a:lnTo>
                  <a:pt x="941" y="0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2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10"/>
          <p:cNvSpPr txBox="1">
            <a:spLocks noGrp="1"/>
          </p:cNvSpPr>
          <p:nvPr>
            <p:ph type="subTitle" idx="1"/>
          </p:nvPr>
        </p:nvSpPr>
        <p:spPr>
          <a:xfrm>
            <a:off x="6603525" y="4046025"/>
            <a:ext cx="1439400" cy="3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15" name="Google Shape;415;p10"/>
          <p:cNvSpPr txBox="1">
            <a:spLocks noGrp="1"/>
          </p:cNvSpPr>
          <p:nvPr>
            <p:ph type="subTitle" idx="2"/>
          </p:nvPr>
        </p:nvSpPr>
        <p:spPr>
          <a:xfrm>
            <a:off x="6603525" y="3709725"/>
            <a:ext cx="1439400" cy="3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ibre Franklin Thin"/>
              <a:buNone/>
              <a:defRPr sz="1800"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ubTitle" idx="3"/>
          </p:nvPr>
        </p:nvSpPr>
        <p:spPr>
          <a:xfrm>
            <a:off x="4661575" y="4046026"/>
            <a:ext cx="1439400" cy="3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17" name="Google Shape;417;p10"/>
          <p:cNvSpPr txBox="1">
            <a:spLocks noGrp="1"/>
          </p:cNvSpPr>
          <p:nvPr>
            <p:ph type="subTitle" idx="4"/>
          </p:nvPr>
        </p:nvSpPr>
        <p:spPr>
          <a:xfrm>
            <a:off x="4661575" y="3709725"/>
            <a:ext cx="1439400" cy="3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ibre Franklin Thin"/>
              <a:buNone/>
              <a:defRPr sz="1800"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>
            <a:endParaRPr/>
          </a:p>
        </p:txBody>
      </p:sp>
      <p:sp>
        <p:nvSpPr>
          <p:cNvPr id="418" name="Google Shape;418;p10"/>
          <p:cNvSpPr txBox="1">
            <a:spLocks noGrp="1"/>
          </p:cNvSpPr>
          <p:nvPr>
            <p:ph type="subTitle" idx="5"/>
          </p:nvPr>
        </p:nvSpPr>
        <p:spPr>
          <a:xfrm>
            <a:off x="6603525" y="2444099"/>
            <a:ext cx="1439400" cy="3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10"/>
          <p:cNvSpPr txBox="1">
            <a:spLocks noGrp="1"/>
          </p:cNvSpPr>
          <p:nvPr>
            <p:ph type="subTitle" idx="6"/>
          </p:nvPr>
        </p:nvSpPr>
        <p:spPr>
          <a:xfrm>
            <a:off x="6603525" y="2107800"/>
            <a:ext cx="1439400" cy="3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ibre Franklin Thin"/>
              <a:buNone/>
              <a:defRPr sz="1800"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>
            <a:endParaRPr/>
          </a:p>
        </p:txBody>
      </p:sp>
      <p:sp>
        <p:nvSpPr>
          <p:cNvPr id="420" name="Google Shape;420;p10"/>
          <p:cNvSpPr txBox="1">
            <a:spLocks noGrp="1"/>
          </p:cNvSpPr>
          <p:nvPr>
            <p:ph type="subTitle" idx="7"/>
          </p:nvPr>
        </p:nvSpPr>
        <p:spPr>
          <a:xfrm>
            <a:off x="4661575" y="2444099"/>
            <a:ext cx="1439400" cy="3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10"/>
          <p:cNvSpPr txBox="1">
            <a:spLocks noGrp="1"/>
          </p:cNvSpPr>
          <p:nvPr>
            <p:ph type="subTitle" idx="8"/>
          </p:nvPr>
        </p:nvSpPr>
        <p:spPr>
          <a:xfrm>
            <a:off x="4661575" y="2107800"/>
            <a:ext cx="1439400" cy="3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ibre Franklin Thin"/>
              <a:buNone/>
              <a:defRPr sz="1800"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Thin"/>
              <a:buNone/>
              <a:defRPr sz="2400"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Thin"/>
              <a:buNone/>
              <a:defRPr sz="320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Thin"/>
              <a:buNone/>
              <a:defRPr sz="320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Thin"/>
              <a:buNone/>
              <a:defRPr sz="320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Thin"/>
              <a:buNone/>
              <a:defRPr sz="320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Thin"/>
              <a:buNone/>
              <a:defRPr sz="320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Thin"/>
              <a:buNone/>
              <a:defRPr sz="320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Thin"/>
              <a:buNone/>
              <a:defRPr sz="320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Thin"/>
              <a:buNone/>
              <a:defRPr sz="320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Thin"/>
              <a:buNone/>
              <a:defRPr sz="320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●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lvl="1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○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lvl="2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■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lvl="3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●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lvl="4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○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lvl="5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■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lvl="6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●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lvl="7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○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lvl="8" indent="-355600" algn="ctr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000"/>
              <a:buFont typeface="Darker Grotesque Medium"/>
              <a:buChar char="■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FF00FF"/>
          </p15:clr>
        </p15:guide>
        <p15:guide id="2" pos="5311">
          <p15:clr>
            <a:srgbClr val="FF00FF"/>
          </p15:clr>
        </p15:guide>
        <p15:guide id="3" orient="horz" pos="340">
          <p15:clr>
            <a:srgbClr val="FF00FF"/>
          </p15:clr>
        </p15:guide>
        <p15:guide id="4" orient="horz" pos="2903">
          <p15:clr>
            <a:srgbClr val="FF00FF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33"/>
          <p:cNvSpPr txBox="1">
            <a:spLocks noGrp="1"/>
          </p:cNvSpPr>
          <p:nvPr>
            <p:ph type="subTitle" idx="1"/>
          </p:nvPr>
        </p:nvSpPr>
        <p:spPr>
          <a:xfrm>
            <a:off x="2450400" y="3059475"/>
            <a:ext cx="4243200" cy="9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05111840000057 - Maisie Chiara Salsabila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05111840000049 - Anisa Aurafitri</a:t>
            </a:r>
            <a:endParaRPr/>
          </a:p>
        </p:txBody>
      </p:sp>
      <p:sp>
        <p:nvSpPr>
          <p:cNvPr id="1214" name="Google Shape;1214;p33"/>
          <p:cNvSpPr txBox="1">
            <a:spLocks noGrp="1"/>
          </p:cNvSpPr>
          <p:nvPr>
            <p:ph type="ctrTitle"/>
          </p:nvPr>
        </p:nvSpPr>
        <p:spPr>
          <a:xfrm>
            <a:off x="1314450" y="968400"/>
            <a:ext cx="6515100" cy="19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Komponen Dasar Pembuatan Pemandangan 3-Dimensi</a:t>
            </a:r>
            <a:endParaRPr sz="3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42"/>
          <p:cNvSpPr txBox="1">
            <a:spLocks noGrp="1"/>
          </p:cNvSpPr>
          <p:nvPr>
            <p:ph type="title"/>
          </p:nvPr>
        </p:nvSpPr>
        <p:spPr>
          <a:xfrm>
            <a:off x="3449875" y="2096850"/>
            <a:ext cx="4980900" cy="94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Geometri</a:t>
            </a:r>
            <a:endParaRPr/>
          </a:p>
        </p:txBody>
      </p:sp>
      <p:sp>
        <p:nvSpPr>
          <p:cNvPr id="1290" name="Google Shape;1290;p42"/>
          <p:cNvSpPr txBox="1">
            <a:spLocks noGrp="1"/>
          </p:cNvSpPr>
          <p:nvPr>
            <p:ph type="title" idx="4294967295"/>
          </p:nvPr>
        </p:nvSpPr>
        <p:spPr>
          <a:xfrm>
            <a:off x="713225" y="2113775"/>
            <a:ext cx="2093400" cy="14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100"/>
              <a:t>1</a:t>
            </a:r>
            <a:endParaRPr sz="8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5" name="Google Shape;1295;p43"/>
          <p:cNvGrpSpPr/>
          <p:nvPr/>
        </p:nvGrpSpPr>
        <p:grpSpPr>
          <a:xfrm>
            <a:off x="8126410" y="4030856"/>
            <a:ext cx="2020817" cy="2020496"/>
            <a:chOff x="-1030923" y="293340"/>
            <a:chExt cx="1871127" cy="1870656"/>
          </a:xfrm>
        </p:grpSpPr>
        <p:sp>
          <p:nvSpPr>
            <p:cNvPr id="1296" name="Google Shape;1296;p43"/>
            <p:cNvSpPr/>
            <p:nvPr/>
          </p:nvSpPr>
          <p:spPr>
            <a:xfrm rot="10800000">
              <a:off x="-1030923" y="293340"/>
              <a:ext cx="1871127" cy="1870656"/>
            </a:xfrm>
            <a:custGeom>
              <a:avLst/>
              <a:gdLst/>
              <a:ahLst/>
              <a:cxnLst/>
              <a:rect l="l" t="t" r="r" b="b"/>
              <a:pathLst>
                <a:path w="47745" h="47733" extrusionOk="0">
                  <a:moveTo>
                    <a:pt x="23872" y="203"/>
                  </a:moveTo>
                  <a:cubicBezTo>
                    <a:pt x="36922" y="203"/>
                    <a:pt x="47530" y="10812"/>
                    <a:pt x="47530" y="23861"/>
                  </a:cubicBezTo>
                  <a:cubicBezTo>
                    <a:pt x="47530" y="36910"/>
                    <a:pt x="36922" y="47531"/>
                    <a:pt x="23872" y="47531"/>
                  </a:cubicBezTo>
                  <a:cubicBezTo>
                    <a:pt x="10823" y="47531"/>
                    <a:pt x="203" y="36910"/>
                    <a:pt x="203" y="23861"/>
                  </a:cubicBezTo>
                  <a:cubicBezTo>
                    <a:pt x="203" y="10812"/>
                    <a:pt x="10823" y="203"/>
                    <a:pt x="23872" y="203"/>
                  </a:cubicBezTo>
                  <a:close/>
                  <a:moveTo>
                    <a:pt x="23872" y="1"/>
                  </a:moveTo>
                  <a:cubicBezTo>
                    <a:pt x="10704" y="1"/>
                    <a:pt x="0" y="10705"/>
                    <a:pt x="0" y="23861"/>
                  </a:cubicBezTo>
                  <a:cubicBezTo>
                    <a:pt x="0" y="37029"/>
                    <a:pt x="10704" y="47733"/>
                    <a:pt x="23872" y="47733"/>
                  </a:cubicBezTo>
                  <a:cubicBezTo>
                    <a:pt x="37029" y="47733"/>
                    <a:pt x="47744" y="37029"/>
                    <a:pt x="47744" y="23861"/>
                  </a:cubicBezTo>
                  <a:cubicBezTo>
                    <a:pt x="47744" y="10705"/>
                    <a:pt x="37029" y="1"/>
                    <a:pt x="238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 rot="10800000">
              <a:off x="-975388" y="348835"/>
              <a:ext cx="1760062" cy="1760101"/>
            </a:xfrm>
            <a:custGeom>
              <a:avLst/>
              <a:gdLst/>
              <a:ahLst/>
              <a:cxnLst/>
              <a:rect l="l" t="t" r="r" b="b"/>
              <a:pathLst>
                <a:path w="44911" h="44912" extrusionOk="0">
                  <a:moveTo>
                    <a:pt x="22455" y="203"/>
                  </a:moveTo>
                  <a:cubicBezTo>
                    <a:pt x="34719" y="203"/>
                    <a:pt x="44708" y="10193"/>
                    <a:pt x="44708" y="22456"/>
                  </a:cubicBezTo>
                  <a:cubicBezTo>
                    <a:pt x="44708" y="34731"/>
                    <a:pt x="34719" y="44709"/>
                    <a:pt x="22455" y="44709"/>
                  </a:cubicBezTo>
                  <a:cubicBezTo>
                    <a:pt x="10180" y="44709"/>
                    <a:pt x="203" y="34731"/>
                    <a:pt x="203" y="22456"/>
                  </a:cubicBezTo>
                  <a:cubicBezTo>
                    <a:pt x="203" y="10193"/>
                    <a:pt x="10180" y="203"/>
                    <a:pt x="22455" y="203"/>
                  </a:cubicBezTo>
                  <a:close/>
                  <a:moveTo>
                    <a:pt x="22455" y="1"/>
                  </a:moveTo>
                  <a:cubicBezTo>
                    <a:pt x="10073" y="1"/>
                    <a:pt x="0" y="10073"/>
                    <a:pt x="0" y="22456"/>
                  </a:cubicBezTo>
                  <a:cubicBezTo>
                    <a:pt x="0" y="34838"/>
                    <a:pt x="10073" y="44911"/>
                    <a:pt x="22455" y="44911"/>
                  </a:cubicBezTo>
                  <a:cubicBezTo>
                    <a:pt x="34838" y="44911"/>
                    <a:pt x="44911" y="34838"/>
                    <a:pt x="44911" y="22456"/>
                  </a:cubicBezTo>
                  <a:cubicBezTo>
                    <a:pt x="44911" y="10073"/>
                    <a:pt x="34838" y="1"/>
                    <a:pt x="224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3"/>
            <p:cNvSpPr/>
            <p:nvPr/>
          </p:nvSpPr>
          <p:spPr>
            <a:xfrm rot="10800000">
              <a:off x="-919853" y="403899"/>
              <a:ext cx="1649468" cy="1649507"/>
            </a:xfrm>
            <a:custGeom>
              <a:avLst/>
              <a:gdLst/>
              <a:ahLst/>
              <a:cxnLst/>
              <a:rect l="l" t="t" r="r" b="b"/>
              <a:pathLst>
                <a:path w="42089" h="42090" extrusionOk="0">
                  <a:moveTo>
                    <a:pt x="21050" y="203"/>
                  </a:moveTo>
                  <a:cubicBezTo>
                    <a:pt x="32540" y="203"/>
                    <a:pt x="41886" y="9549"/>
                    <a:pt x="41886" y="21039"/>
                  </a:cubicBezTo>
                  <a:cubicBezTo>
                    <a:pt x="41886" y="32528"/>
                    <a:pt x="32540" y="41887"/>
                    <a:pt x="21050" y="41887"/>
                  </a:cubicBezTo>
                  <a:cubicBezTo>
                    <a:pt x="9561" y="41887"/>
                    <a:pt x="214" y="32528"/>
                    <a:pt x="214" y="21039"/>
                  </a:cubicBezTo>
                  <a:cubicBezTo>
                    <a:pt x="214" y="9549"/>
                    <a:pt x="9561" y="203"/>
                    <a:pt x="21050" y="203"/>
                  </a:cubicBezTo>
                  <a:close/>
                  <a:moveTo>
                    <a:pt x="21050" y="1"/>
                  </a:moveTo>
                  <a:cubicBezTo>
                    <a:pt x="9442" y="1"/>
                    <a:pt x="0" y="9442"/>
                    <a:pt x="0" y="21039"/>
                  </a:cubicBezTo>
                  <a:cubicBezTo>
                    <a:pt x="0" y="32648"/>
                    <a:pt x="9442" y="42089"/>
                    <a:pt x="21050" y="42089"/>
                  </a:cubicBezTo>
                  <a:cubicBezTo>
                    <a:pt x="32647" y="42089"/>
                    <a:pt x="42089" y="32648"/>
                    <a:pt x="42089" y="21039"/>
                  </a:cubicBezTo>
                  <a:cubicBezTo>
                    <a:pt x="42089" y="9442"/>
                    <a:pt x="32647" y="1"/>
                    <a:pt x="210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3"/>
            <p:cNvSpPr/>
            <p:nvPr/>
          </p:nvSpPr>
          <p:spPr>
            <a:xfrm rot="10800000">
              <a:off x="-864319" y="459434"/>
              <a:ext cx="1538403" cy="1538443"/>
            </a:xfrm>
            <a:custGeom>
              <a:avLst/>
              <a:gdLst/>
              <a:ahLst/>
              <a:cxnLst/>
              <a:rect l="l" t="t" r="r" b="b"/>
              <a:pathLst>
                <a:path w="39255" h="39256" extrusionOk="0">
                  <a:moveTo>
                    <a:pt x="19633" y="203"/>
                  </a:moveTo>
                  <a:cubicBezTo>
                    <a:pt x="30337" y="203"/>
                    <a:pt x="39053" y="8918"/>
                    <a:pt x="39053" y="19622"/>
                  </a:cubicBezTo>
                  <a:cubicBezTo>
                    <a:pt x="39053" y="30338"/>
                    <a:pt x="30337" y="39053"/>
                    <a:pt x="19633" y="39053"/>
                  </a:cubicBezTo>
                  <a:cubicBezTo>
                    <a:pt x="8918" y="39053"/>
                    <a:pt x="202" y="30338"/>
                    <a:pt x="202" y="19622"/>
                  </a:cubicBezTo>
                  <a:cubicBezTo>
                    <a:pt x="214" y="8906"/>
                    <a:pt x="8906" y="215"/>
                    <a:pt x="19633" y="203"/>
                  </a:cubicBezTo>
                  <a:close/>
                  <a:moveTo>
                    <a:pt x="19633" y="0"/>
                  </a:moveTo>
                  <a:cubicBezTo>
                    <a:pt x="8811" y="0"/>
                    <a:pt x="0" y="8799"/>
                    <a:pt x="0" y="19622"/>
                  </a:cubicBezTo>
                  <a:cubicBezTo>
                    <a:pt x="0" y="30445"/>
                    <a:pt x="8811" y="39255"/>
                    <a:pt x="19633" y="39255"/>
                  </a:cubicBezTo>
                  <a:cubicBezTo>
                    <a:pt x="30456" y="39255"/>
                    <a:pt x="39255" y="30445"/>
                    <a:pt x="39255" y="19622"/>
                  </a:cubicBezTo>
                  <a:cubicBezTo>
                    <a:pt x="39255" y="8799"/>
                    <a:pt x="30456" y="0"/>
                    <a:pt x="196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3"/>
            <p:cNvSpPr/>
            <p:nvPr/>
          </p:nvSpPr>
          <p:spPr>
            <a:xfrm rot="10800000">
              <a:off x="-809257" y="514968"/>
              <a:ext cx="1483812" cy="1427653"/>
            </a:xfrm>
            <a:custGeom>
              <a:avLst/>
              <a:gdLst/>
              <a:ahLst/>
              <a:cxnLst/>
              <a:rect l="l" t="t" r="r" b="b"/>
              <a:pathLst>
                <a:path w="37862" h="36429" extrusionOk="0">
                  <a:moveTo>
                    <a:pt x="19645" y="210"/>
                  </a:moveTo>
                  <a:cubicBezTo>
                    <a:pt x="29587" y="222"/>
                    <a:pt x="37636" y="8270"/>
                    <a:pt x="37648" y="18212"/>
                  </a:cubicBezTo>
                  <a:cubicBezTo>
                    <a:pt x="37648" y="25499"/>
                    <a:pt x="33266" y="32071"/>
                    <a:pt x="26539" y="34857"/>
                  </a:cubicBezTo>
                  <a:cubicBezTo>
                    <a:pt x="24310" y="35778"/>
                    <a:pt x="21972" y="36226"/>
                    <a:pt x="19654" y="36226"/>
                  </a:cubicBezTo>
                  <a:cubicBezTo>
                    <a:pt x="14964" y="36226"/>
                    <a:pt x="10356" y="34394"/>
                    <a:pt x="6906" y="30952"/>
                  </a:cubicBezTo>
                  <a:cubicBezTo>
                    <a:pt x="1762" y="25796"/>
                    <a:pt x="214" y="18057"/>
                    <a:pt x="3000" y="11318"/>
                  </a:cubicBezTo>
                  <a:cubicBezTo>
                    <a:pt x="5787" y="4591"/>
                    <a:pt x="12359" y="210"/>
                    <a:pt x="19645" y="210"/>
                  </a:cubicBezTo>
                  <a:close/>
                  <a:moveTo>
                    <a:pt x="19650" y="0"/>
                  </a:moveTo>
                  <a:cubicBezTo>
                    <a:pt x="14911" y="0"/>
                    <a:pt x="10251" y="1853"/>
                    <a:pt x="6763" y="5341"/>
                  </a:cubicBezTo>
                  <a:cubicBezTo>
                    <a:pt x="1560" y="10544"/>
                    <a:pt x="0" y="18379"/>
                    <a:pt x="2810" y="25189"/>
                  </a:cubicBezTo>
                  <a:cubicBezTo>
                    <a:pt x="5632" y="31987"/>
                    <a:pt x="12275" y="36428"/>
                    <a:pt x="19645" y="36428"/>
                  </a:cubicBezTo>
                  <a:cubicBezTo>
                    <a:pt x="29694" y="36417"/>
                    <a:pt x="37850" y="28273"/>
                    <a:pt x="37862" y="18212"/>
                  </a:cubicBezTo>
                  <a:cubicBezTo>
                    <a:pt x="37862" y="10854"/>
                    <a:pt x="33421" y="4210"/>
                    <a:pt x="26611" y="1388"/>
                  </a:cubicBezTo>
                  <a:cubicBezTo>
                    <a:pt x="24360" y="454"/>
                    <a:pt x="21995" y="0"/>
                    <a:pt x="196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3"/>
            <p:cNvSpPr/>
            <p:nvPr/>
          </p:nvSpPr>
          <p:spPr>
            <a:xfrm rot="10800000">
              <a:off x="-753761" y="570502"/>
              <a:ext cx="1368593" cy="1316706"/>
            </a:xfrm>
            <a:custGeom>
              <a:avLst/>
              <a:gdLst/>
              <a:ahLst/>
              <a:cxnLst/>
              <a:rect l="l" t="t" r="r" b="b"/>
              <a:pathLst>
                <a:path w="34922" h="33598" extrusionOk="0">
                  <a:moveTo>
                    <a:pt x="18121" y="201"/>
                  </a:moveTo>
                  <a:cubicBezTo>
                    <a:pt x="27277" y="213"/>
                    <a:pt x="34707" y="7642"/>
                    <a:pt x="34719" y="16798"/>
                  </a:cubicBezTo>
                  <a:cubicBezTo>
                    <a:pt x="34719" y="23513"/>
                    <a:pt x="30671" y="29561"/>
                    <a:pt x="24467" y="32133"/>
                  </a:cubicBezTo>
                  <a:cubicBezTo>
                    <a:pt x="22412" y="32985"/>
                    <a:pt x="20254" y="33400"/>
                    <a:pt x="18115" y="33400"/>
                  </a:cubicBezTo>
                  <a:cubicBezTo>
                    <a:pt x="13799" y="33400"/>
                    <a:pt x="9558" y="31714"/>
                    <a:pt x="6382" y="28537"/>
                  </a:cubicBezTo>
                  <a:cubicBezTo>
                    <a:pt x="1631" y="23787"/>
                    <a:pt x="214" y="16655"/>
                    <a:pt x="2786" y="10452"/>
                  </a:cubicBezTo>
                  <a:cubicBezTo>
                    <a:pt x="5358" y="4249"/>
                    <a:pt x="11406" y="201"/>
                    <a:pt x="18121" y="201"/>
                  </a:cubicBezTo>
                  <a:close/>
                  <a:moveTo>
                    <a:pt x="18124" y="1"/>
                  </a:moveTo>
                  <a:cubicBezTo>
                    <a:pt x="13753" y="1"/>
                    <a:pt x="9456" y="1711"/>
                    <a:pt x="6239" y="4927"/>
                  </a:cubicBezTo>
                  <a:cubicBezTo>
                    <a:pt x="1429" y="9726"/>
                    <a:pt x="0" y="16953"/>
                    <a:pt x="2596" y="23227"/>
                  </a:cubicBezTo>
                  <a:cubicBezTo>
                    <a:pt x="5203" y="29514"/>
                    <a:pt x="11323" y="33598"/>
                    <a:pt x="18121" y="33598"/>
                  </a:cubicBezTo>
                  <a:cubicBezTo>
                    <a:pt x="27396" y="33598"/>
                    <a:pt x="34909" y="26073"/>
                    <a:pt x="34921" y="16798"/>
                  </a:cubicBezTo>
                  <a:cubicBezTo>
                    <a:pt x="34921" y="10011"/>
                    <a:pt x="30825" y="3880"/>
                    <a:pt x="24551" y="1284"/>
                  </a:cubicBezTo>
                  <a:cubicBezTo>
                    <a:pt x="22472" y="420"/>
                    <a:pt x="20289" y="1"/>
                    <a:pt x="18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3"/>
            <p:cNvSpPr/>
            <p:nvPr/>
          </p:nvSpPr>
          <p:spPr>
            <a:xfrm rot="10800000">
              <a:off x="-698226" y="625566"/>
              <a:ext cx="1253335" cy="1206347"/>
            </a:xfrm>
            <a:custGeom>
              <a:avLst/>
              <a:gdLst/>
              <a:ahLst/>
              <a:cxnLst/>
              <a:rect l="l" t="t" r="r" b="b"/>
              <a:pathLst>
                <a:path w="31981" h="30782" extrusionOk="0">
                  <a:moveTo>
                    <a:pt x="16597" y="207"/>
                  </a:moveTo>
                  <a:cubicBezTo>
                    <a:pt x="24979" y="218"/>
                    <a:pt x="31766" y="7005"/>
                    <a:pt x="31778" y="15387"/>
                  </a:cubicBezTo>
                  <a:cubicBezTo>
                    <a:pt x="31778" y="21531"/>
                    <a:pt x="28075" y="27067"/>
                    <a:pt x="22408" y="29412"/>
                  </a:cubicBezTo>
                  <a:cubicBezTo>
                    <a:pt x="20524" y="30194"/>
                    <a:pt x="18548" y="30574"/>
                    <a:pt x="16589" y="30574"/>
                  </a:cubicBezTo>
                  <a:cubicBezTo>
                    <a:pt x="12641" y="30574"/>
                    <a:pt x="8763" y="29031"/>
                    <a:pt x="5858" y="26126"/>
                  </a:cubicBezTo>
                  <a:cubicBezTo>
                    <a:pt x="1512" y="21781"/>
                    <a:pt x="214" y="15256"/>
                    <a:pt x="2572" y="9577"/>
                  </a:cubicBezTo>
                  <a:cubicBezTo>
                    <a:pt x="4917" y="3909"/>
                    <a:pt x="10454" y="207"/>
                    <a:pt x="16597" y="207"/>
                  </a:cubicBezTo>
                  <a:close/>
                  <a:moveTo>
                    <a:pt x="16603" y="1"/>
                  </a:moveTo>
                  <a:cubicBezTo>
                    <a:pt x="12599" y="1"/>
                    <a:pt x="8664" y="1568"/>
                    <a:pt x="5715" y="4517"/>
                  </a:cubicBezTo>
                  <a:cubicBezTo>
                    <a:pt x="1310" y="8910"/>
                    <a:pt x="0" y="15530"/>
                    <a:pt x="2381" y="21281"/>
                  </a:cubicBezTo>
                  <a:cubicBezTo>
                    <a:pt x="4763" y="27031"/>
                    <a:pt x="10370" y="30782"/>
                    <a:pt x="16597" y="30782"/>
                  </a:cubicBezTo>
                  <a:cubicBezTo>
                    <a:pt x="25087" y="30770"/>
                    <a:pt x="31968" y="23888"/>
                    <a:pt x="31980" y="15387"/>
                  </a:cubicBezTo>
                  <a:cubicBezTo>
                    <a:pt x="31980" y="9172"/>
                    <a:pt x="28230" y="3552"/>
                    <a:pt x="22479" y="1171"/>
                  </a:cubicBezTo>
                  <a:cubicBezTo>
                    <a:pt x="20577" y="383"/>
                    <a:pt x="18582" y="1"/>
                    <a:pt x="166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3"/>
            <p:cNvSpPr/>
            <p:nvPr/>
          </p:nvSpPr>
          <p:spPr>
            <a:xfrm rot="10800000">
              <a:off x="-642692" y="681100"/>
              <a:ext cx="1138078" cy="1095361"/>
            </a:xfrm>
            <a:custGeom>
              <a:avLst/>
              <a:gdLst/>
              <a:ahLst/>
              <a:cxnLst/>
              <a:rect l="l" t="t" r="r" b="b"/>
              <a:pathLst>
                <a:path w="29040" h="27950" extrusionOk="0">
                  <a:moveTo>
                    <a:pt x="15073" y="208"/>
                  </a:moveTo>
                  <a:cubicBezTo>
                    <a:pt x="22670" y="220"/>
                    <a:pt x="28825" y="6376"/>
                    <a:pt x="28837" y="13972"/>
                  </a:cubicBezTo>
                  <a:cubicBezTo>
                    <a:pt x="28837" y="19544"/>
                    <a:pt x="25479" y="24568"/>
                    <a:pt x="20336" y="26700"/>
                  </a:cubicBezTo>
                  <a:cubicBezTo>
                    <a:pt x="18633" y="27405"/>
                    <a:pt x="16846" y="27748"/>
                    <a:pt x="15074" y="27748"/>
                  </a:cubicBezTo>
                  <a:cubicBezTo>
                    <a:pt x="11492" y="27748"/>
                    <a:pt x="7971" y="26348"/>
                    <a:pt x="5334" y="23711"/>
                  </a:cubicBezTo>
                  <a:cubicBezTo>
                    <a:pt x="1393" y="19770"/>
                    <a:pt x="214" y="13853"/>
                    <a:pt x="2346" y="8709"/>
                  </a:cubicBezTo>
                  <a:cubicBezTo>
                    <a:pt x="4477" y="3566"/>
                    <a:pt x="9501" y="208"/>
                    <a:pt x="15073" y="208"/>
                  </a:cubicBezTo>
                  <a:close/>
                  <a:moveTo>
                    <a:pt x="15078" y="1"/>
                  </a:moveTo>
                  <a:cubicBezTo>
                    <a:pt x="11441" y="1"/>
                    <a:pt x="7868" y="1425"/>
                    <a:pt x="5191" y="4102"/>
                  </a:cubicBezTo>
                  <a:cubicBezTo>
                    <a:pt x="1191" y="8090"/>
                    <a:pt x="0" y="14103"/>
                    <a:pt x="2167" y="19318"/>
                  </a:cubicBezTo>
                  <a:cubicBezTo>
                    <a:pt x="4322" y="24545"/>
                    <a:pt x="9418" y="27950"/>
                    <a:pt x="15073" y="27950"/>
                  </a:cubicBezTo>
                  <a:cubicBezTo>
                    <a:pt x="22789" y="27938"/>
                    <a:pt x="29039" y="21687"/>
                    <a:pt x="29039" y="13972"/>
                  </a:cubicBezTo>
                  <a:cubicBezTo>
                    <a:pt x="29039" y="8328"/>
                    <a:pt x="25634" y="3233"/>
                    <a:pt x="20419" y="1066"/>
                  </a:cubicBezTo>
                  <a:cubicBezTo>
                    <a:pt x="18690" y="349"/>
                    <a:pt x="16876" y="1"/>
                    <a:pt x="150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3"/>
            <p:cNvSpPr/>
            <p:nvPr/>
          </p:nvSpPr>
          <p:spPr>
            <a:xfrm rot="10800000">
              <a:off x="-587627" y="736595"/>
              <a:ext cx="1023290" cy="984218"/>
            </a:xfrm>
            <a:custGeom>
              <a:avLst/>
              <a:gdLst/>
              <a:ahLst/>
              <a:cxnLst/>
              <a:rect l="l" t="t" r="r" b="b"/>
              <a:pathLst>
                <a:path w="26111" h="25114" extrusionOk="0">
                  <a:moveTo>
                    <a:pt x="13549" y="205"/>
                  </a:moveTo>
                  <a:cubicBezTo>
                    <a:pt x="20372" y="205"/>
                    <a:pt x="25896" y="5742"/>
                    <a:pt x="25896" y="12552"/>
                  </a:cubicBezTo>
                  <a:cubicBezTo>
                    <a:pt x="25896" y="17553"/>
                    <a:pt x="22896" y="22053"/>
                    <a:pt x="18276" y="23970"/>
                  </a:cubicBezTo>
                  <a:cubicBezTo>
                    <a:pt x="16746" y="24605"/>
                    <a:pt x="15140" y="24913"/>
                    <a:pt x="13548" y="24913"/>
                  </a:cubicBezTo>
                  <a:cubicBezTo>
                    <a:pt x="10334" y="24913"/>
                    <a:pt x="7175" y="23656"/>
                    <a:pt x="4810" y="21291"/>
                  </a:cubicBezTo>
                  <a:cubicBezTo>
                    <a:pt x="1274" y="17755"/>
                    <a:pt x="226" y="12445"/>
                    <a:pt x="2131" y="7825"/>
                  </a:cubicBezTo>
                  <a:cubicBezTo>
                    <a:pt x="4048" y="3206"/>
                    <a:pt x="8549" y="205"/>
                    <a:pt x="13549" y="205"/>
                  </a:cubicBezTo>
                  <a:close/>
                  <a:moveTo>
                    <a:pt x="13549" y="1"/>
                  </a:moveTo>
                  <a:cubicBezTo>
                    <a:pt x="10283" y="1"/>
                    <a:pt x="7073" y="1276"/>
                    <a:pt x="4667" y="3682"/>
                  </a:cubicBezTo>
                  <a:cubicBezTo>
                    <a:pt x="1072" y="7266"/>
                    <a:pt x="0" y="12671"/>
                    <a:pt x="1941" y="17362"/>
                  </a:cubicBezTo>
                  <a:cubicBezTo>
                    <a:pt x="3893" y="22053"/>
                    <a:pt x="8465" y="25113"/>
                    <a:pt x="13549" y="25113"/>
                  </a:cubicBezTo>
                  <a:cubicBezTo>
                    <a:pt x="20479" y="25101"/>
                    <a:pt x="26099" y="19493"/>
                    <a:pt x="26111" y="12552"/>
                  </a:cubicBezTo>
                  <a:cubicBezTo>
                    <a:pt x="26111" y="7480"/>
                    <a:pt x="23051" y="2896"/>
                    <a:pt x="18348" y="955"/>
                  </a:cubicBezTo>
                  <a:cubicBezTo>
                    <a:pt x="16795" y="313"/>
                    <a:pt x="15165" y="1"/>
                    <a:pt x="135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3"/>
            <p:cNvSpPr/>
            <p:nvPr/>
          </p:nvSpPr>
          <p:spPr>
            <a:xfrm rot="10800000">
              <a:off x="-532092" y="792129"/>
              <a:ext cx="908032" cy="873232"/>
            </a:xfrm>
            <a:custGeom>
              <a:avLst/>
              <a:gdLst/>
              <a:ahLst/>
              <a:cxnLst/>
              <a:rect l="l" t="t" r="r" b="b"/>
              <a:pathLst>
                <a:path w="23170" h="22282" extrusionOk="0">
                  <a:moveTo>
                    <a:pt x="12025" y="195"/>
                  </a:moveTo>
                  <a:cubicBezTo>
                    <a:pt x="18062" y="207"/>
                    <a:pt x="22955" y="5101"/>
                    <a:pt x="22967" y="11137"/>
                  </a:cubicBezTo>
                  <a:cubicBezTo>
                    <a:pt x="22967" y="15566"/>
                    <a:pt x="20300" y="19555"/>
                    <a:pt x="16205" y="21245"/>
                  </a:cubicBezTo>
                  <a:cubicBezTo>
                    <a:pt x="14851" y="21806"/>
                    <a:pt x="13429" y="22078"/>
                    <a:pt x="12019" y="22078"/>
                  </a:cubicBezTo>
                  <a:cubicBezTo>
                    <a:pt x="9176" y="22078"/>
                    <a:pt x="6380" y="20969"/>
                    <a:pt x="4286" y="18876"/>
                  </a:cubicBezTo>
                  <a:cubicBezTo>
                    <a:pt x="1155" y="15745"/>
                    <a:pt x="226" y="11042"/>
                    <a:pt x="1917" y="6958"/>
                  </a:cubicBezTo>
                  <a:cubicBezTo>
                    <a:pt x="3608" y="2862"/>
                    <a:pt x="7596" y="195"/>
                    <a:pt x="12025" y="195"/>
                  </a:cubicBezTo>
                  <a:close/>
                  <a:moveTo>
                    <a:pt x="12023" y="0"/>
                  </a:moveTo>
                  <a:cubicBezTo>
                    <a:pt x="9125" y="0"/>
                    <a:pt x="6277" y="1133"/>
                    <a:pt x="4143" y="3267"/>
                  </a:cubicBezTo>
                  <a:cubicBezTo>
                    <a:pt x="953" y="6446"/>
                    <a:pt x="0" y="11244"/>
                    <a:pt x="1727" y="15411"/>
                  </a:cubicBezTo>
                  <a:cubicBezTo>
                    <a:pt x="3453" y="19567"/>
                    <a:pt x="7513" y="22281"/>
                    <a:pt x="12025" y="22281"/>
                  </a:cubicBezTo>
                  <a:cubicBezTo>
                    <a:pt x="18169" y="22281"/>
                    <a:pt x="23158" y="17292"/>
                    <a:pt x="23170" y="11137"/>
                  </a:cubicBezTo>
                  <a:cubicBezTo>
                    <a:pt x="23170" y="6636"/>
                    <a:pt x="20455" y="2564"/>
                    <a:pt x="16288" y="850"/>
                  </a:cubicBezTo>
                  <a:cubicBezTo>
                    <a:pt x="14907" y="278"/>
                    <a:pt x="13459" y="0"/>
                    <a:pt x="120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3"/>
            <p:cNvSpPr/>
            <p:nvPr/>
          </p:nvSpPr>
          <p:spPr>
            <a:xfrm rot="10800000">
              <a:off x="-476558" y="847193"/>
              <a:ext cx="792775" cy="762912"/>
            </a:xfrm>
            <a:custGeom>
              <a:avLst/>
              <a:gdLst/>
              <a:ahLst/>
              <a:cxnLst/>
              <a:rect l="l" t="t" r="r" b="b"/>
              <a:pathLst>
                <a:path w="20229" h="19467" extrusionOk="0">
                  <a:moveTo>
                    <a:pt x="10501" y="202"/>
                  </a:moveTo>
                  <a:cubicBezTo>
                    <a:pt x="15752" y="214"/>
                    <a:pt x="20015" y="4476"/>
                    <a:pt x="20026" y="9727"/>
                  </a:cubicBezTo>
                  <a:cubicBezTo>
                    <a:pt x="20026" y="13585"/>
                    <a:pt x="17705" y="17061"/>
                    <a:pt x="14145" y="18538"/>
                  </a:cubicBezTo>
                  <a:cubicBezTo>
                    <a:pt x="12968" y="19022"/>
                    <a:pt x="11733" y="19257"/>
                    <a:pt x="10507" y="19257"/>
                  </a:cubicBezTo>
                  <a:cubicBezTo>
                    <a:pt x="8027" y="19257"/>
                    <a:pt x="5588" y="18291"/>
                    <a:pt x="3762" y="16466"/>
                  </a:cubicBezTo>
                  <a:cubicBezTo>
                    <a:pt x="1036" y="13739"/>
                    <a:pt x="226" y="9644"/>
                    <a:pt x="1703" y="6084"/>
                  </a:cubicBezTo>
                  <a:cubicBezTo>
                    <a:pt x="3167" y="2524"/>
                    <a:pt x="6644" y="202"/>
                    <a:pt x="10501" y="202"/>
                  </a:cubicBezTo>
                  <a:close/>
                  <a:moveTo>
                    <a:pt x="10505" y="1"/>
                  </a:moveTo>
                  <a:cubicBezTo>
                    <a:pt x="7974" y="1"/>
                    <a:pt x="5485" y="988"/>
                    <a:pt x="3620" y="2845"/>
                  </a:cubicBezTo>
                  <a:cubicBezTo>
                    <a:pt x="834" y="5631"/>
                    <a:pt x="0" y="9822"/>
                    <a:pt x="1512" y="13454"/>
                  </a:cubicBezTo>
                  <a:cubicBezTo>
                    <a:pt x="3012" y="17097"/>
                    <a:pt x="6560" y="19466"/>
                    <a:pt x="10501" y="19466"/>
                  </a:cubicBezTo>
                  <a:cubicBezTo>
                    <a:pt x="15871" y="19454"/>
                    <a:pt x="20217" y="15097"/>
                    <a:pt x="20229" y="9727"/>
                  </a:cubicBezTo>
                  <a:cubicBezTo>
                    <a:pt x="20229" y="5798"/>
                    <a:pt x="17859" y="2250"/>
                    <a:pt x="14216" y="738"/>
                  </a:cubicBezTo>
                  <a:cubicBezTo>
                    <a:pt x="13016" y="242"/>
                    <a:pt x="11755" y="1"/>
                    <a:pt x="10505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3"/>
            <p:cNvSpPr/>
            <p:nvPr/>
          </p:nvSpPr>
          <p:spPr>
            <a:xfrm rot="10800000">
              <a:off x="-421023" y="902727"/>
              <a:ext cx="677517" cy="651926"/>
            </a:xfrm>
            <a:custGeom>
              <a:avLst/>
              <a:gdLst/>
              <a:ahLst/>
              <a:cxnLst/>
              <a:rect l="l" t="t" r="r" b="b"/>
              <a:pathLst>
                <a:path w="17288" h="16635" extrusionOk="0">
                  <a:moveTo>
                    <a:pt x="8977" y="204"/>
                  </a:moveTo>
                  <a:cubicBezTo>
                    <a:pt x="13454" y="204"/>
                    <a:pt x="17086" y="3835"/>
                    <a:pt x="17086" y="8312"/>
                  </a:cubicBezTo>
                  <a:cubicBezTo>
                    <a:pt x="17086" y="11598"/>
                    <a:pt x="15109" y="14551"/>
                    <a:pt x="12073" y="15813"/>
                  </a:cubicBezTo>
                  <a:cubicBezTo>
                    <a:pt x="11073" y="16226"/>
                    <a:pt x="10021" y="16428"/>
                    <a:pt x="8978" y="16428"/>
                  </a:cubicBezTo>
                  <a:cubicBezTo>
                    <a:pt x="6868" y="16428"/>
                    <a:pt x="4792" y="15604"/>
                    <a:pt x="3239" y="14051"/>
                  </a:cubicBezTo>
                  <a:cubicBezTo>
                    <a:pt x="917" y="11729"/>
                    <a:pt x="226" y="8241"/>
                    <a:pt x="1476" y="5216"/>
                  </a:cubicBezTo>
                  <a:cubicBezTo>
                    <a:pt x="2739" y="2180"/>
                    <a:pt x="5691" y="204"/>
                    <a:pt x="8977" y="204"/>
                  </a:cubicBezTo>
                  <a:close/>
                  <a:moveTo>
                    <a:pt x="8979" y="0"/>
                  </a:moveTo>
                  <a:cubicBezTo>
                    <a:pt x="6815" y="0"/>
                    <a:pt x="4689" y="845"/>
                    <a:pt x="3096" y="2430"/>
                  </a:cubicBezTo>
                  <a:cubicBezTo>
                    <a:pt x="714" y="4812"/>
                    <a:pt x="0" y="8395"/>
                    <a:pt x="1286" y="11503"/>
                  </a:cubicBezTo>
                  <a:cubicBezTo>
                    <a:pt x="2584" y="14610"/>
                    <a:pt x="5608" y="16634"/>
                    <a:pt x="8977" y="16634"/>
                  </a:cubicBezTo>
                  <a:cubicBezTo>
                    <a:pt x="13561" y="16623"/>
                    <a:pt x="17288" y="12908"/>
                    <a:pt x="17288" y="8312"/>
                  </a:cubicBezTo>
                  <a:cubicBezTo>
                    <a:pt x="17288" y="4954"/>
                    <a:pt x="15264" y="1918"/>
                    <a:pt x="12156" y="632"/>
                  </a:cubicBezTo>
                  <a:cubicBezTo>
                    <a:pt x="11128" y="207"/>
                    <a:pt x="10049" y="0"/>
                    <a:pt x="89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3"/>
            <p:cNvSpPr/>
            <p:nvPr/>
          </p:nvSpPr>
          <p:spPr>
            <a:xfrm rot="10800000">
              <a:off x="-365997" y="958262"/>
              <a:ext cx="562768" cy="540940"/>
            </a:xfrm>
            <a:custGeom>
              <a:avLst/>
              <a:gdLst/>
              <a:ahLst/>
              <a:cxnLst/>
              <a:rect l="l" t="t" r="r" b="b"/>
              <a:pathLst>
                <a:path w="14360" h="13803" extrusionOk="0">
                  <a:moveTo>
                    <a:pt x="7453" y="206"/>
                  </a:moveTo>
                  <a:cubicBezTo>
                    <a:pt x="11144" y="206"/>
                    <a:pt x="14145" y="3206"/>
                    <a:pt x="14145" y="6897"/>
                  </a:cubicBezTo>
                  <a:cubicBezTo>
                    <a:pt x="14145" y="9612"/>
                    <a:pt x="12514" y="12052"/>
                    <a:pt x="10013" y="13088"/>
                  </a:cubicBezTo>
                  <a:cubicBezTo>
                    <a:pt x="9185" y="13431"/>
                    <a:pt x="8315" y="13598"/>
                    <a:pt x="7453" y="13598"/>
                  </a:cubicBezTo>
                  <a:cubicBezTo>
                    <a:pt x="5710" y="13598"/>
                    <a:pt x="3997" y="12918"/>
                    <a:pt x="2715" y="11636"/>
                  </a:cubicBezTo>
                  <a:cubicBezTo>
                    <a:pt x="798" y="9719"/>
                    <a:pt x="226" y="6837"/>
                    <a:pt x="1262" y="4337"/>
                  </a:cubicBezTo>
                  <a:cubicBezTo>
                    <a:pt x="2298" y="1837"/>
                    <a:pt x="4739" y="206"/>
                    <a:pt x="7453" y="206"/>
                  </a:cubicBezTo>
                  <a:close/>
                  <a:moveTo>
                    <a:pt x="7454" y="0"/>
                  </a:moveTo>
                  <a:cubicBezTo>
                    <a:pt x="5657" y="0"/>
                    <a:pt x="3894" y="702"/>
                    <a:pt x="2572" y="2015"/>
                  </a:cubicBezTo>
                  <a:cubicBezTo>
                    <a:pt x="595" y="3992"/>
                    <a:pt x="0" y="6968"/>
                    <a:pt x="1072" y="9540"/>
                  </a:cubicBezTo>
                  <a:cubicBezTo>
                    <a:pt x="2143" y="12124"/>
                    <a:pt x="4655" y="13803"/>
                    <a:pt x="7453" y="13803"/>
                  </a:cubicBezTo>
                  <a:cubicBezTo>
                    <a:pt x="11263" y="13803"/>
                    <a:pt x="14347" y="10707"/>
                    <a:pt x="14359" y="6897"/>
                  </a:cubicBezTo>
                  <a:cubicBezTo>
                    <a:pt x="14359" y="4111"/>
                    <a:pt x="12668" y="1587"/>
                    <a:pt x="10097" y="527"/>
                  </a:cubicBezTo>
                  <a:cubicBezTo>
                    <a:pt x="9241" y="172"/>
                    <a:pt x="8343" y="0"/>
                    <a:pt x="74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3"/>
            <p:cNvSpPr/>
            <p:nvPr/>
          </p:nvSpPr>
          <p:spPr>
            <a:xfrm rot="10800000">
              <a:off x="-310463" y="1013796"/>
              <a:ext cx="447511" cy="430110"/>
            </a:xfrm>
            <a:custGeom>
              <a:avLst/>
              <a:gdLst/>
              <a:ahLst/>
              <a:cxnLst/>
              <a:rect l="l" t="t" r="r" b="b"/>
              <a:pathLst>
                <a:path w="11419" h="10975" extrusionOk="0">
                  <a:moveTo>
                    <a:pt x="5929" y="200"/>
                  </a:moveTo>
                  <a:cubicBezTo>
                    <a:pt x="8846" y="212"/>
                    <a:pt x="11204" y="2569"/>
                    <a:pt x="11216" y="5486"/>
                  </a:cubicBezTo>
                  <a:cubicBezTo>
                    <a:pt x="11216" y="7629"/>
                    <a:pt x="9918" y="9558"/>
                    <a:pt x="7953" y="10368"/>
                  </a:cubicBezTo>
                  <a:cubicBezTo>
                    <a:pt x="7298" y="10640"/>
                    <a:pt x="6610" y="10772"/>
                    <a:pt x="5927" y="10772"/>
                  </a:cubicBezTo>
                  <a:cubicBezTo>
                    <a:pt x="4552" y="10772"/>
                    <a:pt x="3201" y="10235"/>
                    <a:pt x="2191" y="9225"/>
                  </a:cubicBezTo>
                  <a:cubicBezTo>
                    <a:pt x="679" y="7712"/>
                    <a:pt x="226" y="5438"/>
                    <a:pt x="1048" y="3462"/>
                  </a:cubicBezTo>
                  <a:cubicBezTo>
                    <a:pt x="1857" y="1497"/>
                    <a:pt x="3786" y="200"/>
                    <a:pt x="5929" y="200"/>
                  </a:cubicBezTo>
                  <a:close/>
                  <a:moveTo>
                    <a:pt x="5938" y="0"/>
                  </a:moveTo>
                  <a:cubicBezTo>
                    <a:pt x="4508" y="0"/>
                    <a:pt x="3102" y="559"/>
                    <a:pt x="2048" y="1605"/>
                  </a:cubicBezTo>
                  <a:cubicBezTo>
                    <a:pt x="476" y="3176"/>
                    <a:pt x="0" y="5545"/>
                    <a:pt x="857" y="7593"/>
                  </a:cubicBezTo>
                  <a:cubicBezTo>
                    <a:pt x="1703" y="9641"/>
                    <a:pt x="3703" y="10975"/>
                    <a:pt x="5929" y="10975"/>
                  </a:cubicBezTo>
                  <a:cubicBezTo>
                    <a:pt x="8954" y="10975"/>
                    <a:pt x="11406" y="8522"/>
                    <a:pt x="11418" y="5486"/>
                  </a:cubicBezTo>
                  <a:cubicBezTo>
                    <a:pt x="11418" y="3271"/>
                    <a:pt x="10073" y="1271"/>
                    <a:pt x="8025" y="414"/>
                  </a:cubicBezTo>
                  <a:cubicBezTo>
                    <a:pt x="7350" y="135"/>
                    <a:pt x="6641" y="0"/>
                    <a:pt x="59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3"/>
            <p:cNvSpPr/>
            <p:nvPr/>
          </p:nvSpPr>
          <p:spPr>
            <a:xfrm rot="10800000">
              <a:off x="-254929" y="1068860"/>
              <a:ext cx="373324" cy="319986"/>
            </a:xfrm>
            <a:custGeom>
              <a:avLst/>
              <a:gdLst/>
              <a:ahLst/>
              <a:cxnLst/>
              <a:rect l="l" t="t" r="r" b="b"/>
              <a:pathLst>
                <a:path w="9526" h="8165" extrusionOk="0">
                  <a:moveTo>
                    <a:pt x="5453" y="211"/>
                  </a:moveTo>
                  <a:cubicBezTo>
                    <a:pt x="7585" y="223"/>
                    <a:pt x="9323" y="1950"/>
                    <a:pt x="9323" y="4081"/>
                  </a:cubicBezTo>
                  <a:cubicBezTo>
                    <a:pt x="9323" y="5653"/>
                    <a:pt x="8382" y="7058"/>
                    <a:pt x="6930" y="7665"/>
                  </a:cubicBezTo>
                  <a:cubicBezTo>
                    <a:pt x="6455" y="7861"/>
                    <a:pt x="5956" y="7956"/>
                    <a:pt x="5460" y="7956"/>
                  </a:cubicBezTo>
                  <a:cubicBezTo>
                    <a:pt x="4451" y="7956"/>
                    <a:pt x="3457" y="7562"/>
                    <a:pt x="2715" y="6819"/>
                  </a:cubicBezTo>
                  <a:cubicBezTo>
                    <a:pt x="274" y="4379"/>
                    <a:pt x="2001" y="211"/>
                    <a:pt x="5453" y="211"/>
                  </a:cubicBezTo>
                  <a:close/>
                  <a:moveTo>
                    <a:pt x="5420" y="1"/>
                  </a:moveTo>
                  <a:cubicBezTo>
                    <a:pt x="4420" y="1"/>
                    <a:pt x="3400" y="372"/>
                    <a:pt x="2572" y="1200"/>
                  </a:cubicBezTo>
                  <a:cubicBezTo>
                    <a:pt x="0" y="3771"/>
                    <a:pt x="1822" y="8165"/>
                    <a:pt x="5453" y="8165"/>
                  </a:cubicBezTo>
                  <a:cubicBezTo>
                    <a:pt x="7704" y="8153"/>
                    <a:pt x="9525" y="6331"/>
                    <a:pt x="9525" y="4081"/>
                  </a:cubicBezTo>
                  <a:cubicBezTo>
                    <a:pt x="9525" y="1624"/>
                    <a:pt x="7514" y="1"/>
                    <a:pt x="54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3"/>
            <p:cNvSpPr/>
            <p:nvPr/>
          </p:nvSpPr>
          <p:spPr>
            <a:xfrm rot="10800000">
              <a:off x="-199394" y="1124394"/>
              <a:ext cx="243605" cy="208844"/>
            </a:xfrm>
            <a:custGeom>
              <a:avLst/>
              <a:gdLst/>
              <a:ahLst/>
              <a:cxnLst/>
              <a:rect l="l" t="t" r="r" b="b"/>
              <a:pathLst>
                <a:path w="6216" h="5329" extrusionOk="0">
                  <a:moveTo>
                    <a:pt x="3560" y="209"/>
                  </a:moveTo>
                  <a:cubicBezTo>
                    <a:pt x="4918" y="209"/>
                    <a:pt x="6013" y="1305"/>
                    <a:pt x="6013" y="2662"/>
                  </a:cubicBezTo>
                  <a:cubicBezTo>
                    <a:pt x="6013" y="4144"/>
                    <a:pt x="4803" y="5125"/>
                    <a:pt x="3541" y="5125"/>
                  </a:cubicBezTo>
                  <a:cubicBezTo>
                    <a:pt x="2938" y="5125"/>
                    <a:pt x="2323" y="4901"/>
                    <a:pt x="1822" y="4400"/>
                  </a:cubicBezTo>
                  <a:cubicBezTo>
                    <a:pt x="274" y="2852"/>
                    <a:pt x="1370" y="209"/>
                    <a:pt x="3560" y="209"/>
                  </a:cubicBezTo>
                  <a:close/>
                  <a:moveTo>
                    <a:pt x="3541" y="0"/>
                  </a:moveTo>
                  <a:cubicBezTo>
                    <a:pt x="2888" y="0"/>
                    <a:pt x="2222" y="242"/>
                    <a:pt x="1679" y="781"/>
                  </a:cubicBezTo>
                  <a:cubicBezTo>
                    <a:pt x="0" y="2460"/>
                    <a:pt x="1191" y="5329"/>
                    <a:pt x="3560" y="5329"/>
                  </a:cubicBezTo>
                  <a:cubicBezTo>
                    <a:pt x="5025" y="5329"/>
                    <a:pt x="6216" y="4138"/>
                    <a:pt x="6216" y="2662"/>
                  </a:cubicBezTo>
                  <a:cubicBezTo>
                    <a:pt x="6216" y="1059"/>
                    <a:pt x="4907" y="0"/>
                    <a:pt x="35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3"/>
            <p:cNvSpPr/>
            <p:nvPr/>
          </p:nvSpPr>
          <p:spPr>
            <a:xfrm rot="10800000">
              <a:off x="-144172" y="1179889"/>
              <a:ext cx="114200" cy="97975"/>
            </a:xfrm>
            <a:custGeom>
              <a:avLst/>
              <a:gdLst/>
              <a:ahLst/>
              <a:cxnLst/>
              <a:rect l="l" t="t" r="r" b="b"/>
              <a:pathLst>
                <a:path w="2914" h="2500" extrusionOk="0">
                  <a:moveTo>
                    <a:pt x="1667" y="213"/>
                  </a:moveTo>
                  <a:cubicBezTo>
                    <a:pt x="2239" y="213"/>
                    <a:pt x="2703" y="677"/>
                    <a:pt x="2703" y="1249"/>
                  </a:cubicBezTo>
                  <a:cubicBezTo>
                    <a:pt x="2703" y="1878"/>
                    <a:pt x="2190" y="2293"/>
                    <a:pt x="1656" y="2293"/>
                  </a:cubicBezTo>
                  <a:cubicBezTo>
                    <a:pt x="1401" y="2293"/>
                    <a:pt x="1141" y="2199"/>
                    <a:pt x="929" y="1987"/>
                  </a:cubicBezTo>
                  <a:cubicBezTo>
                    <a:pt x="274" y="1332"/>
                    <a:pt x="739" y="213"/>
                    <a:pt x="1667" y="213"/>
                  </a:cubicBezTo>
                  <a:close/>
                  <a:moveTo>
                    <a:pt x="1658" y="1"/>
                  </a:moveTo>
                  <a:cubicBezTo>
                    <a:pt x="1352" y="1"/>
                    <a:pt x="1040" y="114"/>
                    <a:pt x="786" y="368"/>
                  </a:cubicBezTo>
                  <a:cubicBezTo>
                    <a:pt x="1" y="1154"/>
                    <a:pt x="548" y="2499"/>
                    <a:pt x="1667" y="2499"/>
                  </a:cubicBezTo>
                  <a:cubicBezTo>
                    <a:pt x="2358" y="2499"/>
                    <a:pt x="2906" y="1940"/>
                    <a:pt x="2906" y="1249"/>
                  </a:cubicBezTo>
                  <a:cubicBezTo>
                    <a:pt x="2914" y="499"/>
                    <a:pt x="2300" y="1"/>
                    <a:pt x="16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3" name="Google Shape;1313;p43"/>
          <p:cNvSpPr/>
          <p:nvPr/>
        </p:nvSpPr>
        <p:spPr>
          <a:xfrm>
            <a:off x="8782400" y="4686702"/>
            <a:ext cx="708900" cy="7089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4" name="Google Shape;1314;p43"/>
          <p:cNvSpPr txBox="1">
            <a:spLocks noGrp="1"/>
          </p:cNvSpPr>
          <p:nvPr>
            <p:ph type="body" idx="4294967295"/>
          </p:nvPr>
        </p:nvSpPr>
        <p:spPr>
          <a:xfrm>
            <a:off x="836125" y="1112200"/>
            <a:ext cx="6871200" cy="28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FFFFFF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Geometri</a:t>
            </a:r>
            <a:r>
              <a:rPr lang="en" sz="1900">
                <a:solidFill>
                  <a:srgbClr val="FFFFFF"/>
                </a:solidFill>
              </a:rPr>
              <a:t> akan menentukan </a:t>
            </a:r>
            <a:r>
              <a:rPr lang="en" sz="1900" b="1">
                <a:solidFill>
                  <a:srgbClr val="FFFFFF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bentuk dari objek</a:t>
            </a:r>
            <a:r>
              <a:rPr lang="en" sz="1900">
                <a:solidFill>
                  <a:srgbClr val="FFFFFF"/>
                </a:solidFill>
              </a:rPr>
              <a:t>. </a:t>
            </a:r>
            <a:endParaRPr sz="19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</a:rPr>
              <a:t>Atribut dari geometri, terdiri dari:</a:t>
            </a:r>
            <a:endParaRPr sz="1900">
              <a:solidFill>
                <a:srgbClr val="FFFFFF"/>
              </a:solidFill>
            </a:endParaRPr>
          </a:p>
          <a:p>
            <a:pPr marL="457200" lvl="0" indent="-3492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</a:pPr>
            <a:r>
              <a:rPr lang="en" sz="1900" b="1">
                <a:solidFill>
                  <a:srgbClr val="FFFFFF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Vertices / Vertex</a:t>
            </a:r>
            <a:r>
              <a:rPr lang="en" sz="1900">
                <a:solidFill>
                  <a:srgbClr val="FFFFFF"/>
                </a:solidFill>
              </a:rPr>
              <a:t> = kumpulan titik dalam ruang 3 dimensi. </a:t>
            </a:r>
            <a:br>
              <a:rPr lang="en" sz="1900">
                <a:solidFill>
                  <a:srgbClr val="FFFFFF"/>
                </a:solidFill>
              </a:rPr>
            </a:br>
            <a:r>
              <a:rPr lang="en" sz="1900">
                <a:solidFill>
                  <a:srgbClr val="FFFFFF"/>
                </a:solidFill>
              </a:rPr>
              <a:t>Kubus memiliki 8 sudut, yang setiap sudut didefinisikan dengan (x,y,z).</a:t>
            </a:r>
            <a:endParaRPr sz="1900">
              <a:solidFill>
                <a:srgbClr val="FFFFFF"/>
              </a:solidFill>
            </a:endParaRPr>
          </a:p>
          <a:p>
            <a:pPr marL="457200" lvl="0" indent="-3492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</a:pPr>
            <a:r>
              <a:rPr lang="en" sz="1900" b="1">
                <a:solidFill>
                  <a:srgbClr val="FFFFFF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Faces</a:t>
            </a:r>
            <a:r>
              <a:rPr lang="en" sz="1900">
                <a:solidFill>
                  <a:srgbClr val="FFFFFF"/>
                </a:solidFill>
              </a:rPr>
              <a:t> = sisi dari suatu objek, terbentuk dari 3 vertices yang terhubung membentuk segitiga. Satu sisi kubus terdiri dari 2 faces. </a:t>
            </a:r>
            <a:endParaRPr sz="1900">
              <a:solidFill>
                <a:srgbClr val="FFFFFF"/>
              </a:solidFill>
            </a:endParaRPr>
          </a:p>
        </p:txBody>
      </p:sp>
      <p:grpSp>
        <p:nvGrpSpPr>
          <p:cNvPr id="1315" name="Google Shape;1315;p43"/>
          <p:cNvGrpSpPr/>
          <p:nvPr/>
        </p:nvGrpSpPr>
        <p:grpSpPr>
          <a:xfrm>
            <a:off x="5524910" y="4564479"/>
            <a:ext cx="601813" cy="270772"/>
            <a:chOff x="1735682" y="4479804"/>
            <a:chExt cx="601813" cy="270772"/>
          </a:xfrm>
        </p:grpSpPr>
        <p:grpSp>
          <p:nvGrpSpPr>
            <p:cNvPr id="1316" name="Google Shape;1316;p43"/>
            <p:cNvGrpSpPr/>
            <p:nvPr/>
          </p:nvGrpSpPr>
          <p:grpSpPr>
            <a:xfrm>
              <a:off x="1735919" y="4711715"/>
              <a:ext cx="601576" cy="38861"/>
              <a:chOff x="7586971" y="1240406"/>
              <a:chExt cx="820705" cy="53017"/>
            </a:xfrm>
          </p:grpSpPr>
          <p:sp>
            <p:nvSpPr>
              <p:cNvPr id="1317" name="Google Shape;1317;p43"/>
              <p:cNvSpPr/>
              <p:nvPr/>
            </p:nvSpPr>
            <p:spPr>
              <a:xfrm>
                <a:off x="8345886" y="1240406"/>
                <a:ext cx="61789" cy="53017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656" extrusionOk="0">
                    <a:moveTo>
                      <a:pt x="833" y="1"/>
                    </a:moveTo>
                    <a:cubicBezTo>
                      <a:pt x="407" y="1"/>
                      <a:pt x="0" y="332"/>
                      <a:pt x="0" y="834"/>
                    </a:cubicBezTo>
                    <a:cubicBezTo>
                      <a:pt x="0" y="1286"/>
                      <a:pt x="369" y="1655"/>
                      <a:pt x="822" y="1655"/>
                    </a:cubicBezTo>
                    <a:cubicBezTo>
                      <a:pt x="1560" y="1655"/>
                      <a:pt x="1929" y="762"/>
                      <a:pt x="1405" y="238"/>
                    </a:cubicBezTo>
                    <a:cubicBezTo>
                      <a:pt x="1237" y="74"/>
                      <a:pt x="1033" y="1"/>
                      <a:pt x="833" y="1"/>
                    </a:cubicBezTo>
                    <a:close/>
                  </a:path>
                </a:pathLst>
              </a:custGeom>
              <a:solidFill>
                <a:srgbClr val="F6F6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43"/>
              <p:cNvSpPr/>
              <p:nvPr/>
            </p:nvSpPr>
            <p:spPr>
              <a:xfrm>
                <a:off x="8156069" y="1240406"/>
                <a:ext cx="61757" cy="53017"/>
              </a:xfrm>
              <a:custGeom>
                <a:avLst/>
                <a:gdLst/>
                <a:ahLst/>
                <a:cxnLst/>
                <a:rect l="l" t="t" r="r" b="b"/>
                <a:pathLst>
                  <a:path w="1929" h="1656" extrusionOk="0">
                    <a:moveTo>
                      <a:pt x="838" y="1"/>
                    </a:moveTo>
                    <a:cubicBezTo>
                      <a:pt x="413" y="1"/>
                      <a:pt x="0" y="332"/>
                      <a:pt x="0" y="834"/>
                    </a:cubicBezTo>
                    <a:cubicBezTo>
                      <a:pt x="0" y="1286"/>
                      <a:pt x="369" y="1655"/>
                      <a:pt x="822" y="1655"/>
                    </a:cubicBezTo>
                    <a:cubicBezTo>
                      <a:pt x="1560" y="1655"/>
                      <a:pt x="1929" y="762"/>
                      <a:pt x="1405" y="238"/>
                    </a:cubicBezTo>
                    <a:cubicBezTo>
                      <a:pt x="1241" y="74"/>
                      <a:pt x="1038" y="1"/>
                      <a:pt x="838" y="1"/>
                    </a:cubicBezTo>
                    <a:close/>
                  </a:path>
                </a:pathLst>
              </a:custGeom>
              <a:solidFill>
                <a:srgbClr val="F6F6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43"/>
              <p:cNvSpPr/>
              <p:nvPr/>
            </p:nvSpPr>
            <p:spPr>
              <a:xfrm>
                <a:off x="7966221" y="1240406"/>
                <a:ext cx="61789" cy="53017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656" extrusionOk="0">
                    <a:moveTo>
                      <a:pt x="842" y="1"/>
                    </a:moveTo>
                    <a:cubicBezTo>
                      <a:pt x="413" y="1"/>
                      <a:pt x="1" y="332"/>
                      <a:pt x="1" y="834"/>
                    </a:cubicBezTo>
                    <a:cubicBezTo>
                      <a:pt x="1" y="1286"/>
                      <a:pt x="370" y="1655"/>
                      <a:pt x="834" y="1655"/>
                    </a:cubicBezTo>
                    <a:cubicBezTo>
                      <a:pt x="1560" y="1655"/>
                      <a:pt x="1930" y="762"/>
                      <a:pt x="1418" y="238"/>
                    </a:cubicBezTo>
                    <a:cubicBezTo>
                      <a:pt x="1250" y="74"/>
                      <a:pt x="1044" y="1"/>
                      <a:pt x="842" y="1"/>
                    </a:cubicBezTo>
                    <a:close/>
                  </a:path>
                </a:pathLst>
              </a:custGeom>
              <a:solidFill>
                <a:srgbClr val="F6F6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43"/>
              <p:cNvSpPr/>
              <p:nvPr/>
            </p:nvSpPr>
            <p:spPr>
              <a:xfrm>
                <a:off x="7776404" y="1240406"/>
                <a:ext cx="62173" cy="53017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1656" extrusionOk="0">
                    <a:moveTo>
                      <a:pt x="842" y="1"/>
                    </a:moveTo>
                    <a:cubicBezTo>
                      <a:pt x="413" y="1"/>
                      <a:pt x="0" y="332"/>
                      <a:pt x="0" y="834"/>
                    </a:cubicBezTo>
                    <a:cubicBezTo>
                      <a:pt x="0" y="1286"/>
                      <a:pt x="370" y="1655"/>
                      <a:pt x="834" y="1655"/>
                    </a:cubicBezTo>
                    <a:cubicBezTo>
                      <a:pt x="1572" y="1655"/>
                      <a:pt x="1941" y="762"/>
                      <a:pt x="1417" y="238"/>
                    </a:cubicBezTo>
                    <a:cubicBezTo>
                      <a:pt x="1249" y="74"/>
                      <a:pt x="1044" y="1"/>
                      <a:pt x="842" y="1"/>
                    </a:cubicBezTo>
                    <a:close/>
                  </a:path>
                </a:pathLst>
              </a:custGeom>
              <a:solidFill>
                <a:srgbClr val="F6F6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43"/>
              <p:cNvSpPr/>
              <p:nvPr/>
            </p:nvSpPr>
            <p:spPr>
              <a:xfrm>
                <a:off x="7586971" y="1240406"/>
                <a:ext cx="61757" cy="53017"/>
              </a:xfrm>
              <a:custGeom>
                <a:avLst/>
                <a:gdLst/>
                <a:ahLst/>
                <a:cxnLst/>
                <a:rect l="l" t="t" r="r" b="b"/>
                <a:pathLst>
                  <a:path w="1929" h="1656" extrusionOk="0">
                    <a:moveTo>
                      <a:pt x="832" y="1"/>
                    </a:moveTo>
                    <a:cubicBezTo>
                      <a:pt x="407" y="1"/>
                      <a:pt x="0" y="332"/>
                      <a:pt x="0" y="834"/>
                    </a:cubicBezTo>
                    <a:cubicBezTo>
                      <a:pt x="0" y="1286"/>
                      <a:pt x="369" y="1655"/>
                      <a:pt x="822" y="1655"/>
                    </a:cubicBezTo>
                    <a:cubicBezTo>
                      <a:pt x="1560" y="1655"/>
                      <a:pt x="1929" y="762"/>
                      <a:pt x="1405" y="238"/>
                    </a:cubicBezTo>
                    <a:cubicBezTo>
                      <a:pt x="1237" y="74"/>
                      <a:pt x="1033" y="1"/>
                      <a:pt x="832" y="1"/>
                    </a:cubicBezTo>
                    <a:close/>
                  </a:path>
                </a:pathLst>
              </a:custGeom>
              <a:solidFill>
                <a:srgbClr val="F6F6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22" name="Google Shape;1322;p43"/>
            <p:cNvSpPr/>
            <p:nvPr/>
          </p:nvSpPr>
          <p:spPr>
            <a:xfrm>
              <a:off x="1735682" y="4479804"/>
              <a:ext cx="601542" cy="81907"/>
            </a:xfrm>
            <a:custGeom>
              <a:avLst/>
              <a:gdLst/>
              <a:ahLst/>
              <a:cxnLst/>
              <a:rect l="l" t="t" r="r" b="b"/>
              <a:pathLst>
                <a:path w="18277" h="2489" extrusionOk="0">
                  <a:moveTo>
                    <a:pt x="1869" y="0"/>
                  </a:moveTo>
                  <a:lnTo>
                    <a:pt x="0" y="1893"/>
                  </a:lnTo>
                  <a:lnTo>
                    <a:pt x="322" y="2215"/>
                  </a:lnTo>
                  <a:lnTo>
                    <a:pt x="1869" y="655"/>
                  </a:lnTo>
                  <a:lnTo>
                    <a:pt x="3691" y="2488"/>
                  </a:lnTo>
                  <a:lnTo>
                    <a:pt x="5501" y="655"/>
                  </a:lnTo>
                  <a:lnTo>
                    <a:pt x="7322" y="2488"/>
                  </a:lnTo>
                  <a:lnTo>
                    <a:pt x="9144" y="655"/>
                  </a:lnTo>
                  <a:lnTo>
                    <a:pt x="10954" y="2488"/>
                  </a:lnTo>
                  <a:lnTo>
                    <a:pt x="12775" y="655"/>
                  </a:lnTo>
                  <a:lnTo>
                    <a:pt x="14585" y="2488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6" y="1893"/>
                  </a:lnTo>
                  <a:lnTo>
                    <a:pt x="16407" y="0"/>
                  </a:lnTo>
                  <a:lnTo>
                    <a:pt x="14585" y="1846"/>
                  </a:lnTo>
                  <a:lnTo>
                    <a:pt x="12775" y="0"/>
                  </a:lnTo>
                  <a:lnTo>
                    <a:pt x="10954" y="1846"/>
                  </a:lnTo>
                  <a:lnTo>
                    <a:pt x="9132" y="0"/>
                  </a:lnTo>
                  <a:lnTo>
                    <a:pt x="7322" y="1846"/>
                  </a:lnTo>
                  <a:lnTo>
                    <a:pt x="5501" y="0"/>
                  </a:lnTo>
                  <a:lnTo>
                    <a:pt x="3691" y="1846"/>
                  </a:lnTo>
                  <a:lnTo>
                    <a:pt x="1869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3" name="Google Shape;1323;p43"/>
          <p:cNvGrpSpPr/>
          <p:nvPr/>
        </p:nvGrpSpPr>
        <p:grpSpPr>
          <a:xfrm rot="10800000">
            <a:off x="6379786" y="4501325"/>
            <a:ext cx="359410" cy="333926"/>
            <a:chOff x="6672" y="3464315"/>
            <a:chExt cx="279631" cy="259804"/>
          </a:xfrm>
        </p:grpSpPr>
        <p:sp>
          <p:nvSpPr>
            <p:cNvPr id="1324" name="Google Shape;1324;p43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3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3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3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3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3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3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3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3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3" name="Google Shape;1333;p43"/>
          <p:cNvGrpSpPr/>
          <p:nvPr/>
        </p:nvGrpSpPr>
        <p:grpSpPr>
          <a:xfrm>
            <a:off x="7381520" y="4539801"/>
            <a:ext cx="181204" cy="295450"/>
            <a:chOff x="8814523" y="4301099"/>
            <a:chExt cx="181204" cy="295450"/>
          </a:xfrm>
        </p:grpSpPr>
        <p:sp>
          <p:nvSpPr>
            <p:cNvPr id="1334" name="Google Shape;1334;p43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3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3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3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3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3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0" name="Google Shape;1340;p43"/>
          <p:cNvGrpSpPr/>
          <p:nvPr/>
        </p:nvGrpSpPr>
        <p:grpSpPr>
          <a:xfrm rot="10800000" flipH="1">
            <a:off x="4249641" y="4534291"/>
            <a:ext cx="601568" cy="300960"/>
            <a:chOff x="5615619" y="2077286"/>
            <a:chExt cx="601568" cy="300960"/>
          </a:xfrm>
        </p:grpSpPr>
        <p:sp>
          <p:nvSpPr>
            <p:cNvPr id="1341" name="Google Shape;1341;p43"/>
            <p:cNvSpPr/>
            <p:nvPr/>
          </p:nvSpPr>
          <p:spPr>
            <a:xfrm>
              <a:off x="5615619" y="2208512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5" y="0"/>
                    <a:pt x="504" y="55"/>
                    <a:pt x="382" y="178"/>
                  </a:cubicBezTo>
                  <a:cubicBezTo>
                    <a:pt x="1" y="559"/>
                    <a:pt x="274" y="1214"/>
                    <a:pt x="810" y="1214"/>
                  </a:cubicBezTo>
                  <a:cubicBezTo>
                    <a:pt x="1144" y="1214"/>
                    <a:pt x="1417" y="940"/>
                    <a:pt x="1417" y="606"/>
                  </a:cubicBezTo>
                  <a:cubicBezTo>
                    <a:pt x="1417" y="243"/>
                    <a:pt x="1116" y="0"/>
                    <a:pt x="804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3"/>
            <p:cNvSpPr/>
            <p:nvPr/>
          </p:nvSpPr>
          <p:spPr>
            <a:xfrm>
              <a:off x="5754470" y="2208512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13" y="0"/>
                  </a:moveTo>
                  <a:cubicBezTo>
                    <a:pt x="666" y="0"/>
                    <a:pt x="516" y="55"/>
                    <a:pt x="393" y="178"/>
                  </a:cubicBezTo>
                  <a:cubicBezTo>
                    <a:pt x="0" y="559"/>
                    <a:pt x="274" y="1214"/>
                    <a:pt x="810" y="1214"/>
                  </a:cubicBezTo>
                  <a:cubicBezTo>
                    <a:pt x="1155" y="1214"/>
                    <a:pt x="1417" y="940"/>
                    <a:pt x="1417" y="606"/>
                  </a:cubicBezTo>
                  <a:cubicBezTo>
                    <a:pt x="1417" y="243"/>
                    <a:pt x="1122" y="0"/>
                    <a:pt x="813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3"/>
            <p:cNvSpPr/>
            <p:nvPr/>
          </p:nvSpPr>
          <p:spPr>
            <a:xfrm>
              <a:off x="5893705" y="2208512"/>
              <a:ext cx="45397" cy="38894"/>
            </a:xfrm>
            <a:custGeom>
              <a:avLst/>
              <a:gdLst/>
              <a:ahLst/>
              <a:cxnLst/>
              <a:rect l="l" t="t" r="r" b="b"/>
              <a:pathLst>
                <a:path w="1417" h="1214" extrusionOk="0">
                  <a:moveTo>
                    <a:pt x="803" y="0"/>
                  </a:moveTo>
                  <a:cubicBezTo>
                    <a:pt x="655" y="0"/>
                    <a:pt x="504" y="55"/>
                    <a:pt x="381" y="178"/>
                  </a:cubicBezTo>
                  <a:cubicBezTo>
                    <a:pt x="0" y="559"/>
                    <a:pt x="274" y="1214"/>
                    <a:pt x="810" y="1214"/>
                  </a:cubicBezTo>
                  <a:cubicBezTo>
                    <a:pt x="1143" y="1214"/>
                    <a:pt x="1417" y="940"/>
                    <a:pt x="1417" y="606"/>
                  </a:cubicBezTo>
                  <a:cubicBezTo>
                    <a:pt x="1417" y="243"/>
                    <a:pt x="1116" y="0"/>
                    <a:pt x="803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3"/>
            <p:cNvSpPr/>
            <p:nvPr/>
          </p:nvSpPr>
          <p:spPr>
            <a:xfrm>
              <a:off x="6032908" y="2208416"/>
              <a:ext cx="45301" cy="38990"/>
            </a:xfrm>
            <a:custGeom>
              <a:avLst/>
              <a:gdLst/>
              <a:ahLst/>
              <a:cxnLst/>
              <a:rect l="l" t="t" r="r" b="b"/>
              <a:pathLst>
                <a:path w="1414" h="1217" extrusionOk="0">
                  <a:moveTo>
                    <a:pt x="809" y="1"/>
                  </a:moveTo>
                  <a:cubicBezTo>
                    <a:pt x="659" y="1"/>
                    <a:pt x="506" y="57"/>
                    <a:pt x="382" y="181"/>
                  </a:cubicBezTo>
                  <a:cubicBezTo>
                    <a:pt x="1" y="562"/>
                    <a:pt x="263" y="1217"/>
                    <a:pt x="811" y="1217"/>
                  </a:cubicBezTo>
                  <a:cubicBezTo>
                    <a:pt x="1144" y="1217"/>
                    <a:pt x="1406" y="943"/>
                    <a:pt x="1406" y="609"/>
                  </a:cubicBezTo>
                  <a:cubicBezTo>
                    <a:pt x="1414" y="240"/>
                    <a:pt x="1119" y="1"/>
                    <a:pt x="809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3"/>
            <p:cNvSpPr/>
            <p:nvPr/>
          </p:nvSpPr>
          <p:spPr>
            <a:xfrm>
              <a:off x="6171758" y="2208416"/>
              <a:ext cx="45429" cy="38990"/>
            </a:xfrm>
            <a:custGeom>
              <a:avLst/>
              <a:gdLst/>
              <a:ahLst/>
              <a:cxnLst/>
              <a:rect l="l" t="t" r="r" b="b"/>
              <a:pathLst>
                <a:path w="1418" h="1217" extrusionOk="0">
                  <a:moveTo>
                    <a:pt x="809" y="1"/>
                  </a:moveTo>
                  <a:cubicBezTo>
                    <a:pt x="659" y="1"/>
                    <a:pt x="506" y="57"/>
                    <a:pt x="382" y="181"/>
                  </a:cubicBezTo>
                  <a:cubicBezTo>
                    <a:pt x="1" y="562"/>
                    <a:pt x="275" y="1217"/>
                    <a:pt x="810" y="1217"/>
                  </a:cubicBezTo>
                  <a:cubicBezTo>
                    <a:pt x="1144" y="1217"/>
                    <a:pt x="1418" y="943"/>
                    <a:pt x="1418" y="609"/>
                  </a:cubicBezTo>
                  <a:cubicBezTo>
                    <a:pt x="1418" y="240"/>
                    <a:pt x="1120" y="1"/>
                    <a:pt x="809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3"/>
            <p:cNvSpPr/>
            <p:nvPr/>
          </p:nvSpPr>
          <p:spPr>
            <a:xfrm>
              <a:off x="5615619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5" y="0"/>
                    <a:pt x="504" y="55"/>
                    <a:pt x="382" y="178"/>
                  </a:cubicBezTo>
                  <a:cubicBezTo>
                    <a:pt x="1" y="571"/>
                    <a:pt x="274" y="1214"/>
                    <a:pt x="810" y="1214"/>
                  </a:cubicBezTo>
                  <a:cubicBezTo>
                    <a:pt x="1144" y="1214"/>
                    <a:pt x="1417" y="952"/>
                    <a:pt x="1417" y="607"/>
                  </a:cubicBezTo>
                  <a:cubicBezTo>
                    <a:pt x="1417" y="243"/>
                    <a:pt x="1116" y="0"/>
                    <a:pt x="804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3"/>
            <p:cNvSpPr/>
            <p:nvPr/>
          </p:nvSpPr>
          <p:spPr>
            <a:xfrm>
              <a:off x="5754470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13" y="0"/>
                  </a:moveTo>
                  <a:cubicBezTo>
                    <a:pt x="666" y="0"/>
                    <a:pt x="516" y="55"/>
                    <a:pt x="393" y="178"/>
                  </a:cubicBezTo>
                  <a:cubicBezTo>
                    <a:pt x="0" y="571"/>
                    <a:pt x="274" y="1214"/>
                    <a:pt x="810" y="1214"/>
                  </a:cubicBezTo>
                  <a:cubicBezTo>
                    <a:pt x="1155" y="1214"/>
                    <a:pt x="1417" y="952"/>
                    <a:pt x="1417" y="607"/>
                  </a:cubicBezTo>
                  <a:cubicBezTo>
                    <a:pt x="1417" y="243"/>
                    <a:pt x="1122" y="0"/>
                    <a:pt x="813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3"/>
            <p:cNvSpPr/>
            <p:nvPr/>
          </p:nvSpPr>
          <p:spPr>
            <a:xfrm>
              <a:off x="5893705" y="2077414"/>
              <a:ext cx="45397" cy="38765"/>
            </a:xfrm>
            <a:custGeom>
              <a:avLst/>
              <a:gdLst/>
              <a:ahLst/>
              <a:cxnLst/>
              <a:rect l="l" t="t" r="r" b="b"/>
              <a:pathLst>
                <a:path w="1417" h="1210" extrusionOk="0">
                  <a:moveTo>
                    <a:pt x="810" y="0"/>
                  </a:moveTo>
                  <a:cubicBezTo>
                    <a:pt x="660" y="0"/>
                    <a:pt x="506" y="57"/>
                    <a:pt x="381" y="186"/>
                  </a:cubicBezTo>
                  <a:cubicBezTo>
                    <a:pt x="0" y="567"/>
                    <a:pt x="274" y="1210"/>
                    <a:pt x="810" y="1210"/>
                  </a:cubicBezTo>
                  <a:cubicBezTo>
                    <a:pt x="1143" y="1210"/>
                    <a:pt x="1417" y="948"/>
                    <a:pt x="1417" y="603"/>
                  </a:cubicBezTo>
                  <a:cubicBezTo>
                    <a:pt x="1417" y="242"/>
                    <a:pt x="1121" y="0"/>
                    <a:pt x="810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3"/>
            <p:cNvSpPr/>
            <p:nvPr/>
          </p:nvSpPr>
          <p:spPr>
            <a:xfrm>
              <a:off x="6032908" y="2077286"/>
              <a:ext cx="45045" cy="38894"/>
            </a:xfrm>
            <a:custGeom>
              <a:avLst/>
              <a:gdLst/>
              <a:ahLst/>
              <a:cxnLst/>
              <a:rect l="l" t="t" r="r" b="b"/>
              <a:pathLst>
                <a:path w="1406" h="1214" extrusionOk="0">
                  <a:moveTo>
                    <a:pt x="801" y="0"/>
                  </a:moveTo>
                  <a:cubicBezTo>
                    <a:pt x="654" y="0"/>
                    <a:pt x="505" y="55"/>
                    <a:pt x="382" y="178"/>
                  </a:cubicBezTo>
                  <a:cubicBezTo>
                    <a:pt x="1" y="571"/>
                    <a:pt x="263" y="1214"/>
                    <a:pt x="811" y="1214"/>
                  </a:cubicBezTo>
                  <a:cubicBezTo>
                    <a:pt x="1144" y="1214"/>
                    <a:pt x="1406" y="952"/>
                    <a:pt x="1406" y="607"/>
                  </a:cubicBezTo>
                  <a:cubicBezTo>
                    <a:pt x="1406" y="243"/>
                    <a:pt x="1110" y="0"/>
                    <a:pt x="801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3"/>
            <p:cNvSpPr/>
            <p:nvPr/>
          </p:nvSpPr>
          <p:spPr>
            <a:xfrm>
              <a:off x="6171758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6" y="0"/>
                    <a:pt x="505" y="55"/>
                    <a:pt x="382" y="178"/>
                  </a:cubicBezTo>
                  <a:cubicBezTo>
                    <a:pt x="1" y="571"/>
                    <a:pt x="275" y="1214"/>
                    <a:pt x="810" y="1214"/>
                  </a:cubicBezTo>
                  <a:cubicBezTo>
                    <a:pt x="1144" y="1214"/>
                    <a:pt x="1418" y="952"/>
                    <a:pt x="1418" y="607"/>
                  </a:cubicBezTo>
                  <a:cubicBezTo>
                    <a:pt x="1418" y="243"/>
                    <a:pt x="1117" y="0"/>
                    <a:pt x="804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3"/>
            <p:cNvSpPr/>
            <p:nvPr/>
          </p:nvSpPr>
          <p:spPr>
            <a:xfrm>
              <a:off x="5615619" y="2339481"/>
              <a:ext cx="45429" cy="38765"/>
            </a:xfrm>
            <a:custGeom>
              <a:avLst/>
              <a:gdLst/>
              <a:ahLst/>
              <a:cxnLst/>
              <a:rect l="l" t="t" r="r" b="b"/>
              <a:pathLst>
                <a:path w="1418" h="1210" extrusionOk="0">
                  <a:moveTo>
                    <a:pt x="809" y="0"/>
                  </a:moveTo>
                  <a:cubicBezTo>
                    <a:pt x="659" y="0"/>
                    <a:pt x="506" y="57"/>
                    <a:pt x="382" y="185"/>
                  </a:cubicBezTo>
                  <a:cubicBezTo>
                    <a:pt x="1" y="566"/>
                    <a:pt x="274" y="1209"/>
                    <a:pt x="810" y="1209"/>
                  </a:cubicBezTo>
                  <a:cubicBezTo>
                    <a:pt x="1144" y="1209"/>
                    <a:pt x="1417" y="947"/>
                    <a:pt x="1417" y="614"/>
                  </a:cubicBezTo>
                  <a:cubicBezTo>
                    <a:pt x="1417" y="245"/>
                    <a:pt x="1120" y="0"/>
                    <a:pt x="80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3"/>
            <p:cNvSpPr/>
            <p:nvPr/>
          </p:nvSpPr>
          <p:spPr>
            <a:xfrm>
              <a:off x="5754854" y="2339641"/>
              <a:ext cx="45045" cy="38605"/>
            </a:xfrm>
            <a:custGeom>
              <a:avLst/>
              <a:gdLst/>
              <a:ahLst/>
              <a:cxnLst/>
              <a:rect l="l" t="t" r="r" b="b"/>
              <a:pathLst>
                <a:path w="1406" h="1205" extrusionOk="0">
                  <a:moveTo>
                    <a:pt x="806" y="0"/>
                  </a:moveTo>
                  <a:cubicBezTo>
                    <a:pt x="657" y="0"/>
                    <a:pt x="505" y="56"/>
                    <a:pt x="381" y="180"/>
                  </a:cubicBezTo>
                  <a:cubicBezTo>
                    <a:pt x="0" y="561"/>
                    <a:pt x="262" y="1204"/>
                    <a:pt x="798" y="1204"/>
                  </a:cubicBezTo>
                  <a:cubicBezTo>
                    <a:pt x="1143" y="1204"/>
                    <a:pt x="1405" y="942"/>
                    <a:pt x="1405" y="609"/>
                  </a:cubicBezTo>
                  <a:cubicBezTo>
                    <a:pt x="1405" y="240"/>
                    <a:pt x="1113" y="0"/>
                    <a:pt x="806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3"/>
            <p:cNvSpPr/>
            <p:nvPr/>
          </p:nvSpPr>
          <p:spPr>
            <a:xfrm>
              <a:off x="5893705" y="2339641"/>
              <a:ext cx="45397" cy="38605"/>
            </a:xfrm>
            <a:custGeom>
              <a:avLst/>
              <a:gdLst/>
              <a:ahLst/>
              <a:cxnLst/>
              <a:rect l="l" t="t" r="r" b="b"/>
              <a:pathLst>
                <a:path w="1417" h="1205" extrusionOk="0">
                  <a:moveTo>
                    <a:pt x="809" y="0"/>
                  </a:moveTo>
                  <a:cubicBezTo>
                    <a:pt x="658" y="0"/>
                    <a:pt x="505" y="56"/>
                    <a:pt x="381" y="180"/>
                  </a:cubicBezTo>
                  <a:cubicBezTo>
                    <a:pt x="0" y="561"/>
                    <a:pt x="274" y="1204"/>
                    <a:pt x="810" y="1204"/>
                  </a:cubicBezTo>
                  <a:cubicBezTo>
                    <a:pt x="1143" y="1204"/>
                    <a:pt x="1417" y="942"/>
                    <a:pt x="1417" y="609"/>
                  </a:cubicBezTo>
                  <a:cubicBezTo>
                    <a:pt x="1417" y="240"/>
                    <a:pt x="1119" y="0"/>
                    <a:pt x="80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3"/>
            <p:cNvSpPr/>
            <p:nvPr/>
          </p:nvSpPr>
          <p:spPr>
            <a:xfrm>
              <a:off x="6032908" y="2339481"/>
              <a:ext cx="45045" cy="38765"/>
            </a:xfrm>
            <a:custGeom>
              <a:avLst/>
              <a:gdLst/>
              <a:ahLst/>
              <a:cxnLst/>
              <a:rect l="l" t="t" r="r" b="b"/>
              <a:pathLst>
                <a:path w="1406" h="1210" extrusionOk="0">
                  <a:moveTo>
                    <a:pt x="807" y="0"/>
                  </a:moveTo>
                  <a:cubicBezTo>
                    <a:pt x="658" y="0"/>
                    <a:pt x="506" y="57"/>
                    <a:pt x="382" y="185"/>
                  </a:cubicBezTo>
                  <a:cubicBezTo>
                    <a:pt x="1" y="566"/>
                    <a:pt x="263" y="1209"/>
                    <a:pt x="811" y="1209"/>
                  </a:cubicBezTo>
                  <a:cubicBezTo>
                    <a:pt x="1144" y="1209"/>
                    <a:pt x="1406" y="947"/>
                    <a:pt x="1406" y="614"/>
                  </a:cubicBezTo>
                  <a:cubicBezTo>
                    <a:pt x="1406" y="245"/>
                    <a:pt x="1114" y="0"/>
                    <a:pt x="807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3"/>
            <p:cNvSpPr/>
            <p:nvPr/>
          </p:nvSpPr>
          <p:spPr>
            <a:xfrm>
              <a:off x="6171758" y="2339481"/>
              <a:ext cx="45429" cy="38765"/>
            </a:xfrm>
            <a:custGeom>
              <a:avLst/>
              <a:gdLst/>
              <a:ahLst/>
              <a:cxnLst/>
              <a:rect l="l" t="t" r="r" b="b"/>
              <a:pathLst>
                <a:path w="1418" h="1210" extrusionOk="0">
                  <a:moveTo>
                    <a:pt x="809" y="0"/>
                  </a:moveTo>
                  <a:cubicBezTo>
                    <a:pt x="659" y="0"/>
                    <a:pt x="506" y="57"/>
                    <a:pt x="382" y="185"/>
                  </a:cubicBezTo>
                  <a:cubicBezTo>
                    <a:pt x="1" y="566"/>
                    <a:pt x="275" y="1209"/>
                    <a:pt x="810" y="1209"/>
                  </a:cubicBezTo>
                  <a:cubicBezTo>
                    <a:pt x="1144" y="1209"/>
                    <a:pt x="1418" y="947"/>
                    <a:pt x="1418" y="614"/>
                  </a:cubicBezTo>
                  <a:cubicBezTo>
                    <a:pt x="1418" y="245"/>
                    <a:pt x="1120" y="0"/>
                    <a:pt x="80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6" name="Google Shape;1356;p43"/>
          <p:cNvGrpSpPr/>
          <p:nvPr/>
        </p:nvGrpSpPr>
        <p:grpSpPr>
          <a:xfrm>
            <a:off x="6992259" y="4478050"/>
            <a:ext cx="136198" cy="357201"/>
            <a:chOff x="3145375" y="4383648"/>
            <a:chExt cx="136198" cy="357201"/>
          </a:xfrm>
        </p:grpSpPr>
        <p:sp>
          <p:nvSpPr>
            <p:cNvPr id="1357" name="Google Shape;1357;p43"/>
            <p:cNvSpPr/>
            <p:nvPr/>
          </p:nvSpPr>
          <p:spPr>
            <a:xfrm rot="10800000" flipH="1">
              <a:off x="3145375" y="4383648"/>
              <a:ext cx="136198" cy="136227"/>
            </a:xfrm>
            <a:custGeom>
              <a:avLst/>
              <a:gdLst/>
              <a:ahLst/>
              <a:cxnLst/>
              <a:rect l="l" t="t" r="r" b="b"/>
              <a:pathLst>
                <a:path w="4763" h="4764" extrusionOk="0">
                  <a:moveTo>
                    <a:pt x="0" y="1"/>
                  </a:moveTo>
                  <a:lnTo>
                    <a:pt x="0" y="4763"/>
                  </a:lnTo>
                  <a:lnTo>
                    <a:pt x="4763" y="4763"/>
                  </a:lnTo>
                  <a:lnTo>
                    <a:pt x="4763" y="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3"/>
            <p:cNvSpPr/>
            <p:nvPr/>
          </p:nvSpPr>
          <p:spPr>
            <a:xfrm>
              <a:off x="3154227" y="4622347"/>
              <a:ext cx="118489" cy="118501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9" name="Google Shape;1359;p43"/>
          <p:cNvGrpSpPr/>
          <p:nvPr/>
        </p:nvGrpSpPr>
        <p:grpSpPr>
          <a:xfrm>
            <a:off x="5104272" y="4450595"/>
            <a:ext cx="167575" cy="384656"/>
            <a:chOff x="1346783" y="4369925"/>
            <a:chExt cx="167575" cy="384656"/>
          </a:xfrm>
        </p:grpSpPr>
        <p:sp>
          <p:nvSpPr>
            <p:cNvPr id="1360" name="Google Shape;1360;p43"/>
            <p:cNvSpPr/>
            <p:nvPr/>
          </p:nvSpPr>
          <p:spPr>
            <a:xfrm>
              <a:off x="1356923" y="4369925"/>
              <a:ext cx="147300" cy="1473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3"/>
            <p:cNvSpPr/>
            <p:nvPr/>
          </p:nvSpPr>
          <p:spPr>
            <a:xfrm rot="-2700000">
              <a:off x="1371324" y="4611547"/>
              <a:ext cx="118494" cy="118494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6" name="Google Shape;1366;p44"/>
          <p:cNvGrpSpPr/>
          <p:nvPr/>
        </p:nvGrpSpPr>
        <p:grpSpPr>
          <a:xfrm>
            <a:off x="8126410" y="4030856"/>
            <a:ext cx="2020817" cy="2020496"/>
            <a:chOff x="-1030923" y="293340"/>
            <a:chExt cx="1871127" cy="1870656"/>
          </a:xfrm>
        </p:grpSpPr>
        <p:sp>
          <p:nvSpPr>
            <p:cNvPr id="1367" name="Google Shape;1367;p44"/>
            <p:cNvSpPr/>
            <p:nvPr/>
          </p:nvSpPr>
          <p:spPr>
            <a:xfrm rot="10800000">
              <a:off x="-1030923" y="293340"/>
              <a:ext cx="1871127" cy="1870656"/>
            </a:xfrm>
            <a:custGeom>
              <a:avLst/>
              <a:gdLst/>
              <a:ahLst/>
              <a:cxnLst/>
              <a:rect l="l" t="t" r="r" b="b"/>
              <a:pathLst>
                <a:path w="47745" h="47733" extrusionOk="0">
                  <a:moveTo>
                    <a:pt x="23872" y="203"/>
                  </a:moveTo>
                  <a:cubicBezTo>
                    <a:pt x="36922" y="203"/>
                    <a:pt x="47530" y="10812"/>
                    <a:pt x="47530" y="23861"/>
                  </a:cubicBezTo>
                  <a:cubicBezTo>
                    <a:pt x="47530" y="36910"/>
                    <a:pt x="36922" y="47531"/>
                    <a:pt x="23872" y="47531"/>
                  </a:cubicBezTo>
                  <a:cubicBezTo>
                    <a:pt x="10823" y="47531"/>
                    <a:pt x="203" y="36910"/>
                    <a:pt x="203" y="23861"/>
                  </a:cubicBezTo>
                  <a:cubicBezTo>
                    <a:pt x="203" y="10812"/>
                    <a:pt x="10823" y="203"/>
                    <a:pt x="23872" y="203"/>
                  </a:cubicBezTo>
                  <a:close/>
                  <a:moveTo>
                    <a:pt x="23872" y="1"/>
                  </a:moveTo>
                  <a:cubicBezTo>
                    <a:pt x="10704" y="1"/>
                    <a:pt x="0" y="10705"/>
                    <a:pt x="0" y="23861"/>
                  </a:cubicBezTo>
                  <a:cubicBezTo>
                    <a:pt x="0" y="37029"/>
                    <a:pt x="10704" y="47733"/>
                    <a:pt x="23872" y="47733"/>
                  </a:cubicBezTo>
                  <a:cubicBezTo>
                    <a:pt x="37029" y="47733"/>
                    <a:pt x="47744" y="37029"/>
                    <a:pt x="47744" y="23861"/>
                  </a:cubicBezTo>
                  <a:cubicBezTo>
                    <a:pt x="47744" y="10705"/>
                    <a:pt x="37029" y="1"/>
                    <a:pt x="238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4"/>
            <p:cNvSpPr/>
            <p:nvPr/>
          </p:nvSpPr>
          <p:spPr>
            <a:xfrm rot="10800000">
              <a:off x="-975388" y="348835"/>
              <a:ext cx="1760062" cy="1760101"/>
            </a:xfrm>
            <a:custGeom>
              <a:avLst/>
              <a:gdLst/>
              <a:ahLst/>
              <a:cxnLst/>
              <a:rect l="l" t="t" r="r" b="b"/>
              <a:pathLst>
                <a:path w="44911" h="44912" extrusionOk="0">
                  <a:moveTo>
                    <a:pt x="22455" y="203"/>
                  </a:moveTo>
                  <a:cubicBezTo>
                    <a:pt x="34719" y="203"/>
                    <a:pt x="44708" y="10193"/>
                    <a:pt x="44708" y="22456"/>
                  </a:cubicBezTo>
                  <a:cubicBezTo>
                    <a:pt x="44708" y="34731"/>
                    <a:pt x="34719" y="44709"/>
                    <a:pt x="22455" y="44709"/>
                  </a:cubicBezTo>
                  <a:cubicBezTo>
                    <a:pt x="10180" y="44709"/>
                    <a:pt x="203" y="34731"/>
                    <a:pt x="203" y="22456"/>
                  </a:cubicBezTo>
                  <a:cubicBezTo>
                    <a:pt x="203" y="10193"/>
                    <a:pt x="10180" y="203"/>
                    <a:pt x="22455" y="203"/>
                  </a:cubicBezTo>
                  <a:close/>
                  <a:moveTo>
                    <a:pt x="22455" y="1"/>
                  </a:moveTo>
                  <a:cubicBezTo>
                    <a:pt x="10073" y="1"/>
                    <a:pt x="0" y="10073"/>
                    <a:pt x="0" y="22456"/>
                  </a:cubicBezTo>
                  <a:cubicBezTo>
                    <a:pt x="0" y="34838"/>
                    <a:pt x="10073" y="44911"/>
                    <a:pt x="22455" y="44911"/>
                  </a:cubicBezTo>
                  <a:cubicBezTo>
                    <a:pt x="34838" y="44911"/>
                    <a:pt x="44911" y="34838"/>
                    <a:pt x="44911" y="22456"/>
                  </a:cubicBezTo>
                  <a:cubicBezTo>
                    <a:pt x="44911" y="10073"/>
                    <a:pt x="34838" y="1"/>
                    <a:pt x="224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4"/>
            <p:cNvSpPr/>
            <p:nvPr/>
          </p:nvSpPr>
          <p:spPr>
            <a:xfrm rot="10800000">
              <a:off x="-919853" y="403899"/>
              <a:ext cx="1649468" cy="1649507"/>
            </a:xfrm>
            <a:custGeom>
              <a:avLst/>
              <a:gdLst/>
              <a:ahLst/>
              <a:cxnLst/>
              <a:rect l="l" t="t" r="r" b="b"/>
              <a:pathLst>
                <a:path w="42089" h="42090" extrusionOk="0">
                  <a:moveTo>
                    <a:pt x="21050" y="203"/>
                  </a:moveTo>
                  <a:cubicBezTo>
                    <a:pt x="32540" y="203"/>
                    <a:pt x="41886" y="9549"/>
                    <a:pt x="41886" y="21039"/>
                  </a:cubicBezTo>
                  <a:cubicBezTo>
                    <a:pt x="41886" y="32528"/>
                    <a:pt x="32540" y="41887"/>
                    <a:pt x="21050" y="41887"/>
                  </a:cubicBezTo>
                  <a:cubicBezTo>
                    <a:pt x="9561" y="41887"/>
                    <a:pt x="214" y="32528"/>
                    <a:pt x="214" y="21039"/>
                  </a:cubicBezTo>
                  <a:cubicBezTo>
                    <a:pt x="214" y="9549"/>
                    <a:pt x="9561" y="203"/>
                    <a:pt x="21050" y="203"/>
                  </a:cubicBezTo>
                  <a:close/>
                  <a:moveTo>
                    <a:pt x="21050" y="1"/>
                  </a:moveTo>
                  <a:cubicBezTo>
                    <a:pt x="9442" y="1"/>
                    <a:pt x="0" y="9442"/>
                    <a:pt x="0" y="21039"/>
                  </a:cubicBezTo>
                  <a:cubicBezTo>
                    <a:pt x="0" y="32648"/>
                    <a:pt x="9442" y="42089"/>
                    <a:pt x="21050" y="42089"/>
                  </a:cubicBezTo>
                  <a:cubicBezTo>
                    <a:pt x="32647" y="42089"/>
                    <a:pt x="42089" y="32648"/>
                    <a:pt x="42089" y="21039"/>
                  </a:cubicBezTo>
                  <a:cubicBezTo>
                    <a:pt x="42089" y="9442"/>
                    <a:pt x="32647" y="1"/>
                    <a:pt x="210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4"/>
            <p:cNvSpPr/>
            <p:nvPr/>
          </p:nvSpPr>
          <p:spPr>
            <a:xfrm rot="10800000">
              <a:off x="-864319" y="459434"/>
              <a:ext cx="1538403" cy="1538443"/>
            </a:xfrm>
            <a:custGeom>
              <a:avLst/>
              <a:gdLst/>
              <a:ahLst/>
              <a:cxnLst/>
              <a:rect l="l" t="t" r="r" b="b"/>
              <a:pathLst>
                <a:path w="39255" h="39256" extrusionOk="0">
                  <a:moveTo>
                    <a:pt x="19633" y="203"/>
                  </a:moveTo>
                  <a:cubicBezTo>
                    <a:pt x="30337" y="203"/>
                    <a:pt x="39053" y="8918"/>
                    <a:pt x="39053" y="19622"/>
                  </a:cubicBezTo>
                  <a:cubicBezTo>
                    <a:pt x="39053" y="30338"/>
                    <a:pt x="30337" y="39053"/>
                    <a:pt x="19633" y="39053"/>
                  </a:cubicBezTo>
                  <a:cubicBezTo>
                    <a:pt x="8918" y="39053"/>
                    <a:pt x="202" y="30338"/>
                    <a:pt x="202" y="19622"/>
                  </a:cubicBezTo>
                  <a:cubicBezTo>
                    <a:pt x="214" y="8906"/>
                    <a:pt x="8906" y="215"/>
                    <a:pt x="19633" y="203"/>
                  </a:cubicBezTo>
                  <a:close/>
                  <a:moveTo>
                    <a:pt x="19633" y="0"/>
                  </a:moveTo>
                  <a:cubicBezTo>
                    <a:pt x="8811" y="0"/>
                    <a:pt x="0" y="8799"/>
                    <a:pt x="0" y="19622"/>
                  </a:cubicBezTo>
                  <a:cubicBezTo>
                    <a:pt x="0" y="30445"/>
                    <a:pt x="8811" y="39255"/>
                    <a:pt x="19633" y="39255"/>
                  </a:cubicBezTo>
                  <a:cubicBezTo>
                    <a:pt x="30456" y="39255"/>
                    <a:pt x="39255" y="30445"/>
                    <a:pt x="39255" y="19622"/>
                  </a:cubicBezTo>
                  <a:cubicBezTo>
                    <a:pt x="39255" y="8799"/>
                    <a:pt x="30456" y="0"/>
                    <a:pt x="196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4"/>
            <p:cNvSpPr/>
            <p:nvPr/>
          </p:nvSpPr>
          <p:spPr>
            <a:xfrm rot="10800000">
              <a:off x="-809257" y="514968"/>
              <a:ext cx="1483812" cy="1427653"/>
            </a:xfrm>
            <a:custGeom>
              <a:avLst/>
              <a:gdLst/>
              <a:ahLst/>
              <a:cxnLst/>
              <a:rect l="l" t="t" r="r" b="b"/>
              <a:pathLst>
                <a:path w="37862" h="36429" extrusionOk="0">
                  <a:moveTo>
                    <a:pt x="19645" y="210"/>
                  </a:moveTo>
                  <a:cubicBezTo>
                    <a:pt x="29587" y="222"/>
                    <a:pt x="37636" y="8270"/>
                    <a:pt x="37648" y="18212"/>
                  </a:cubicBezTo>
                  <a:cubicBezTo>
                    <a:pt x="37648" y="25499"/>
                    <a:pt x="33266" y="32071"/>
                    <a:pt x="26539" y="34857"/>
                  </a:cubicBezTo>
                  <a:cubicBezTo>
                    <a:pt x="24310" y="35778"/>
                    <a:pt x="21972" y="36226"/>
                    <a:pt x="19654" y="36226"/>
                  </a:cubicBezTo>
                  <a:cubicBezTo>
                    <a:pt x="14964" y="36226"/>
                    <a:pt x="10356" y="34394"/>
                    <a:pt x="6906" y="30952"/>
                  </a:cubicBezTo>
                  <a:cubicBezTo>
                    <a:pt x="1762" y="25796"/>
                    <a:pt x="214" y="18057"/>
                    <a:pt x="3000" y="11318"/>
                  </a:cubicBezTo>
                  <a:cubicBezTo>
                    <a:pt x="5787" y="4591"/>
                    <a:pt x="12359" y="210"/>
                    <a:pt x="19645" y="210"/>
                  </a:cubicBezTo>
                  <a:close/>
                  <a:moveTo>
                    <a:pt x="19650" y="0"/>
                  </a:moveTo>
                  <a:cubicBezTo>
                    <a:pt x="14911" y="0"/>
                    <a:pt x="10251" y="1853"/>
                    <a:pt x="6763" y="5341"/>
                  </a:cubicBezTo>
                  <a:cubicBezTo>
                    <a:pt x="1560" y="10544"/>
                    <a:pt x="0" y="18379"/>
                    <a:pt x="2810" y="25189"/>
                  </a:cubicBezTo>
                  <a:cubicBezTo>
                    <a:pt x="5632" y="31987"/>
                    <a:pt x="12275" y="36428"/>
                    <a:pt x="19645" y="36428"/>
                  </a:cubicBezTo>
                  <a:cubicBezTo>
                    <a:pt x="29694" y="36417"/>
                    <a:pt x="37850" y="28273"/>
                    <a:pt x="37862" y="18212"/>
                  </a:cubicBezTo>
                  <a:cubicBezTo>
                    <a:pt x="37862" y="10854"/>
                    <a:pt x="33421" y="4210"/>
                    <a:pt x="26611" y="1388"/>
                  </a:cubicBezTo>
                  <a:cubicBezTo>
                    <a:pt x="24360" y="454"/>
                    <a:pt x="21995" y="0"/>
                    <a:pt x="196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4"/>
            <p:cNvSpPr/>
            <p:nvPr/>
          </p:nvSpPr>
          <p:spPr>
            <a:xfrm rot="10800000">
              <a:off x="-753761" y="570502"/>
              <a:ext cx="1368593" cy="1316706"/>
            </a:xfrm>
            <a:custGeom>
              <a:avLst/>
              <a:gdLst/>
              <a:ahLst/>
              <a:cxnLst/>
              <a:rect l="l" t="t" r="r" b="b"/>
              <a:pathLst>
                <a:path w="34922" h="33598" extrusionOk="0">
                  <a:moveTo>
                    <a:pt x="18121" y="201"/>
                  </a:moveTo>
                  <a:cubicBezTo>
                    <a:pt x="27277" y="213"/>
                    <a:pt x="34707" y="7642"/>
                    <a:pt x="34719" y="16798"/>
                  </a:cubicBezTo>
                  <a:cubicBezTo>
                    <a:pt x="34719" y="23513"/>
                    <a:pt x="30671" y="29561"/>
                    <a:pt x="24467" y="32133"/>
                  </a:cubicBezTo>
                  <a:cubicBezTo>
                    <a:pt x="22412" y="32985"/>
                    <a:pt x="20254" y="33400"/>
                    <a:pt x="18115" y="33400"/>
                  </a:cubicBezTo>
                  <a:cubicBezTo>
                    <a:pt x="13799" y="33400"/>
                    <a:pt x="9558" y="31714"/>
                    <a:pt x="6382" y="28537"/>
                  </a:cubicBezTo>
                  <a:cubicBezTo>
                    <a:pt x="1631" y="23787"/>
                    <a:pt x="214" y="16655"/>
                    <a:pt x="2786" y="10452"/>
                  </a:cubicBezTo>
                  <a:cubicBezTo>
                    <a:pt x="5358" y="4249"/>
                    <a:pt x="11406" y="201"/>
                    <a:pt x="18121" y="201"/>
                  </a:cubicBezTo>
                  <a:close/>
                  <a:moveTo>
                    <a:pt x="18124" y="1"/>
                  </a:moveTo>
                  <a:cubicBezTo>
                    <a:pt x="13753" y="1"/>
                    <a:pt x="9456" y="1711"/>
                    <a:pt x="6239" y="4927"/>
                  </a:cubicBezTo>
                  <a:cubicBezTo>
                    <a:pt x="1429" y="9726"/>
                    <a:pt x="0" y="16953"/>
                    <a:pt x="2596" y="23227"/>
                  </a:cubicBezTo>
                  <a:cubicBezTo>
                    <a:pt x="5203" y="29514"/>
                    <a:pt x="11323" y="33598"/>
                    <a:pt x="18121" y="33598"/>
                  </a:cubicBezTo>
                  <a:cubicBezTo>
                    <a:pt x="27396" y="33598"/>
                    <a:pt x="34909" y="26073"/>
                    <a:pt x="34921" y="16798"/>
                  </a:cubicBezTo>
                  <a:cubicBezTo>
                    <a:pt x="34921" y="10011"/>
                    <a:pt x="30825" y="3880"/>
                    <a:pt x="24551" y="1284"/>
                  </a:cubicBezTo>
                  <a:cubicBezTo>
                    <a:pt x="22472" y="420"/>
                    <a:pt x="20289" y="1"/>
                    <a:pt x="18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4"/>
            <p:cNvSpPr/>
            <p:nvPr/>
          </p:nvSpPr>
          <p:spPr>
            <a:xfrm rot="10800000">
              <a:off x="-698226" y="625566"/>
              <a:ext cx="1253335" cy="1206347"/>
            </a:xfrm>
            <a:custGeom>
              <a:avLst/>
              <a:gdLst/>
              <a:ahLst/>
              <a:cxnLst/>
              <a:rect l="l" t="t" r="r" b="b"/>
              <a:pathLst>
                <a:path w="31981" h="30782" extrusionOk="0">
                  <a:moveTo>
                    <a:pt x="16597" y="207"/>
                  </a:moveTo>
                  <a:cubicBezTo>
                    <a:pt x="24979" y="218"/>
                    <a:pt x="31766" y="7005"/>
                    <a:pt x="31778" y="15387"/>
                  </a:cubicBezTo>
                  <a:cubicBezTo>
                    <a:pt x="31778" y="21531"/>
                    <a:pt x="28075" y="27067"/>
                    <a:pt x="22408" y="29412"/>
                  </a:cubicBezTo>
                  <a:cubicBezTo>
                    <a:pt x="20524" y="30194"/>
                    <a:pt x="18548" y="30574"/>
                    <a:pt x="16589" y="30574"/>
                  </a:cubicBezTo>
                  <a:cubicBezTo>
                    <a:pt x="12641" y="30574"/>
                    <a:pt x="8763" y="29031"/>
                    <a:pt x="5858" y="26126"/>
                  </a:cubicBezTo>
                  <a:cubicBezTo>
                    <a:pt x="1512" y="21781"/>
                    <a:pt x="214" y="15256"/>
                    <a:pt x="2572" y="9577"/>
                  </a:cubicBezTo>
                  <a:cubicBezTo>
                    <a:pt x="4917" y="3909"/>
                    <a:pt x="10454" y="207"/>
                    <a:pt x="16597" y="207"/>
                  </a:cubicBezTo>
                  <a:close/>
                  <a:moveTo>
                    <a:pt x="16603" y="1"/>
                  </a:moveTo>
                  <a:cubicBezTo>
                    <a:pt x="12599" y="1"/>
                    <a:pt x="8664" y="1568"/>
                    <a:pt x="5715" y="4517"/>
                  </a:cubicBezTo>
                  <a:cubicBezTo>
                    <a:pt x="1310" y="8910"/>
                    <a:pt x="0" y="15530"/>
                    <a:pt x="2381" y="21281"/>
                  </a:cubicBezTo>
                  <a:cubicBezTo>
                    <a:pt x="4763" y="27031"/>
                    <a:pt x="10370" y="30782"/>
                    <a:pt x="16597" y="30782"/>
                  </a:cubicBezTo>
                  <a:cubicBezTo>
                    <a:pt x="25087" y="30770"/>
                    <a:pt x="31968" y="23888"/>
                    <a:pt x="31980" y="15387"/>
                  </a:cubicBezTo>
                  <a:cubicBezTo>
                    <a:pt x="31980" y="9172"/>
                    <a:pt x="28230" y="3552"/>
                    <a:pt x="22479" y="1171"/>
                  </a:cubicBezTo>
                  <a:cubicBezTo>
                    <a:pt x="20577" y="383"/>
                    <a:pt x="18582" y="1"/>
                    <a:pt x="166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4"/>
            <p:cNvSpPr/>
            <p:nvPr/>
          </p:nvSpPr>
          <p:spPr>
            <a:xfrm rot="10800000">
              <a:off x="-642692" y="681100"/>
              <a:ext cx="1138078" cy="1095361"/>
            </a:xfrm>
            <a:custGeom>
              <a:avLst/>
              <a:gdLst/>
              <a:ahLst/>
              <a:cxnLst/>
              <a:rect l="l" t="t" r="r" b="b"/>
              <a:pathLst>
                <a:path w="29040" h="27950" extrusionOk="0">
                  <a:moveTo>
                    <a:pt x="15073" y="208"/>
                  </a:moveTo>
                  <a:cubicBezTo>
                    <a:pt x="22670" y="220"/>
                    <a:pt x="28825" y="6376"/>
                    <a:pt x="28837" y="13972"/>
                  </a:cubicBezTo>
                  <a:cubicBezTo>
                    <a:pt x="28837" y="19544"/>
                    <a:pt x="25479" y="24568"/>
                    <a:pt x="20336" y="26700"/>
                  </a:cubicBezTo>
                  <a:cubicBezTo>
                    <a:pt x="18633" y="27405"/>
                    <a:pt x="16846" y="27748"/>
                    <a:pt x="15074" y="27748"/>
                  </a:cubicBezTo>
                  <a:cubicBezTo>
                    <a:pt x="11492" y="27748"/>
                    <a:pt x="7971" y="26348"/>
                    <a:pt x="5334" y="23711"/>
                  </a:cubicBezTo>
                  <a:cubicBezTo>
                    <a:pt x="1393" y="19770"/>
                    <a:pt x="214" y="13853"/>
                    <a:pt x="2346" y="8709"/>
                  </a:cubicBezTo>
                  <a:cubicBezTo>
                    <a:pt x="4477" y="3566"/>
                    <a:pt x="9501" y="208"/>
                    <a:pt x="15073" y="208"/>
                  </a:cubicBezTo>
                  <a:close/>
                  <a:moveTo>
                    <a:pt x="15078" y="1"/>
                  </a:moveTo>
                  <a:cubicBezTo>
                    <a:pt x="11441" y="1"/>
                    <a:pt x="7868" y="1425"/>
                    <a:pt x="5191" y="4102"/>
                  </a:cubicBezTo>
                  <a:cubicBezTo>
                    <a:pt x="1191" y="8090"/>
                    <a:pt x="0" y="14103"/>
                    <a:pt x="2167" y="19318"/>
                  </a:cubicBezTo>
                  <a:cubicBezTo>
                    <a:pt x="4322" y="24545"/>
                    <a:pt x="9418" y="27950"/>
                    <a:pt x="15073" y="27950"/>
                  </a:cubicBezTo>
                  <a:cubicBezTo>
                    <a:pt x="22789" y="27938"/>
                    <a:pt x="29039" y="21687"/>
                    <a:pt x="29039" y="13972"/>
                  </a:cubicBezTo>
                  <a:cubicBezTo>
                    <a:pt x="29039" y="8328"/>
                    <a:pt x="25634" y="3233"/>
                    <a:pt x="20419" y="1066"/>
                  </a:cubicBezTo>
                  <a:cubicBezTo>
                    <a:pt x="18690" y="349"/>
                    <a:pt x="16876" y="1"/>
                    <a:pt x="150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4"/>
            <p:cNvSpPr/>
            <p:nvPr/>
          </p:nvSpPr>
          <p:spPr>
            <a:xfrm rot="10800000">
              <a:off x="-587627" y="736595"/>
              <a:ext cx="1023290" cy="984218"/>
            </a:xfrm>
            <a:custGeom>
              <a:avLst/>
              <a:gdLst/>
              <a:ahLst/>
              <a:cxnLst/>
              <a:rect l="l" t="t" r="r" b="b"/>
              <a:pathLst>
                <a:path w="26111" h="25114" extrusionOk="0">
                  <a:moveTo>
                    <a:pt x="13549" y="205"/>
                  </a:moveTo>
                  <a:cubicBezTo>
                    <a:pt x="20372" y="205"/>
                    <a:pt x="25896" y="5742"/>
                    <a:pt x="25896" y="12552"/>
                  </a:cubicBezTo>
                  <a:cubicBezTo>
                    <a:pt x="25896" y="17553"/>
                    <a:pt x="22896" y="22053"/>
                    <a:pt x="18276" y="23970"/>
                  </a:cubicBezTo>
                  <a:cubicBezTo>
                    <a:pt x="16746" y="24605"/>
                    <a:pt x="15140" y="24913"/>
                    <a:pt x="13548" y="24913"/>
                  </a:cubicBezTo>
                  <a:cubicBezTo>
                    <a:pt x="10334" y="24913"/>
                    <a:pt x="7175" y="23656"/>
                    <a:pt x="4810" y="21291"/>
                  </a:cubicBezTo>
                  <a:cubicBezTo>
                    <a:pt x="1274" y="17755"/>
                    <a:pt x="226" y="12445"/>
                    <a:pt x="2131" y="7825"/>
                  </a:cubicBezTo>
                  <a:cubicBezTo>
                    <a:pt x="4048" y="3206"/>
                    <a:pt x="8549" y="205"/>
                    <a:pt x="13549" y="205"/>
                  </a:cubicBezTo>
                  <a:close/>
                  <a:moveTo>
                    <a:pt x="13549" y="1"/>
                  </a:moveTo>
                  <a:cubicBezTo>
                    <a:pt x="10283" y="1"/>
                    <a:pt x="7073" y="1276"/>
                    <a:pt x="4667" y="3682"/>
                  </a:cubicBezTo>
                  <a:cubicBezTo>
                    <a:pt x="1072" y="7266"/>
                    <a:pt x="0" y="12671"/>
                    <a:pt x="1941" y="17362"/>
                  </a:cubicBezTo>
                  <a:cubicBezTo>
                    <a:pt x="3893" y="22053"/>
                    <a:pt x="8465" y="25113"/>
                    <a:pt x="13549" y="25113"/>
                  </a:cubicBezTo>
                  <a:cubicBezTo>
                    <a:pt x="20479" y="25101"/>
                    <a:pt x="26099" y="19493"/>
                    <a:pt x="26111" y="12552"/>
                  </a:cubicBezTo>
                  <a:cubicBezTo>
                    <a:pt x="26111" y="7480"/>
                    <a:pt x="23051" y="2896"/>
                    <a:pt x="18348" y="955"/>
                  </a:cubicBezTo>
                  <a:cubicBezTo>
                    <a:pt x="16795" y="313"/>
                    <a:pt x="15165" y="1"/>
                    <a:pt x="135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4"/>
            <p:cNvSpPr/>
            <p:nvPr/>
          </p:nvSpPr>
          <p:spPr>
            <a:xfrm rot="10800000">
              <a:off x="-532092" y="792129"/>
              <a:ext cx="908032" cy="873232"/>
            </a:xfrm>
            <a:custGeom>
              <a:avLst/>
              <a:gdLst/>
              <a:ahLst/>
              <a:cxnLst/>
              <a:rect l="l" t="t" r="r" b="b"/>
              <a:pathLst>
                <a:path w="23170" h="22282" extrusionOk="0">
                  <a:moveTo>
                    <a:pt x="12025" y="195"/>
                  </a:moveTo>
                  <a:cubicBezTo>
                    <a:pt x="18062" y="207"/>
                    <a:pt x="22955" y="5101"/>
                    <a:pt x="22967" y="11137"/>
                  </a:cubicBezTo>
                  <a:cubicBezTo>
                    <a:pt x="22967" y="15566"/>
                    <a:pt x="20300" y="19555"/>
                    <a:pt x="16205" y="21245"/>
                  </a:cubicBezTo>
                  <a:cubicBezTo>
                    <a:pt x="14851" y="21806"/>
                    <a:pt x="13429" y="22078"/>
                    <a:pt x="12019" y="22078"/>
                  </a:cubicBezTo>
                  <a:cubicBezTo>
                    <a:pt x="9176" y="22078"/>
                    <a:pt x="6380" y="20969"/>
                    <a:pt x="4286" y="18876"/>
                  </a:cubicBezTo>
                  <a:cubicBezTo>
                    <a:pt x="1155" y="15745"/>
                    <a:pt x="226" y="11042"/>
                    <a:pt x="1917" y="6958"/>
                  </a:cubicBezTo>
                  <a:cubicBezTo>
                    <a:pt x="3608" y="2862"/>
                    <a:pt x="7596" y="195"/>
                    <a:pt x="12025" y="195"/>
                  </a:cubicBezTo>
                  <a:close/>
                  <a:moveTo>
                    <a:pt x="12023" y="0"/>
                  </a:moveTo>
                  <a:cubicBezTo>
                    <a:pt x="9125" y="0"/>
                    <a:pt x="6277" y="1133"/>
                    <a:pt x="4143" y="3267"/>
                  </a:cubicBezTo>
                  <a:cubicBezTo>
                    <a:pt x="953" y="6446"/>
                    <a:pt x="0" y="11244"/>
                    <a:pt x="1727" y="15411"/>
                  </a:cubicBezTo>
                  <a:cubicBezTo>
                    <a:pt x="3453" y="19567"/>
                    <a:pt x="7513" y="22281"/>
                    <a:pt x="12025" y="22281"/>
                  </a:cubicBezTo>
                  <a:cubicBezTo>
                    <a:pt x="18169" y="22281"/>
                    <a:pt x="23158" y="17292"/>
                    <a:pt x="23170" y="11137"/>
                  </a:cubicBezTo>
                  <a:cubicBezTo>
                    <a:pt x="23170" y="6636"/>
                    <a:pt x="20455" y="2564"/>
                    <a:pt x="16288" y="850"/>
                  </a:cubicBezTo>
                  <a:cubicBezTo>
                    <a:pt x="14907" y="278"/>
                    <a:pt x="13459" y="0"/>
                    <a:pt x="120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4"/>
            <p:cNvSpPr/>
            <p:nvPr/>
          </p:nvSpPr>
          <p:spPr>
            <a:xfrm rot="10800000">
              <a:off x="-476558" y="847193"/>
              <a:ext cx="792775" cy="762912"/>
            </a:xfrm>
            <a:custGeom>
              <a:avLst/>
              <a:gdLst/>
              <a:ahLst/>
              <a:cxnLst/>
              <a:rect l="l" t="t" r="r" b="b"/>
              <a:pathLst>
                <a:path w="20229" h="19467" extrusionOk="0">
                  <a:moveTo>
                    <a:pt x="10501" y="202"/>
                  </a:moveTo>
                  <a:cubicBezTo>
                    <a:pt x="15752" y="214"/>
                    <a:pt x="20015" y="4476"/>
                    <a:pt x="20026" y="9727"/>
                  </a:cubicBezTo>
                  <a:cubicBezTo>
                    <a:pt x="20026" y="13585"/>
                    <a:pt x="17705" y="17061"/>
                    <a:pt x="14145" y="18538"/>
                  </a:cubicBezTo>
                  <a:cubicBezTo>
                    <a:pt x="12968" y="19022"/>
                    <a:pt x="11733" y="19257"/>
                    <a:pt x="10507" y="19257"/>
                  </a:cubicBezTo>
                  <a:cubicBezTo>
                    <a:pt x="8027" y="19257"/>
                    <a:pt x="5588" y="18291"/>
                    <a:pt x="3762" y="16466"/>
                  </a:cubicBezTo>
                  <a:cubicBezTo>
                    <a:pt x="1036" y="13739"/>
                    <a:pt x="226" y="9644"/>
                    <a:pt x="1703" y="6084"/>
                  </a:cubicBezTo>
                  <a:cubicBezTo>
                    <a:pt x="3167" y="2524"/>
                    <a:pt x="6644" y="202"/>
                    <a:pt x="10501" y="202"/>
                  </a:cubicBezTo>
                  <a:close/>
                  <a:moveTo>
                    <a:pt x="10505" y="1"/>
                  </a:moveTo>
                  <a:cubicBezTo>
                    <a:pt x="7974" y="1"/>
                    <a:pt x="5485" y="988"/>
                    <a:pt x="3620" y="2845"/>
                  </a:cubicBezTo>
                  <a:cubicBezTo>
                    <a:pt x="834" y="5631"/>
                    <a:pt x="0" y="9822"/>
                    <a:pt x="1512" y="13454"/>
                  </a:cubicBezTo>
                  <a:cubicBezTo>
                    <a:pt x="3012" y="17097"/>
                    <a:pt x="6560" y="19466"/>
                    <a:pt x="10501" y="19466"/>
                  </a:cubicBezTo>
                  <a:cubicBezTo>
                    <a:pt x="15871" y="19454"/>
                    <a:pt x="20217" y="15097"/>
                    <a:pt x="20229" y="9727"/>
                  </a:cubicBezTo>
                  <a:cubicBezTo>
                    <a:pt x="20229" y="5798"/>
                    <a:pt x="17859" y="2250"/>
                    <a:pt x="14216" y="738"/>
                  </a:cubicBezTo>
                  <a:cubicBezTo>
                    <a:pt x="13016" y="242"/>
                    <a:pt x="11755" y="1"/>
                    <a:pt x="10505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4"/>
            <p:cNvSpPr/>
            <p:nvPr/>
          </p:nvSpPr>
          <p:spPr>
            <a:xfrm rot="10800000">
              <a:off x="-421023" y="902727"/>
              <a:ext cx="677517" cy="651926"/>
            </a:xfrm>
            <a:custGeom>
              <a:avLst/>
              <a:gdLst/>
              <a:ahLst/>
              <a:cxnLst/>
              <a:rect l="l" t="t" r="r" b="b"/>
              <a:pathLst>
                <a:path w="17288" h="16635" extrusionOk="0">
                  <a:moveTo>
                    <a:pt x="8977" y="204"/>
                  </a:moveTo>
                  <a:cubicBezTo>
                    <a:pt x="13454" y="204"/>
                    <a:pt x="17086" y="3835"/>
                    <a:pt x="17086" y="8312"/>
                  </a:cubicBezTo>
                  <a:cubicBezTo>
                    <a:pt x="17086" y="11598"/>
                    <a:pt x="15109" y="14551"/>
                    <a:pt x="12073" y="15813"/>
                  </a:cubicBezTo>
                  <a:cubicBezTo>
                    <a:pt x="11073" y="16226"/>
                    <a:pt x="10021" y="16428"/>
                    <a:pt x="8978" y="16428"/>
                  </a:cubicBezTo>
                  <a:cubicBezTo>
                    <a:pt x="6868" y="16428"/>
                    <a:pt x="4792" y="15604"/>
                    <a:pt x="3239" y="14051"/>
                  </a:cubicBezTo>
                  <a:cubicBezTo>
                    <a:pt x="917" y="11729"/>
                    <a:pt x="226" y="8241"/>
                    <a:pt x="1476" y="5216"/>
                  </a:cubicBezTo>
                  <a:cubicBezTo>
                    <a:pt x="2739" y="2180"/>
                    <a:pt x="5691" y="204"/>
                    <a:pt x="8977" y="204"/>
                  </a:cubicBezTo>
                  <a:close/>
                  <a:moveTo>
                    <a:pt x="8979" y="0"/>
                  </a:moveTo>
                  <a:cubicBezTo>
                    <a:pt x="6815" y="0"/>
                    <a:pt x="4689" y="845"/>
                    <a:pt x="3096" y="2430"/>
                  </a:cubicBezTo>
                  <a:cubicBezTo>
                    <a:pt x="714" y="4812"/>
                    <a:pt x="0" y="8395"/>
                    <a:pt x="1286" y="11503"/>
                  </a:cubicBezTo>
                  <a:cubicBezTo>
                    <a:pt x="2584" y="14610"/>
                    <a:pt x="5608" y="16634"/>
                    <a:pt x="8977" y="16634"/>
                  </a:cubicBezTo>
                  <a:cubicBezTo>
                    <a:pt x="13561" y="16623"/>
                    <a:pt x="17288" y="12908"/>
                    <a:pt x="17288" y="8312"/>
                  </a:cubicBezTo>
                  <a:cubicBezTo>
                    <a:pt x="17288" y="4954"/>
                    <a:pt x="15264" y="1918"/>
                    <a:pt x="12156" y="632"/>
                  </a:cubicBezTo>
                  <a:cubicBezTo>
                    <a:pt x="11128" y="207"/>
                    <a:pt x="10049" y="0"/>
                    <a:pt x="89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4"/>
            <p:cNvSpPr/>
            <p:nvPr/>
          </p:nvSpPr>
          <p:spPr>
            <a:xfrm rot="10800000">
              <a:off x="-365997" y="958262"/>
              <a:ext cx="562768" cy="540940"/>
            </a:xfrm>
            <a:custGeom>
              <a:avLst/>
              <a:gdLst/>
              <a:ahLst/>
              <a:cxnLst/>
              <a:rect l="l" t="t" r="r" b="b"/>
              <a:pathLst>
                <a:path w="14360" h="13803" extrusionOk="0">
                  <a:moveTo>
                    <a:pt x="7453" y="206"/>
                  </a:moveTo>
                  <a:cubicBezTo>
                    <a:pt x="11144" y="206"/>
                    <a:pt x="14145" y="3206"/>
                    <a:pt x="14145" y="6897"/>
                  </a:cubicBezTo>
                  <a:cubicBezTo>
                    <a:pt x="14145" y="9612"/>
                    <a:pt x="12514" y="12052"/>
                    <a:pt x="10013" y="13088"/>
                  </a:cubicBezTo>
                  <a:cubicBezTo>
                    <a:pt x="9185" y="13431"/>
                    <a:pt x="8315" y="13598"/>
                    <a:pt x="7453" y="13598"/>
                  </a:cubicBezTo>
                  <a:cubicBezTo>
                    <a:pt x="5710" y="13598"/>
                    <a:pt x="3997" y="12918"/>
                    <a:pt x="2715" y="11636"/>
                  </a:cubicBezTo>
                  <a:cubicBezTo>
                    <a:pt x="798" y="9719"/>
                    <a:pt x="226" y="6837"/>
                    <a:pt x="1262" y="4337"/>
                  </a:cubicBezTo>
                  <a:cubicBezTo>
                    <a:pt x="2298" y="1837"/>
                    <a:pt x="4739" y="206"/>
                    <a:pt x="7453" y="206"/>
                  </a:cubicBezTo>
                  <a:close/>
                  <a:moveTo>
                    <a:pt x="7454" y="0"/>
                  </a:moveTo>
                  <a:cubicBezTo>
                    <a:pt x="5657" y="0"/>
                    <a:pt x="3894" y="702"/>
                    <a:pt x="2572" y="2015"/>
                  </a:cubicBezTo>
                  <a:cubicBezTo>
                    <a:pt x="595" y="3992"/>
                    <a:pt x="0" y="6968"/>
                    <a:pt x="1072" y="9540"/>
                  </a:cubicBezTo>
                  <a:cubicBezTo>
                    <a:pt x="2143" y="12124"/>
                    <a:pt x="4655" y="13803"/>
                    <a:pt x="7453" y="13803"/>
                  </a:cubicBezTo>
                  <a:cubicBezTo>
                    <a:pt x="11263" y="13803"/>
                    <a:pt x="14347" y="10707"/>
                    <a:pt x="14359" y="6897"/>
                  </a:cubicBezTo>
                  <a:cubicBezTo>
                    <a:pt x="14359" y="4111"/>
                    <a:pt x="12668" y="1587"/>
                    <a:pt x="10097" y="527"/>
                  </a:cubicBezTo>
                  <a:cubicBezTo>
                    <a:pt x="9241" y="172"/>
                    <a:pt x="8343" y="0"/>
                    <a:pt x="74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4"/>
            <p:cNvSpPr/>
            <p:nvPr/>
          </p:nvSpPr>
          <p:spPr>
            <a:xfrm rot="10800000">
              <a:off x="-310463" y="1013796"/>
              <a:ext cx="447511" cy="430110"/>
            </a:xfrm>
            <a:custGeom>
              <a:avLst/>
              <a:gdLst/>
              <a:ahLst/>
              <a:cxnLst/>
              <a:rect l="l" t="t" r="r" b="b"/>
              <a:pathLst>
                <a:path w="11419" h="10975" extrusionOk="0">
                  <a:moveTo>
                    <a:pt x="5929" y="200"/>
                  </a:moveTo>
                  <a:cubicBezTo>
                    <a:pt x="8846" y="212"/>
                    <a:pt x="11204" y="2569"/>
                    <a:pt x="11216" y="5486"/>
                  </a:cubicBezTo>
                  <a:cubicBezTo>
                    <a:pt x="11216" y="7629"/>
                    <a:pt x="9918" y="9558"/>
                    <a:pt x="7953" y="10368"/>
                  </a:cubicBezTo>
                  <a:cubicBezTo>
                    <a:pt x="7298" y="10640"/>
                    <a:pt x="6610" y="10772"/>
                    <a:pt x="5927" y="10772"/>
                  </a:cubicBezTo>
                  <a:cubicBezTo>
                    <a:pt x="4552" y="10772"/>
                    <a:pt x="3201" y="10235"/>
                    <a:pt x="2191" y="9225"/>
                  </a:cubicBezTo>
                  <a:cubicBezTo>
                    <a:pt x="679" y="7712"/>
                    <a:pt x="226" y="5438"/>
                    <a:pt x="1048" y="3462"/>
                  </a:cubicBezTo>
                  <a:cubicBezTo>
                    <a:pt x="1857" y="1497"/>
                    <a:pt x="3786" y="200"/>
                    <a:pt x="5929" y="200"/>
                  </a:cubicBezTo>
                  <a:close/>
                  <a:moveTo>
                    <a:pt x="5938" y="0"/>
                  </a:moveTo>
                  <a:cubicBezTo>
                    <a:pt x="4508" y="0"/>
                    <a:pt x="3102" y="559"/>
                    <a:pt x="2048" y="1605"/>
                  </a:cubicBezTo>
                  <a:cubicBezTo>
                    <a:pt x="476" y="3176"/>
                    <a:pt x="0" y="5545"/>
                    <a:pt x="857" y="7593"/>
                  </a:cubicBezTo>
                  <a:cubicBezTo>
                    <a:pt x="1703" y="9641"/>
                    <a:pt x="3703" y="10975"/>
                    <a:pt x="5929" y="10975"/>
                  </a:cubicBezTo>
                  <a:cubicBezTo>
                    <a:pt x="8954" y="10975"/>
                    <a:pt x="11406" y="8522"/>
                    <a:pt x="11418" y="5486"/>
                  </a:cubicBezTo>
                  <a:cubicBezTo>
                    <a:pt x="11418" y="3271"/>
                    <a:pt x="10073" y="1271"/>
                    <a:pt x="8025" y="414"/>
                  </a:cubicBezTo>
                  <a:cubicBezTo>
                    <a:pt x="7350" y="135"/>
                    <a:pt x="6641" y="0"/>
                    <a:pt x="59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4"/>
            <p:cNvSpPr/>
            <p:nvPr/>
          </p:nvSpPr>
          <p:spPr>
            <a:xfrm rot="10800000">
              <a:off x="-254929" y="1068860"/>
              <a:ext cx="373324" cy="319986"/>
            </a:xfrm>
            <a:custGeom>
              <a:avLst/>
              <a:gdLst/>
              <a:ahLst/>
              <a:cxnLst/>
              <a:rect l="l" t="t" r="r" b="b"/>
              <a:pathLst>
                <a:path w="9526" h="8165" extrusionOk="0">
                  <a:moveTo>
                    <a:pt x="5453" y="211"/>
                  </a:moveTo>
                  <a:cubicBezTo>
                    <a:pt x="7585" y="223"/>
                    <a:pt x="9323" y="1950"/>
                    <a:pt x="9323" y="4081"/>
                  </a:cubicBezTo>
                  <a:cubicBezTo>
                    <a:pt x="9323" y="5653"/>
                    <a:pt x="8382" y="7058"/>
                    <a:pt x="6930" y="7665"/>
                  </a:cubicBezTo>
                  <a:cubicBezTo>
                    <a:pt x="6455" y="7861"/>
                    <a:pt x="5956" y="7956"/>
                    <a:pt x="5460" y="7956"/>
                  </a:cubicBezTo>
                  <a:cubicBezTo>
                    <a:pt x="4451" y="7956"/>
                    <a:pt x="3457" y="7562"/>
                    <a:pt x="2715" y="6819"/>
                  </a:cubicBezTo>
                  <a:cubicBezTo>
                    <a:pt x="274" y="4379"/>
                    <a:pt x="2001" y="211"/>
                    <a:pt x="5453" y="211"/>
                  </a:cubicBezTo>
                  <a:close/>
                  <a:moveTo>
                    <a:pt x="5420" y="1"/>
                  </a:moveTo>
                  <a:cubicBezTo>
                    <a:pt x="4420" y="1"/>
                    <a:pt x="3400" y="372"/>
                    <a:pt x="2572" y="1200"/>
                  </a:cubicBezTo>
                  <a:cubicBezTo>
                    <a:pt x="0" y="3771"/>
                    <a:pt x="1822" y="8165"/>
                    <a:pt x="5453" y="8165"/>
                  </a:cubicBezTo>
                  <a:cubicBezTo>
                    <a:pt x="7704" y="8153"/>
                    <a:pt x="9525" y="6331"/>
                    <a:pt x="9525" y="4081"/>
                  </a:cubicBezTo>
                  <a:cubicBezTo>
                    <a:pt x="9525" y="1624"/>
                    <a:pt x="7514" y="1"/>
                    <a:pt x="54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4"/>
            <p:cNvSpPr/>
            <p:nvPr/>
          </p:nvSpPr>
          <p:spPr>
            <a:xfrm rot="10800000">
              <a:off x="-199394" y="1124394"/>
              <a:ext cx="243605" cy="208844"/>
            </a:xfrm>
            <a:custGeom>
              <a:avLst/>
              <a:gdLst/>
              <a:ahLst/>
              <a:cxnLst/>
              <a:rect l="l" t="t" r="r" b="b"/>
              <a:pathLst>
                <a:path w="6216" h="5329" extrusionOk="0">
                  <a:moveTo>
                    <a:pt x="3560" y="209"/>
                  </a:moveTo>
                  <a:cubicBezTo>
                    <a:pt x="4918" y="209"/>
                    <a:pt x="6013" y="1305"/>
                    <a:pt x="6013" y="2662"/>
                  </a:cubicBezTo>
                  <a:cubicBezTo>
                    <a:pt x="6013" y="4144"/>
                    <a:pt x="4803" y="5125"/>
                    <a:pt x="3541" y="5125"/>
                  </a:cubicBezTo>
                  <a:cubicBezTo>
                    <a:pt x="2938" y="5125"/>
                    <a:pt x="2323" y="4901"/>
                    <a:pt x="1822" y="4400"/>
                  </a:cubicBezTo>
                  <a:cubicBezTo>
                    <a:pt x="274" y="2852"/>
                    <a:pt x="1370" y="209"/>
                    <a:pt x="3560" y="209"/>
                  </a:cubicBezTo>
                  <a:close/>
                  <a:moveTo>
                    <a:pt x="3541" y="0"/>
                  </a:moveTo>
                  <a:cubicBezTo>
                    <a:pt x="2888" y="0"/>
                    <a:pt x="2222" y="242"/>
                    <a:pt x="1679" y="781"/>
                  </a:cubicBezTo>
                  <a:cubicBezTo>
                    <a:pt x="0" y="2460"/>
                    <a:pt x="1191" y="5329"/>
                    <a:pt x="3560" y="5329"/>
                  </a:cubicBezTo>
                  <a:cubicBezTo>
                    <a:pt x="5025" y="5329"/>
                    <a:pt x="6216" y="4138"/>
                    <a:pt x="6216" y="2662"/>
                  </a:cubicBezTo>
                  <a:cubicBezTo>
                    <a:pt x="6216" y="1059"/>
                    <a:pt x="4907" y="0"/>
                    <a:pt x="35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4"/>
            <p:cNvSpPr/>
            <p:nvPr/>
          </p:nvSpPr>
          <p:spPr>
            <a:xfrm rot="10800000">
              <a:off x="-144172" y="1179889"/>
              <a:ext cx="114200" cy="97975"/>
            </a:xfrm>
            <a:custGeom>
              <a:avLst/>
              <a:gdLst/>
              <a:ahLst/>
              <a:cxnLst/>
              <a:rect l="l" t="t" r="r" b="b"/>
              <a:pathLst>
                <a:path w="2914" h="2500" extrusionOk="0">
                  <a:moveTo>
                    <a:pt x="1667" y="213"/>
                  </a:moveTo>
                  <a:cubicBezTo>
                    <a:pt x="2239" y="213"/>
                    <a:pt x="2703" y="677"/>
                    <a:pt x="2703" y="1249"/>
                  </a:cubicBezTo>
                  <a:cubicBezTo>
                    <a:pt x="2703" y="1878"/>
                    <a:pt x="2190" y="2293"/>
                    <a:pt x="1656" y="2293"/>
                  </a:cubicBezTo>
                  <a:cubicBezTo>
                    <a:pt x="1401" y="2293"/>
                    <a:pt x="1141" y="2199"/>
                    <a:pt x="929" y="1987"/>
                  </a:cubicBezTo>
                  <a:cubicBezTo>
                    <a:pt x="274" y="1332"/>
                    <a:pt x="739" y="213"/>
                    <a:pt x="1667" y="213"/>
                  </a:cubicBezTo>
                  <a:close/>
                  <a:moveTo>
                    <a:pt x="1658" y="1"/>
                  </a:moveTo>
                  <a:cubicBezTo>
                    <a:pt x="1352" y="1"/>
                    <a:pt x="1040" y="114"/>
                    <a:pt x="786" y="368"/>
                  </a:cubicBezTo>
                  <a:cubicBezTo>
                    <a:pt x="1" y="1154"/>
                    <a:pt x="548" y="2499"/>
                    <a:pt x="1667" y="2499"/>
                  </a:cubicBezTo>
                  <a:cubicBezTo>
                    <a:pt x="2358" y="2499"/>
                    <a:pt x="2906" y="1940"/>
                    <a:pt x="2906" y="1249"/>
                  </a:cubicBezTo>
                  <a:cubicBezTo>
                    <a:pt x="2914" y="499"/>
                    <a:pt x="2300" y="1"/>
                    <a:pt x="16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4" name="Google Shape;1384;p44"/>
          <p:cNvSpPr/>
          <p:nvPr/>
        </p:nvSpPr>
        <p:spPr>
          <a:xfrm>
            <a:off x="8782400" y="4686702"/>
            <a:ext cx="708900" cy="7089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44"/>
          <p:cNvGrpSpPr/>
          <p:nvPr/>
        </p:nvGrpSpPr>
        <p:grpSpPr>
          <a:xfrm>
            <a:off x="5524910" y="4564479"/>
            <a:ext cx="601813" cy="270772"/>
            <a:chOff x="1735682" y="4479804"/>
            <a:chExt cx="601813" cy="270772"/>
          </a:xfrm>
        </p:grpSpPr>
        <p:grpSp>
          <p:nvGrpSpPr>
            <p:cNvPr id="1386" name="Google Shape;1386;p44"/>
            <p:cNvGrpSpPr/>
            <p:nvPr/>
          </p:nvGrpSpPr>
          <p:grpSpPr>
            <a:xfrm>
              <a:off x="1735919" y="4711715"/>
              <a:ext cx="601576" cy="38861"/>
              <a:chOff x="7586971" y="1240406"/>
              <a:chExt cx="820705" cy="53017"/>
            </a:xfrm>
          </p:grpSpPr>
          <p:sp>
            <p:nvSpPr>
              <p:cNvPr id="1387" name="Google Shape;1387;p44"/>
              <p:cNvSpPr/>
              <p:nvPr/>
            </p:nvSpPr>
            <p:spPr>
              <a:xfrm>
                <a:off x="8345886" y="1240406"/>
                <a:ext cx="61789" cy="53017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656" extrusionOk="0">
                    <a:moveTo>
                      <a:pt x="833" y="1"/>
                    </a:moveTo>
                    <a:cubicBezTo>
                      <a:pt x="407" y="1"/>
                      <a:pt x="0" y="332"/>
                      <a:pt x="0" y="834"/>
                    </a:cubicBezTo>
                    <a:cubicBezTo>
                      <a:pt x="0" y="1286"/>
                      <a:pt x="369" y="1655"/>
                      <a:pt x="822" y="1655"/>
                    </a:cubicBezTo>
                    <a:cubicBezTo>
                      <a:pt x="1560" y="1655"/>
                      <a:pt x="1929" y="762"/>
                      <a:pt x="1405" y="238"/>
                    </a:cubicBezTo>
                    <a:cubicBezTo>
                      <a:pt x="1237" y="74"/>
                      <a:pt x="1033" y="1"/>
                      <a:pt x="833" y="1"/>
                    </a:cubicBezTo>
                    <a:close/>
                  </a:path>
                </a:pathLst>
              </a:custGeom>
              <a:solidFill>
                <a:srgbClr val="F6F6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44"/>
              <p:cNvSpPr/>
              <p:nvPr/>
            </p:nvSpPr>
            <p:spPr>
              <a:xfrm>
                <a:off x="8156069" y="1240406"/>
                <a:ext cx="61757" cy="53017"/>
              </a:xfrm>
              <a:custGeom>
                <a:avLst/>
                <a:gdLst/>
                <a:ahLst/>
                <a:cxnLst/>
                <a:rect l="l" t="t" r="r" b="b"/>
                <a:pathLst>
                  <a:path w="1929" h="1656" extrusionOk="0">
                    <a:moveTo>
                      <a:pt x="838" y="1"/>
                    </a:moveTo>
                    <a:cubicBezTo>
                      <a:pt x="413" y="1"/>
                      <a:pt x="0" y="332"/>
                      <a:pt x="0" y="834"/>
                    </a:cubicBezTo>
                    <a:cubicBezTo>
                      <a:pt x="0" y="1286"/>
                      <a:pt x="369" y="1655"/>
                      <a:pt x="822" y="1655"/>
                    </a:cubicBezTo>
                    <a:cubicBezTo>
                      <a:pt x="1560" y="1655"/>
                      <a:pt x="1929" y="762"/>
                      <a:pt x="1405" y="238"/>
                    </a:cubicBezTo>
                    <a:cubicBezTo>
                      <a:pt x="1241" y="74"/>
                      <a:pt x="1038" y="1"/>
                      <a:pt x="838" y="1"/>
                    </a:cubicBezTo>
                    <a:close/>
                  </a:path>
                </a:pathLst>
              </a:custGeom>
              <a:solidFill>
                <a:srgbClr val="F6F6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44"/>
              <p:cNvSpPr/>
              <p:nvPr/>
            </p:nvSpPr>
            <p:spPr>
              <a:xfrm>
                <a:off x="7966221" y="1240406"/>
                <a:ext cx="61789" cy="53017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656" extrusionOk="0">
                    <a:moveTo>
                      <a:pt x="842" y="1"/>
                    </a:moveTo>
                    <a:cubicBezTo>
                      <a:pt x="413" y="1"/>
                      <a:pt x="1" y="332"/>
                      <a:pt x="1" y="834"/>
                    </a:cubicBezTo>
                    <a:cubicBezTo>
                      <a:pt x="1" y="1286"/>
                      <a:pt x="370" y="1655"/>
                      <a:pt x="834" y="1655"/>
                    </a:cubicBezTo>
                    <a:cubicBezTo>
                      <a:pt x="1560" y="1655"/>
                      <a:pt x="1930" y="762"/>
                      <a:pt x="1418" y="238"/>
                    </a:cubicBezTo>
                    <a:cubicBezTo>
                      <a:pt x="1250" y="74"/>
                      <a:pt x="1044" y="1"/>
                      <a:pt x="842" y="1"/>
                    </a:cubicBezTo>
                    <a:close/>
                  </a:path>
                </a:pathLst>
              </a:custGeom>
              <a:solidFill>
                <a:srgbClr val="F6F6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44"/>
              <p:cNvSpPr/>
              <p:nvPr/>
            </p:nvSpPr>
            <p:spPr>
              <a:xfrm>
                <a:off x="7776404" y="1240406"/>
                <a:ext cx="62173" cy="53017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1656" extrusionOk="0">
                    <a:moveTo>
                      <a:pt x="842" y="1"/>
                    </a:moveTo>
                    <a:cubicBezTo>
                      <a:pt x="413" y="1"/>
                      <a:pt x="0" y="332"/>
                      <a:pt x="0" y="834"/>
                    </a:cubicBezTo>
                    <a:cubicBezTo>
                      <a:pt x="0" y="1286"/>
                      <a:pt x="370" y="1655"/>
                      <a:pt x="834" y="1655"/>
                    </a:cubicBezTo>
                    <a:cubicBezTo>
                      <a:pt x="1572" y="1655"/>
                      <a:pt x="1941" y="762"/>
                      <a:pt x="1417" y="238"/>
                    </a:cubicBezTo>
                    <a:cubicBezTo>
                      <a:pt x="1249" y="74"/>
                      <a:pt x="1044" y="1"/>
                      <a:pt x="842" y="1"/>
                    </a:cubicBezTo>
                    <a:close/>
                  </a:path>
                </a:pathLst>
              </a:custGeom>
              <a:solidFill>
                <a:srgbClr val="F6F6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44"/>
              <p:cNvSpPr/>
              <p:nvPr/>
            </p:nvSpPr>
            <p:spPr>
              <a:xfrm>
                <a:off x="7586971" y="1240406"/>
                <a:ext cx="61757" cy="53017"/>
              </a:xfrm>
              <a:custGeom>
                <a:avLst/>
                <a:gdLst/>
                <a:ahLst/>
                <a:cxnLst/>
                <a:rect l="l" t="t" r="r" b="b"/>
                <a:pathLst>
                  <a:path w="1929" h="1656" extrusionOk="0">
                    <a:moveTo>
                      <a:pt x="832" y="1"/>
                    </a:moveTo>
                    <a:cubicBezTo>
                      <a:pt x="407" y="1"/>
                      <a:pt x="0" y="332"/>
                      <a:pt x="0" y="834"/>
                    </a:cubicBezTo>
                    <a:cubicBezTo>
                      <a:pt x="0" y="1286"/>
                      <a:pt x="369" y="1655"/>
                      <a:pt x="822" y="1655"/>
                    </a:cubicBezTo>
                    <a:cubicBezTo>
                      <a:pt x="1560" y="1655"/>
                      <a:pt x="1929" y="762"/>
                      <a:pt x="1405" y="238"/>
                    </a:cubicBezTo>
                    <a:cubicBezTo>
                      <a:pt x="1237" y="74"/>
                      <a:pt x="1033" y="1"/>
                      <a:pt x="832" y="1"/>
                    </a:cubicBezTo>
                    <a:close/>
                  </a:path>
                </a:pathLst>
              </a:custGeom>
              <a:solidFill>
                <a:srgbClr val="F6F6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92" name="Google Shape;1392;p44"/>
            <p:cNvSpPr/>
            <p:nvPr/>
          </p:nvSpPr>
          <p:spPr>
            <a:xfrm>
              <a:off x="1735682" y="4479804"/>
              <a:ext cx="601542" cy="81907"/>
            </a:xfrm>
            <a:custGeom>
              <a:avLst/>
              <a:gdLst/>
              <a:ahLst/>
              <a:cxnLst/>
              <a:rect l="l" t="t" r="r" b="b"/>
              <a:pathLst>
                <a:path w="18277" h="2489" extrusionOk="0">
                  <a:moveTo>
                    <a:pt x="1869" y="0"/>
                  </a:moveTo>
                  <a:lnTo>
                    <a:pt x="0" y="1893"/>
                  </a:lnTo>
                  <a:lnTo>
                    <a:pt x="322" y="2215"/>
                  </a:lnTo>
                  <a:lnTo>
                    <a:pt x="1869" y="655"/>
                  </a:lnTo>
                  <a:lnTo>
                    <a:pt x="3691" y="2488"/>
                  </a:lnTo>
                  <a:lnTo>
                    <a:pt x="5501" y="655"/>
                  </a:lnTo>
                  <a:lnTo>
                    <a:pt x="7322" y="2488"/>
                  </a:lnTo>
                  <a:lnTo>
                    <a:pt x="9144" y="655"/>
                  </a:lnTo>
                  <a:lnTo>
                    <a:pt x="10954" y="2488"/>
                  </a:lnTo>
                  <a:lnTo>
                    <a:pt x="12775" y="655"/>
                  </a:lnTo>
                  <a:lnTo>
                    <a:pt x="14585" y="2488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6" y="1893"/>
                  </a:lnTo>
                  <a:lnTo>
                    <a:pt x="16407" y="0"/>
                  </a:lnTo>
                  <a:lnTo>
                    <a:pt x="14585" y="1846"/>
                  </a:lnTo>
                  <a:lnTo>
                    <a:pt x="12775" y="0"/>
                  </a:lnTo>
                  <a:lnTo>
                    <a:pt x="10954" y="1846"/>
                  </a:lnTo>
                  <a:lnTo>
                    <a:pt x="9132" y="0"/>
                  </a:lnTo>
                  <a:lnTo>
                    <a:pt x="7322" y="1846"/>
                  </a:lnTo>
                  <a:lnTo>
                    <a:pt x="5501" y="0"/>
                  </a:lnTo>
                  <a:lnTo>
                    <a:pt x="3691" y="1846"/>
                  </a:lnTo>
                  <a:lnTo>
                    <a:pt x="1869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44"/>
          <p:cNvGrpSpPr/>
          <p:nvPr/>
        </p:nvGrpSpPr>
        <p:grpSpPr>
          <a:xfrm rot="10800000">
            <a:off x="6379786" y="4501325"/>
            <a:ext cx="359410" cy="333926"/>
            <a:chOff x="6672" y="3464315"/>
            <a:chExt cx="279631" cy="259804"/>
          </a:xfrm>
        </p:grpSpPr>
        <p:sp>
          <p:nvSpPr>
            <p:cNvPr id="1394" name="Google Shape;1394;p44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4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4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4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4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4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4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4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4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3" name="Google Shape;1403;p44"/>
          <p:cNvGrpSpPr/>
          <p:nvPr/>
        </p:nvGrpSpPr>
        <p:grpSpPr>
          <a:xfrm>
            <a:off x="7381520" y="4539801"/>
            <a:ext cx="181204" cy="295450"/>
            <a:chOff x="8814523" y="4301099"/>
            <a:chExt cx="181204" cy="295450"/>
          </a:xfrm>
        </p:grpSpPr>
        <p:sp>
          <p:nvSpPr>
            <p:cNvPr id="1404" name="Google Shape;1404;p44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4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4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4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4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4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0" name="Google Shape;1410;p44"/>
          <p:cNvGrpSpPr/>
          <p:nvPr/>
        </p:nvGrpSpPr>
        <p:grpSpPr>
          <a:xfrm rot="10800000" flipH="1">
            <a:off x="4249641" y="4534291"/>
            <a:ext cx="601568" cy="300960"/>
            <a:chOff x="5615619" y="2077286"/>
            <a:chExt cx="601568" cy="300960"/>
          </a:xfrm>
        </p:grpSpPr>
        <p:sp>
          <p:nvSpPr>
            <p:cNvPr id="1411" name="Google Shape;1411;p44"/>
            <p:cNvSpPr/>
            <p:nvPr/>
          </p:nvSpPr>
          <p:spPr>
            <a:xfrm>
              <a:off x="5615619" y="2208512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5" y="0"/>
                    <a:pt x="504" y="55"/>
                    <a:pt x="382" y="178"/>
                  </a:cubicBezTo>
                  <a:cubicBezTo>
                    <a:pt x="1" y="559"/>
                    <a:pt x="274" y="1214"/>
                    <a:pt x="810" y="1214"/>
                  </a:cubicBezTo>
                  <a:cubicBezTo>
                    <a:pt x="1144" y="1214"/>
                    <a:pt x="1417" y="940"/>
                    <a:pt x="1417" y="606"/>
                  </a:cubicBezTo>
                  <a:cubicBezTo>
                    <a:pt x="1417" y="243"/>
                    <a:pt x="1116" y="0"/>
                    <a:pt x="804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4"/>
            <p:cNvSpPr/>
            <p:nvPr/>
          </p:nvSpPr>
          <p:spPr>
            <a:xfrm>
              <a:off x="5754470" y="2208512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13" y="0"/>
                  </a:moveTo>
                  <a:cubicBezTo>
                    <a:pt x="666" y="0"/>
                    <a:pt x="516" y="55"/>
                    <a:pt x="393" y="178"/>
                  </a:cubicBezTo>
                  <a:cubicBezTo>
                    <a:pt x="0" y="559"/>
                    <a:pt x="274" y="1214"/>
                    <a:pt x="810" y="1214"/>
                  </a:cubicBezTo>
                  <a:cubicBezTo>
                    <a:pt x="1155" y="1214"/>
                    <a:pt x="1417" y="940"/>
                    <a:pt x="1417" y="606"/>
                  </a:cubicBezTo>
                  <a:cubicBezTo>
                    <a:pt x="1417" y="243"/>
                    <a:pt x="1122" y="0"/>
                    <a:pt x="813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4"/>
            <p:cNvSpPr/>
            <p:nvPr/>
          </p:nvSpPr>
          <p:spPr>
            <a:xfrm>
              <a:off x="5893705" y="2208512"/>
              <a:ext cx="45397" cy="38894"/>
            </a:xfrm>
            <a:custGeom>
              <a:avLst/>
              <a:gdLst/>
              <a:ahLst/>
              <a:cxnLst/>
              <a:rect l="l" t="t" r="r" b="b"/>
              <a:pathLst>
                <a:path w="1417" h="1214" extrusionOk="0">
                  <a:moveTo>
                    <a:pt x="803" y="0"/>
                  </a:moveTo>
                  <a:cubicBezTo>
                    <a:pt x="655" y="0"/>
                    <a:pt x="504" y="55"/>
                    <a:pt x="381" y="178"/>
                  </a:cubicBezTo>
                  <a:cubicBezTo>
                    <a:pt x="0" y="559"/>
                    <a:pt x="274" y="1214"/>
                    <a:pt x="810" y="1214"/>
                  </a:cubicBezTo>
                  <a:cubicBezTo>
                    <a:pt x="1143" y="1214"/>
                    <a:pt x="1417" y="940"/>
                    <a:pt x="1417" y="606"/>
                  </a:cubicBezTo>
                  <a:cubicBezTo>
                    <a:pt x="1417" y="243"/>
                    <a:pt x="1116" y="0"/>
                    <a:pt x="803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4"/>
            <p:cNvSpPr/>
            <p:nvPr/>
          </p:nvSpPr>
          <p:spPr>
            <a:xfrm>
              <a:off x="6032908" y="2208416"/>
              <a:ext cx="45301" cy="38990"/>
            </a:xfrm>
            <a:custGeom>
              <a:avLst/>
              <a:gdLst/>
              <a:ahLst/>
              <a:cxnLst/>
              <a:rect l="l" t="t" r="r" b="b"/>
              <a:pathLst>
                <a:path w="1414" h="1217" extrusionOk="0">
                  <a:moveTo>
                    <a:pt x="809" y="1"/>
                  </a:moveTo>
                  <a:cubicBezTo>
                    <a:pt x="659" y="1"/>
                    <a:pt x="506" y="57"/>
                    <a:pt x="382" y="181"/>
                  </a:cubicBezTo>
                  <a:cubicBezTo>
                    <a:pt x="1" y="562"/>
                    <a:pt x="263" y="1217"/>
                    <a:pt x="811" y="1217"/>
                  </a:cubicBezTo>
                  <a:cubicBezTo>
                    <a:pt x="1144" y="1217"/>
                    <a:pt x="1406" y="943"/>
                    <a:pt x="1406" y="609"/>
                  </a:cubicBezTo>
                  <a:cubicBezTo>
                    <a:pt x="1414" y="240"/>
                    <a:pt x="1119" y="1"/>
                    <a:pt x="809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4"/>
            <p:cNvSpPr/>
            <p:nvPr/>
          </p:nvSpPr>
          <p:spPr>
            <a:xfrm>
              <a:off x="6171758" y="2208416"/>
              <a:ext cx="45429" cy="38990"/>
            </a:xfrm>
            <a:custGeom>
              <a:avLst/>
              <a:gdLst/>
              <a:ahLst/>
              <a:cxnLst/>
              <a:rect l="l" t="t" r="r" b="b"/>
              <a:pathLst>
                <a:path w="1418" h="1217" extrusionOk="0">
                  <a:moveTo>
                    <a:pt x="809" y="1"/>
                  </a:moveTo>
                  <a:cubicBezTo>
                    <a:pt x="659" y="1"/>
                    <a:pt x="506" y="57"/>
                    <a:pt x="382" y="181"/>
                  </a:cubicBezTo>
                  <a:cubicBezTo>
                    <a:pt x="1" y="562"/>
                    <a:pt x="275" y="1217"/>
                    <a:pt x="810" y="1217"/>
                  </a:cubicBezTo>
                  <a:cubicBezTo>
                    <a:pt x="1144" y="1217"/>
                    <a:pt x="1418" y="943"/>
                    <a:pt x="1418" y="609"/>
                  </a:cubicBezTo>
                  <a:cubicBezTo>
                    <a:pt x="1418" y="240"/>
                    <a:pt x="1120" y="1"/>
                    <a:pt x="809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4"/>
            <p:cNvSpPr/>
            <p:nvPr/>
          </p:nvSpPr>
          <p:spPr>
            <a:xfrm>
              <a:off x="5615619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5" y="0"/>
                    <a:pt x="504" y="55"/>
                    <a:pt x="382" y="178"/>
                  </a:cubicBezTo>
                  <a:cubicBezTo>
                    <a:pt x="1" y="571"/>
                    <a:pt x="274" y="1214"/>
                    <a:pt x="810" y="1214"/>
                  </a:cubicBezTo>
                  <a:cubicBezTo>
                    <a:pt x="1144" y="1214"/>
                    <a:pt x="1417" y="952"/>
                    <a:pt x="1417" y="607"/>
                  </a:cubicBezTo>
                  <a:cubicBezTo>
                    <a:pt x="1417" y="243"/>
                    <a:pt x="1116" y="0"/>
                    <a:pt x="804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4"/>
            <p:cNvSpPr/>
            <p:nvPr/>
          </p:nvSpPr>
          <p:spPr>
            <a:xfrm>
              <a:off x="5754470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13" y="0"/>
                  </a:moveTo>
                  <a:cubicBezTo>
                    <a:pt x="666" y="0"/>
                    <a:pt x="516" y="55"/>
                    <a:pt x="393" y="178"/>
                  </a:cubicBezTo>
                  <a:cubicBezTo>
                    <a:pt x="0" y="571"/>
                    <a:pt x="274" y="1214"/>
                    <a:pt x="810" y="1214"/>
                  </a:cubicBezTo>
                  <a:cubicBezTo>
                    <a:pt x="1155" y="1214"/>
                    <a:pt x="1417" y="952"/>
                    <a:pt x="1417" y="607"/>
                  </a:cubicBezTo>
                  <a:cubicBezTo>
                    <a:pt x="1417" y="243"/>
                    <a:pt x="1122" y="0"/>
                    <a:pt x="813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4"/>
            <p:cNvSpPr/>
            <p:nvPr/>
          </p:nvSpPr>
          <p:spPr>
            <a:xfrm>
              <a:off x="5893705" y="2077414"/>
              <a:ext cx="45397" cy="38765"/>
            </a:xfrm>
            <a:custGeom>
              <a:avLst/>
              <a:gdLst/>
              <a:ahLst/>
              <a:cxnLst/>
              <a:rect l="l" t="t" r="r" b="b"/>
              <a:pathLst>
                <a:path w="1417" h="1210" extrusionOk="0">
                  <a:moveTo>
                    <a:pt x="810" y="0"/>
                  </a:moveTo>
                  <a:cubicBezTo>
                    <a:pt x="660" y="0"/>
                    <a:pt x="506" y="57"/>
                    <a:pt x="381" y="186"/>
                  </a:cubicBezTo>
                  <a:cubicBezTo>
                    <a:pt x="0" y="567"/>
                    <a:pt x="274" y="1210"/>
                    <a:pt x="810" y="1210"/>
                  </a:cubicBezTo>
                  <a:cubicBezTo>
                    <a:pt x="1143" y="1210"/>
                    <a:pt x="1417" y="948"/>
                    <a:pt x="1417" y="603"/>
                  </a:cubicBezTo>
                  <a:cubicBezTo>
                    <a:pt x="1417" y="242"/>
                    <a:pt x="1121" y="0"/>
                    <a:pt x="810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4"/>
            <p:cNvSpPr/>
            <p:nvPr/>
          </p:nvSpPr>
          <p:spPr>
            <a:xfrm>
              <a:off x="6032908" y="2077286"/>
              <a:ext cx="45045" cy="38894"/>
            </a:xfrm>
            <a:custGeom>
              <a:avLst/>
              <a:gdLst/>
              <a:ahLst/>
              <a:cxnLst/>
              <a:rect l="l" t="t" r="r" b="b"/>
              <a:pathLst>
                <a:path w="1406" h="1214" extrusionOk="0">
                  <a:moveTo>
                    <a:pt x="801" y="0"/>
                  </a:moveTo>
                  <a:cubicBezTo>
                    <a:pt x="654" y="0"/>
                    <a:pt x="505" y="55"/>
                    <a:pt x="382" y="178"/>
                  </a:cubicBezTo>
                  <a:cubicBezTo>
                    <a:pt x="1" y="571"/>
                    <a:pt x="263" y="1214"/>
                    <a:pt x="811" y="1214"/>
                  </a:cubicBezTo>
                  <a:cubicBezTo>
                    <a:pt x="1144" y="1214"/>
                    <a:pt x="1406" y="952"/>
                    <a:pt x="1406" y="607"/>
                  </a:cubicBezTo>
                  <a:cubicBezTo>
                    <a:pt x="1406" y="243"/>
                    <a:pt x="1110" y="0"/>
                    <a:pt x="801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4"/>
            <p:cNvSpPr/>
            <p:nvPr/>
          </p:nvSpPr>
          <p:spPr>
            <a:xfrm>
              <a:off x="6171758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6" y="0"/>
                    <a:pt x="505" y="55"/>
                    <a:pt x="382" y="178"/>
                  </a:cubicBezTo>
                  <a:cubicBezTo>
                    <a:pt x="1" y="571"/>
                    <a:pt x="275" y="1214"/>
                    <a:pt x="810" y="1214"/>
                  </a:cubicBezTo>
                  <a:cubicBezTo>
                    <a:pt x="1144" y="1214"/>
                    <a:pt x="1418" y="952"/>
                    <a:pt x="1418" y="607"/>
                  </a:cubicBezTo>
                  <a:cubicBezTo>
                    <a:pt x="1418" y="243"/>
                    <a:pt x="1117" y="0"/>
                    <a:pt x="804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4"/>
            <p:cNvSpPr/>
            <p:nvPr/>
          </p:nvSpPr>
          <p:spPr>
            <a:xfrm>
              <a:off x="5615619" y="2339481"/>
              <a:ext cx="45429" cy="38765"/>
            </a:xfrm>
            <a:custGeom>
              <a:avLst/>
              <a:gdLst/>
              <a:ahLst/>
              <a:cxnLst/>
              <a:rect l="l" t="t" r="r" b="b"/>
              <a:pathLst>
                <a:path w="1418" h="1210" extrusionOk="0">
                  <a:moveTo>
                    <a:pt x="809" y="0"/>
                  </a:moveTo>
                  <a:cubicBezTo>
                    <a:pt x="659" y="0"/>
                    <a:pt x="506" y="57"/>
                    <a:pt x="382" y="185"/>
                  </a:cubicBezTo>
                  <a:cubicBezTo>
                    <a:pt x="1" y="566"/>
                    <a:pt x="274" y="1209"/>
                    <a:pt x="810" y="1209"/>
                  </a:cubicBezTo>
                  <a:cubicBezTo>
                    <a:pt x="1144" y="1209"/>
                    <a:pt x="1417" y="947"/>
                    <a:pt x="1417" y="614"/>
                  </a:cubicBezTo>
                  <a:cubicBezTo>
                    <a:pt x="1417" y="245"/>
                    <a:pt x="1120" y="0"/>
                    <a:pt x="80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4"/>
            <p:cNvSpPr/>
            <p:nvPr/>
          </p:nvSpPr>
          <p:spPr>
            <a:xfrm>
              <a:off x="5754854" y="2339641"/>
              <a:ext cx="45045" cy="38605"/>
            </a:xfrm>
            <a:custGeom>
              <a:avLst/>
              <a:gdLst/>
              <a:ahLst/>
              <a:cxnLst/>
              <a:rect l="l" t="t" r="r" b="b"/>
              <a:pathLst>
                <a:path w="1406" h="1205" extrusionOk="0">
                  <a:moveTo>
                    <a:pt x="806" y="0"/>
                  </a:moveTo>
                  <a:cubicBezTo>
                    <a:pt x="657" y="0"/>
                    <a:pt x="505" y="56"/>
                    <a:pt x="381" y="180"/>
                  </a:cubicBezTo>
                  <a:cubicBezTo>
                    <a:pt x="0" y="561"/>
                    <a:pt x="262" y="1204"/>
                    <a:pt x="798" y="1204"/>
                  </a:cubicBezTo>
                  <a:cubicBezTo>
                    <a:pt x="1143" y="1204"/>
                    <a:pt x="1405" y="942"/>
                    <a:pt x="1405" y="609"/>
                  </a:cubicBezTo>
                  <a:cubicBezTo>
                    <a:pt x="1405" y="240"/>
                    <a:pt x="1113" y="0"/>
                    <a:pt x="806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4"/>
            <p:cNvSpPr/>
            <p:nvPr/>
          </p:nvSpPr>
          <p:spPr>
            <a:xfrm>
              <a:off x="5893705" y="2339641"/>
              <a:ext cx="45397" cy="38605"/>
            </a:xfrm>
            <a:custGeom>
              <a:avLst/>
              <a:gdLst/>
              <a:ahLst/>
              <a:cxnLst/>
              <a:rect l="l" t="t" r="r" b="b"/>
              <a:pathLst>
                <a:path w="1417" h="1205" extrusionOk="0">
                  <a:moveTo>
                    <a:pt x="809" y="0"/>
                  </a:moveTo>
                  <a:cubicBezTo>
                    <a:pt x="658" y="0"/>
                    <a:pt x="505" y="56"/>
                    <a:pt x="381" y="180"/>
                  </a:cubicBezTo>
                  <a:cubicBezTo>
                    <a:pt x="0" y="561"/>
                    <a:pt x="274" y="1204"/>
                    <a:pt x="810" y="1204"/>
                  </a:cubicBezTo>
                  <a:cubicBezTo>
                    <a:pt x="1143" y="1204"/>
                    <a:pt x="1417" y="942"/>
                    <a:pt x="1417" y="609"/>
                  </a:cubicBezTo>
                  <a:cubicBezTo>
                    <a:pt x="1417" y="240"/>
                    <a:pt x="1119" y="0"/>
                    <a:pt x="80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4"/>
            <p:cNvSpPr/>
            <p:nvPr/>
          </p:nvSpPr>
          <p:spPr>
            <a:xfrm>
              <a:off x="6032908" y="2339481"/>
              <a:ext cx="45045" cy="38765"/>
            </a:xfrm>
            <a:custGeom>
              <a:avLst/>
              <a:gdLst/>
              <a:ahLst/>
              <a:cxnLst/>
              <a:rect l="l" t="t" r="r" b="b"/>
              <a:pathLst>
                <a:path w="1406" h="1210" extrusionOk="0">
                  <a:moveTo>
                    <a:pt x="807" y="0"/>
                  </a:moveTo>
                  <a:cubicBezTo>
                    <a:pt x="658" y="0"/>
                    <a:pt x="506" y="57"/>
                    <a:pt x="382" y="185"/>
                  </a:cubicBezTo>
                  <a:cubicBezTo>
                    <a:pt x="1" y="566"/>
                    <a:pt x="263" y="1209"/>
                    <a:pt x="811" y="1209"/>
                  </a:cubicBezTo>
                  <a:cubicBezTo>
                    <a:pt x="1144" y="1209"/>
                    <a:pt x="1406" y="947"/>
                    <a:pt x="1406" y="614"/>
                  </a:cubicBezTo>
                  <a:cubicBezTo>
                    <a:pt x="1406" y="245"/>
                    <a:pt x="1114" y="0"/>
                    <a:pt x="807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4"/>
            <p:cNvSpPr/>
            <p:nvPr/>
          </p:nvSpPr>
          <p:spPr>
            <a:xfrm>
              <a:off x="6171758" y="2339481"/>
              <a:ext cx="45429" cy="38765"/>
            </a:xfrm>
            <a:custGeom>
              <a:avLst/>
              <a:gdLst/>
              <a:ahLst/>
              <a:cxnLst/>
              <a:rect l="l" t="t" r="r" b="b"/>
              <a:pathLst>
                <a:path w="1418" h="1210" extrusionOk="0">
                  <a:moveTo>
                    <a:pt x="809" y="0"/>
                  </a:moveTo>
                  <a:cubicBezTo>
                    <a:pt x="659" y="0"/>
                    <a:pt x="506" y="57"/>
                    <a:pt x="382" y="185"/>
                  </a:cubicBezTo>
                  <a:cubicBezTo>
                    <a:pt x="1" y="566"/>
                    <a:pt x="275" y="1209"/>
                    <a:pt x="810" y="1209"/>
                  </a:cubicBezTo>
                  <a:cubicBezTo>
                    <a:pt x="1144" y="1209"/>
                    <a:pt x="1418" y="947"/>
                    <a:pt x="1418" y="614"/>
                  </a:cubicBezTo>
                  <a:cubicBezTo>
                    <a:pt x="1418" y="245"/>
                    <a:pt x="1120" y="0"/>
                    <a:pt x="80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6" name="Google Shape;1426;p44"/>
          <p:cNvGrpSpPr/>
          <p:nvPr/>
        </p:nvGrpSpPr>
        <p:grpSpPr>
          <a:xfrm>
            <a:off x="6992259" y="4478050"/>
            <a:ext cx="136198" cy="357201"/>
            <a:chOff x="3145375" y="4383648"/>
            <a:chExt cx="136198" cy="357201"/>
          </a:xfrm>
        </p:grpSpPr>
        <p:sp>
          <p:nvSpPr>
            <p:cNvPr id="1427" name="Google Shape;1427;p44"/>
            <p:cNvSpPr/>
            <p:nvPr/>
          </p:nvSpPr>
          <p:spPr>
            <a:xfrm rot="10800000" flipH="1">
              <a:off x="3145375" y="4383648"/>
              <a:ext cx="136198" cy="136227"/>
            </a:xfrm>
            <a:custGeom>
              <a:avLst/>
              <a:gdLst/>
              <a:ahLst/>
              <a:cxnLst/>
              <a:rect l="l" t="t" r="r" b="b"/>
              <a:pathLst>
                <a:path w="4763" h="4764" extrusionOk="0">
                  <a:moveTo>
                    <a:pt x="0" y="1"/>
                  </a:moveTo>
                  <a:lnTo>
                    <a:pt x="0" y="4763"/>
                  </a:lnTo>
                  <a:lnTo>
                    <a:pt x="4763" y="4763"/>
                  </a:lnTo>
                  <a:lnTo>
                    <a:pt x="4763" y="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4"/>
            <p:cNvSpPr/>
            <p:nvPr/>
          </p:nvSpPr>
          <p:spPr>
            <a:xfrm>
              <a:off x="3154227" y="4622347"/>
              <a:ext cx="118489" cy="118501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9" name="Google Shape;1429;p44"/>
          <p:cNvGrpSpPr/>
          <p:nvPr/>
        </p:nvGrpSpPr>
        <p:grpSpPr>
          <a:xfrm>
            <a:off x="5104272" y="4450595"/>
            <a:ext cx="167575" cy="384656"/>
            <a:chOff x="1346783" y="4369925"/>
            <a:chExt cx="167575" cy="384656"/>
          </a:xfrm>
        </p:grpSpPr>
        <p:sp>
          <p:nvSpPr>
            <p:cNvPr id="1430" name="Google Shape;1430;p44"/>
            <p:cNvSpPr/>
            <p:nvPr/>
          </p:nvSpPr>
          <p:spPr>
            <a:xfrm>
              <a:off x="1356923" y="4369925"/>
              <a:ext cx="147300" cy="1473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4"/>
            <p:cNvSpPr/>
            <p:nvPr/>
          </p:nvSpPr>
          <p:spPr>
            <a:xfrm rot="-2700000">
              <a:off x="1371324" y="4611547"/>
              <a:ext cx="118494" cy="118494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2" name="Google Shape;1432;p44"/>
          <p:cNvSpPr txBox="1">
            <a:spLocks noGrp="1"/>
          </p:cNvSpPr>
          <p:nvPr>
            <p:ph type="body" idx="4294967295"/>
          </p:nvPr>
        </p:nvSpPr>
        <p:spPr>
          <a:xfrm>
            <a:off x="868175" y="1190256"/>
            <a:ext cx="6882600" cy="34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</a:rPr>
              <a:t>Dalam three.js terdapat berbagai macam jenis geometri yang sudah tersedia, diantaranya:</a:t>
            </a:r>
            <a:endParaRPr sz="1900">
              <a:solidFill>
                <a:srgbClr val="FFFFFF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900"/>
              <a:buChar char="-"/>
            </a:pPr>
            <a:r>
              <a:rPr lang="en" sz="1900">
                <a:solidFill>
                  <a:srgbClr val="FFFFFF"/>
                </a:solidFill>
              </a:rPr>
              <a:t>BoxGeometry</a:t>
            </a:r>
            <a:endParaRPr sz="1900">
              <a:solidFill>
                <a:srgbClr val="FFFFFF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-"/>
            </a:pPr>
            <a:r>
              <a:rPr lang="en" sz="1900">
                <a:solidFill>
                  <a:srgbClr val="FFFFFF"/>
                </a:solidFill>
              </a:rPr>
              <a:t>CircleGeometry</a:t>
            </a:r>
            <a:endParaRPr sz="1900">
              <a:solidFill>
                <a:srgbClr val="FFFFFF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-"/>
            </a:pPr>
            <a:r>
              <a:rPr lang="en" sz="1900">
                <a:solidFill>
                  <a:srgbClr val="FFFFFF"/>
                </a:solidFill>
              </a:rPr>
              <a:t>ConeGeometry</a:t>
            </a:r>
            <a:endParaRPr sz="1900">
              <a:solidFill>
                <a:srgbClr val="FFFFFF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-"/>
            </a:pPr>
            <a:r>
              <a:rPr lang="en" sz="1900">
                <a:solidFill>
                  <a:srgbClr val="FFFFFF"/>
                </a:solidFill>
              </a:rPr>
              <a:t>CylinderGeometry</a:t>
            </a:r>
            <a:endParaRPr sz="1900">
              <a:solidFill>
                <a:srgbClr val="FFFFFF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-"/>
            </a:pPr>
            <a:r>
              <a:rPr lang="en" sz="1900">
                <a:solidFill>
                  <a:srgbClr val="FFFFFF"/>
                </a:solidFill>
              </a:rPr>
              <a:t>SphereGeometry</a:t>
            </a:r>
            <a:endParaRPr sz="1900">
              <a:solidFill>
                <a:srgbClr val="FFFFFF"/>
              </a:solidFill>
            </a:endParaRPr>
          </a:p>
          <a:p>
            <a:pPr marL="457200" lvl="0" indent="-3492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-"/>
            </a:pPr>
            <a:r>
              <a:rPr lang="en" sz="1900">
                <a:solidFill>
                  <a:srgbClr val="FFFFFF"/>
                </a:solidFill>
              </a:rPr>
              <a:t>dll.</a:t>
            </a:r>
            <a:endParaRPr sz="1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p45"/>
          <p:cNvSpPr txBox="1">
            <a:spLocks noGrp="1"/>
          </p:cNvSpPr>
          <p:nvPr>
            <p:ph type="title"/>
          </p:nvPr>
        </p:nvSpPr>
        <p:spPr>
          <a:xfrm>
            <a:off x="1205750" y="2193450"/>
            <a:ext cx="2291100" cy="7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Material</a:t>
            </a:r>
            <a:endParaRPr sz="3600"/>
          </a:p>
        </p:txBody>
      </p:sp>
      <p:sp>
        <p:nvSpPr>
          <p:cNvPr id="1438" name="Google Shape;1438;p45"/>
          <p:cNvSpPr txBox="1">
            <a:spLocks noGrp="1"/>
          </p:cNvSpPr>
          <p:nvPr>
            <p:ph type="title" idx="4294967295"/>
          </p:nvPr>
        </p:nvSpPr>
        <p:spPr>
          <a:xfrm>
            <a:off x="5615625" y="1932950"/>
            <a:ext cx="2093400" cy="14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100"/>
              <a:t>2</a:t>
            </a:r>
            <a:endParaRPr sz="8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46"/>
          <p:cNvSpPr txBox="1">
            <a:spLocks noGrp="1"/>
          </p:cNvSpPr>
          <p:nvPr>
            <p:ph type="body" idx="4294967295"/>
          </p:nvPr>
        </p:nvSpPr>
        <p:spPr>
          <a:xfrm>
            <a:off x="1008450" y="539500"/>
            <a:ext cx="7431900" cy="36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FFFFFF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Material</a:t>
            </a:r>
            <a:r>
              <a:rPr lang="en" sz="1900">
                <a:solidFill>
                  <a:srgbClr val="FFFFFF"/>
                </a:solidFill>
              </a:rPr>
              <a:t> akan menentukan </a:t>
            </a:r>
            <a:r>
              <a:rPr lang="en" sz="1900" b="1">
                <a:solidFill>
                  <a:srgbClr val="FFFFFF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tampilan dari objek</a:t>
            </a:r>
            <a:r>
              <a:rPr lang="en" sz="1900">
                <a:solidFill>
                  <a:srgbClr val="FFFFFF"/>
                </a:solidFill>
              </a:rPr>
              <a:t>. Seperti warna, tekstur, dan transparansi. </a:t>
            </a: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</a:rPr>
              <a:t>Dalam three.js terdapat berbagai macam jenis material yang sudah tersedia, diantaranya:</a:t>
            </a:r>
            <a:endParaRPr sz="1900">
              <a:solidFill>
                <a:srgbClr val="FFFFFF"/>
              </a:solidFill>
            </a:endParaRPr>
          </a:p>
          <a:p>
            <a:pPr marL="457200" lvl="0" indent="-349250" algn="l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900"/>
              <a:buChar char="-"/>
            </a:pPr>
            <a:r>
              <a:rPr lang="en" sz="1900">
                <a:solidFill>
                  <a:srgbClr val="FFFFFF"/>
                </a:solidFill>
              </a:rPr>
              <a:t>MeshBasicMaterial</a:t>
            </a:r>
            <a:endParaRPr sz="1900">
              <a:solidFill>
                <a:srgbClr val="FFFFFF"/>
              </a:solidFill>
            </a:endParaRPr>
          </a:p>
          <a:p>
            <a:pPr marL="457200" lvl="0" indent="-3492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-"/>
            </a:pPr>
            <a:r>
              <a:rPr lang="en" sz="1900">
                <a:solidFill>
                  <a:srgbClr val="FFFFFF"/>
                </a:solidFill>
              </a:rPr>
              <a:t>MeshNormalMaterial</a:t>
            </a:r>
            <a:endParaRPr sz="1900">
              <a:solidFill>
                <a:srgbClr val="FFFFFF"/>
              </a:solidFill>
            </a:endParaRPr>
          </a:p>
          <a:p>
            <a:pPr marL="457200" lvl="0" indent="-3492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-"/>
            </a:pPr>
            <a:r>
              <a:rPr lang="en" sz="1900">
                <a:solidFill>
                  <a:srgbClr val="FFFFFF"/>
                </a:solidFill>
              </a:rPr>
              <a:t>MeshLambertMaterial</a:t>
            </a:r>
            <a:endParaRPr sz="1900">
              <a:solidFill>
                <a:srgbClr val="FFFFFF"/>
              </a:solidFill>
            </a:endParaRPr>
          </a:p>
          <a:p>
            <a:pPr marL="457200" lvl="0" indent="-3492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-"/>
            </a:pPr>
            <a:r>
              <a:rPr lang="en" sz="1900">
                <a:solidFill>
                  <a:srgbClr val="FFFFFF"/>
                </a:solidFill>
              </a:rPr>
              <a:t>MeshPhongMaterial</a:t>
            </a:r>
            <a:endParaRPr sz="1900">
              <a:solidFill>
                <a:srgbClr val="FFFFFF"/>
              </a:solidFill>
            </a:endParaRPr>
          </a:p>
          <a:p>
            <a:pPr marL="457200" lvl="0" indent="-3492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-"/>
            </a:pPr>
            <a:r>
              <a:rPr lang="en" sz="1900">
                <a:solidFill>
                  <a:srgbClr val="FFFFFF"/>
                </a:solidFill>
              </a:rPr>
              <a:t>dll.</a:t>
            </a:r>
            <a:endParaRPr sz="19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8" name="Google Shape;144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675" y="781050"/>
            <a:ext cx="6524625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48"/>
          <p:cNvSpPr txBox="1">
            <a:spLocks noGrp="1"/>
          </p:cNvSpPr>
          <p:nvPr>
            <p:ph type="title" idx="2"/>
          </p:nvPr>
        </p:nvSpPr>
        <p:spPr>
          <a:xfrm>
            <a:off x="2418150" y="2981762"/>
            <a:ext cx="4307700" cy="6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Camera</a:t>
            </a:r>
            <a:endParaRPr/>
          </a:p>
        </p:txBody>
      </p:sp>
      <p:sp>
        <p:nvSpPr>
          <p:cNvPr id="1454" name="Google Shape;1454;p48"/>
          <p:cNvSpPr txBox="1">
            <a:spLocks noGrp="1"/>
          </p:cNvSpPr>
          <p:nvPr>
            <p:ph type="title"/>
          </p:nvPr>
        </p:nvSpPr>
        <p:spPr>
          <a:xfrm>
            <a:off x="3525300" y="1249825"/>
            <a:ext cx="2093400" cy="145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49"/>
          <p:cNvSpPr txBox="1">
            <a:spLocks noGrp="1"/>
          </p:cNvSpPr>
          <p:nvPr>
            <p:ph type="title"/>
          </p:nvPr>
        </p:nvSpPr>
        <p:spPr>
          <a:xfrm>
            <a:off x="907475" y="392050"/>
            <a:ext cx="5899200" cy="10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Tipe Camera pada THREE.js</a:t>
            </a:r>
            <a:endParaRPr/>
          </a:p>
        </p:txBody>
      </p:sp>
      <p:sp>
        <p:nvSpPr>
          <p:cNvPr id="1460" name="Google Shape;1460;p49"/>
          <p:cNvSpPr txBox="1">
            <a:spLocks noGrp="1"/>
          </p:cNvSpPr>
          <p:nvPr>
            <p:ph type="subTitle" idx="4294967295"/>
          </p:nvPr>
        </p:nvSpPr>
        <p:spPr>
          <a:xfrm>
            <a:off x="1257650" y="2463877"/>
            <a:ext cx="6983400" cy="139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 b="1">
                <a:solidFill>
                  <a:srgbClr val="000000"/>
                </a:solidFill>
                <a:highlight>
                  <a:schemeClr val="lt1"/>
                </a:highlight>
                <a:latin typeface="Darker Grotesque"/>
                <a:ea typeface="Darker Grotesque"/>
                <a:cs typeface="Darker Grotesque"/>
                <a:sym typeface="Darker Grotesque"/>
              </a:rPr>
              <a:t>The perspective camera</a:t>
            </a:r>
            <a:r>
              <a:rPr lang="en" sz="2400">
                <a:solidFill>
                  <a:srgbClr val="000000"/>
                </a:solidFill>
                <a:highlight>
                  <a:schemeClr val="lt1"/>
                </a:highlight>
                <a:latin typeface="Darker Grotesque"/>
                <a:ea typeface="Darker Grotesque"/>
                <a:cs typeface="Darker Grotesque"/>
                <a:sym typeface="Darker Grotesque"/>
              </a:rPr>
              <a:t> (THREE.PerspectiveCamera)</a:t>
            </a:r>
            <a:endParaRPr sz="2400" b="1">
              <a:solidFill>
                <a:srgbClr val="000000"/>
              </a:solidFill>
              <a:highlight>
                <a:schemeClr val="lt1"/>
              </a:highlight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 b="1">
                <a:solidFill>
                  <a:srgbClr val="000000"/>
                </a:solidFill>
                <a:highlight>
                  <a:schemeClr val="lt1"/>
                </a:highlight>
                <a:latin typeface="Darker Grotesque"/>
                <a:ea typeface="Darker Grotesque"/>
                <a:cs typeface="Darker Grotesque"/>
                <a:sym typeface="Darker Grotesque"/>
              </a:rPr>
              <a:t>The orthographic camera</a:t>
            </a:r>
            <a:r>
              <a:rPr lang="en" sz="2400">
                <a:solidFill>
                  <a:srgbClr val="000000"/>
                </a:solidFill>
                <a:highlight>
                  <a:schemeClr val="lt1"/>
                </a:highlight>
                <a:latin typeface="Darker Grotesque"/>
                <a:ea typeface="Darker Grotesque"/>
                <a:cs typeface="Darker Grotesque"/>
                <a:sym typeface="Darker Grotesque"/>
              </a:rPr>
              <a:t> (THREE.OrthographicCamera)</a:t>
            </a:r>
            <a:endParaRPr sz="2600" b="1">
              <a:solidFill>
                <a:srgbClr val="000000"/>
              </a:solidFill>
              <a:highlight>
                <a:schemeClr val="lt1"/>
              </a:highlight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50"/>
          <p:cNvSpPr/>
          <p:nvPr/>
        </p:nvSpPr>
        <p:spPr>
          <a:xfrm flipH="1">
            <a:off x="5154720" y="3457889"/>
            <a:ext cx="585319" cy="585319"/>
          </a:xfrm>
          <a:custGeom>
            <a:avLst/>
            <a:gdLst/>
            <a:ahLst/>
            <a:cxnLst/>
            <a:rect l="l" t="t" r="r" b="b"/>
            <a:pathLst>
              <a:path w="92358" h="92358" extrusionOk="0">
                <a:moveTo>
                  <a:pt x="1" y="1"/>
                </a:moveTo>
                <a:lnTo>
                  <a:pt x="1" y="92357"/>
                </a:lnTo>
                <a:lnTo>
                  <a:pt x="92358" y="92357"/>
                </a:lnTo>
                <a:lnTo>
                  <a:pt x="9235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6" name="Google Shape;1466;p50"/>
          <p:cNvSpPr/>
          <p:nvPr/>
        </p:nvSpPr>
        <p:spPr>
          <a:xfrm flipH="1">
            <a:off x="5154707" y="1628372"/>
            <a:ext cx="585319" cy="585319"/>
          </a:xfrm>
          <a:custGeom>
            <a:avLst/>
            <a:gdLst/>
            <a:ahLst/>
            <a:cxnLst/>
            <a:rect l="l" t="t" r="r" b="b"/>
            <a:pathLst>
              <a:path w="92358" h="92358" extrusionOk="0">
                <a:moveTo>
                  <a:pt x="1" y="1"/>
                </a:moveTo>
                <a:lnTo>
                  <a:pt x="1" y="92357"/>
                </a:lnTo>
                <a:lnTo>
                  <a:pt x="92358" y="92357"/>
                </a:lnTo>
                <a:lnTo>
                  <a:pt x="92358" y="1"/>
                </a:lnTo>
                <a:close/>
              </a:path>
            </a:pathLst>
          </a:custGeom>
          <a:solidFill>
            <a:srgbClr val="FFD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7" name="Google Shape;1467;p50"/>
          <p:cNvSpPr/>
          <p:nvPr/>
        </p:nvSpPr>
        <p:spPr>
          <a:xfrm flipH="1">
            <a:off x="868270" y="3457900"/>
            <a:ext cx="585319" cy="585319"/>
          </a:xfrm>
          <a:custGeom>
            <a:avLst/>
            <a:gdLst/>
            <a:ahLst/>
            <a:cxnLst/>
            <a:rect l="l" t="t" r="r" b="b"/>
            <a:pathLst>
              <a:path w="92358" h="92358" extrusionOk="0">
                <a:moveTo>
                  <a:pt x="1" y="1"/>
                </a:moveTo>
                <a:lnTo>
                  <a:pt x="1" y="92357"/>
                </a:lnTo>
                <a:lnTo>
                  <a:pt x="92358" y="92357"/>
                </a:lnTo>
                <a:lnTo>
                  <a:pt x="9235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8" name="Google Shape;1468;p50"/>
          <p:cNvSpPr/>
          <p:nvPr/>
        </p:nvSpPr>
        <p:spPr>
          <a:xfrm flipH="1">
            <a:off x="868275" y="1628362"/>
            <a:ext cx="585319" cy="585319"/>
          </a:xfrm>
          <a:custGeom>
            <a:avLst/>
            <a:gdLst/>
            <a:ahLst/>
            <a:cxnLst/>
            <a:rect l="l" t="t" r="r" b="b"/>
            <a:pathLst>
              <a:path w="92358" h="92358" extrusionOk="0">
                <a:moveTo>
                  <a:pt x="1" y="1"/>
                </a:moveTo>
                <a:lnTo>
                  <a:pt x="1" y="92357"/>
                </a:lnTo>
                <a:lnTo>
                  <a:pt x="92358" y="92357"/>
                </a:lnTo>
                <a:lnTo>
                  <a:pt x="92358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9" name="Google Shape;1469;p50"/>
          <p:cNvSpPr txBox="1">
            <a:spLocks noGrp="1"/>
          </p:cNvSpPr>
          <p:nvPr>
            <p:ph type="title" idx="15"/>
          </p:nvPr>
        </p:nvSpPr>
        <p:spPr>
          <a:xfrm>
            <a:off x="713250" y="372725"/>
            <a:ext cx="77175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PERSPECTIVE CAMERA ARGUMENT </a:t>
            </a:r>
            <a:endParaRPr/>
          </a:p>
        </p:txBody>
      </p:sp>
      <p:sp>
        <p:nvSpPr>
          <p:cNvPr id="1470" name="Google Shape;1470;p50"/>
          <p:cNvSpPr txBox="1">
            <a:spLocks noGrp="1"/>
          </p:cNvSpPr>
          <p:nvPr>
            <p:ph type="subTitle" idx="2"/>
          </p:nvPr>
        </p:nvSpPr>
        <p:spPr>
          <a:xfrm>
            <a:off x="5963586" y="3554169"/>
            <a:ext cx="2391000" cy="7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Berakhir di posisi ini, berdasarkan posisi dari kamera, objek akan dirender</a:t>
            </a:r>
            <a:endParaRPr/>
          </a:p>
        </p:txBody>
      </p:sp>
      <p:sp>
        <p:nvSpPr>
          <p:cNvPr id="1471" name="Google Shape;1471;p50"/>
          <p:cNvSpPr txBox="1">
            <a:spLocks noGrp="1"/>
          </p:cNvSpPr>
          <p:nvPr>
            <p:ph type="subTitle" idx="3"/>
          </p:nvPr>
        </p:nvSpPr>
        <p:spPr>
          <a:xfrm>
            <a:off x="5816230" y="3217862"/>
            <a:ext cx="2311500" cy="3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far</a:t>
            </a:r>
            <a:endParaRPr/>
          </a:p>
        </p:txBody>
      </p:sp>
      <p:sp>
        <p:nvSpPr>
          <p:cNvPr id="1472" name="Google Shape;1472;p50"/>
          <p:cNvSpPr txBox="1">
            <a:spLocks noGrp="1"/>
          </p:cNvSpPr>
          <p:nvPr>
            <p:ph type="subTitle" idx="4"/>
          </p:nvPr>
        </p:nvSpPr>
        <p:spPr>
          <a:xfrm>
            <a:off x="1529800" y="3554169"/>
            <a:ext cx="2391000" cy="7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Menentukan lebar bagian depan dan belakang bidang pandang</a:t>
            </a:r>
            <a:endParaRPr/>
          </a:p>
        </p:txBody>
      </p:sp>
      <p:sp>
        <p:nvSpPr>
          <p:cNvPr id="1473" name="Google Shape;1473;p50"/>
          <p:cNvSpPr txBox="1">
            <a:spLocks noGrp="1"/>
          </p:cNvSpPr>
          <p:nvPr>
            <p:ph type="subTitle" idx="5"/>
          </p:nvPr>
        </p:nvSpPr>
        <p:spPr>
          <a:xfrm>
            <a:off x="1529801" y="3217862"/>
            <a:ext cx="2311500" cy="3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aspect</a:t>
            </a:r>
            <a:endParaRPr/>
          </a:p>
        </p:txBody>
      </p:sp>
      <p:sp>
        <p:nvSpPr>
          <p:cNvPr id="1474" name="Google Shape;1474;p50"/>
          <p:cNvSpPr txBox="1">
            <a:spLocks noGrp="1"/>
          </p:cNvSpPr>
          <p:nvPr>
            <p:ph type="subTitle" idx="6"/>
          </p:nvPr>
        </p:nvSpPr>
        <p:spPr>
          <a:xfrm>
            <a:off x="5963586" y="1723625"/>
            <a:ext cx="2391000" cy="7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Dimulai dari posisi ini, berdasarkan posisi dari kamera, objek akan dirender</a:t>
            </a:r>
            <a:endParaRPr/>
          </a:p>
        </p:txBody>
      </p:sp>
      <p:sp>
        <p:nvSpPr>
          <p:cNvPr id="1475" name="Google Shape;1475;p50"/>
          <p:cNvSpPr txBox="1">
            <a:spLocks noGrp="1"/>
          </p:cNvSpPr>
          <p:nvPr>
            <p:ph type="subTitle" idx="1"/>
          </p:nvPr>
        </p:nvSpPr>
        <p:spPr>
          <a:xfrm>
            <a:off x="5816230" y="1387338"/>
            <a:ext cx="2311500" cy="3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near</a:t>
            </a:r>
            <a:endParaRPr/>
          </a:p>
        </p:txBody>
      </p:sp>
      <p:sp>
        <p:nvSpPr>
          <p:cNvPr id="1476" name="Google Shape;1476;p50"/>
          <p:cNvSpPr txBox="1">
            <a:spLocks noGrp="1"/>
          </p:cNvSpPr>
          <p:nvPr>
            <p:ph type="subTitle" idx="7"/>
          </p:nvPr>
        </p:nvSpPr>
        <p:spPr>
          <a:xfrm>
            <a:off x="1529800" y="1723625"/>
            <a:ext cx="2391000" cy="7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Menentukan tinggi bagian depan dan belakang bidang pandang </a:t>
            </a:r>
            <a:endParaRPr/>
          </a:p>
        </p:txBody>
      </p:sp>
      <p:sp>
        <p:nvSpPr>
          <p:cNvPr id="1477" name="Google Shape;1477;p50"/>
          <p:cNvSpPr txBox="1">
            <a:spLocks noGrp="1"/>
          </p:cNvSpPr>
          <p:nvPr>
            <p:ph type="subTitle" idx="8"/>
          </p:nvPr>
        </p:nvSpPr>
        <p:spPr>
          <a:xfrm>
            <a:off x="1529801" y="1387338"/>
            <a:ext cx="2311500" cy="3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fov</a:t>
            </a:r>
            <a:endParaRPr/>
          </a:p>
        </p:txBody>
      </p:sp>
      <p:sp>
        <p:nvSpPr>
          <p:cNvPr id="1478" name="Google Shape;1478;p50"/>
          <p:cNvSpPr txBox="1">
            <a:spLocks noGrp="1"/>
          </p:cNvSpPr>
          <p:nvPr>
            <p:ph type="title"/>
          </p:nvPr>
        </p:nvSpPr>
        <p:spPr>
          <a:xfrm>
            <a:off x="868276" y="1628363"/>
            <a:ext cx="5853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479" name="Google Shape;1479;p50"/>
          <p:cNvSpPr txBox="1">
            <a:spLocks noGrp="1"/>
          </p:cNvSpPr>
          <p:nvPr>
            <p:ph type="title" idx="13"/>
          </p:nvPr>
        </p:nvSpPr>
        <p:spPr>
          <a:xfrm>
            <a:off x="868276" y="3457913"/>
            <a:ext cx="5853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480" name="Google Shape;1480;p50"/>
          <p:cNvSpPr txBox="1">
            <a:spLocks noGrp="1"/>
          </p:cNvSpPr>
          <p:nvPr>
            <p:ph type="title" idx="9"/>
          </p:nvPr>
        </p:nvSpPr>
        <p:spPr>
          <a:xfrm>
            <a:off x="5154726" y="1628363"/>
            <a:ext cx="5853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481" name="Google Shape;1481;p50"/>
          <p:cNvSpPr txBox="1">
            <a:spLocks noGrp="1"/>
          </p:cNvSpPr>
          <p:nvPr>
            <p:ph type="title" idx="14"/>
          </p:nvPr>
        </p:nvSpPr>
        <p:spPr>
          <a:xfrm>
            <a:off x="5154726" y="3457913"/>
            <a:ext cx="5853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482" name="Google Shape;1482;p50"/>
          <p:cNvSpPr/>
          <p:nvPr/>
        </p:nvSpPr>
        <p:spPr>
          <a:xfrm flipH="1">
            <a:off x="5154710" y="3269118"/>
            <a:ext cx="106225" cy="105840"/>
          </a:xfrm>
          <a:custGeom>
            <a:avLst/>
            <a:gdLst/>
            <a:ahLst/>
            <a:cxnLst/>
            <a:rect l="l" t="t" r="r" b="b"/>
            <a:pathLst>
              <a:path w="3311" h="3299" extrusionOk="0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3" name="Google Shape;1483;p50"/>
          <p:cNvSpPr/>
          <p:nvPr/>
        </p:nvSpPr>
        <p:spPr>
          <a:xfrm flipH="1">
            <a:off x="5658816" y="1461559"/>
            <a:ext cx="81222" cy="81222"/>
          </a:xfrm>
          <a:custGeom>
            <a:avLst/>
            <a:gdLst/>
            <a:ahLst/>
            <a:cxnLst/>
            <a:rect l="l" t="t" r="r" b="b"/>
            <a:pathLst>
              <a:path w="2537" h="2537" extrusionOk="0">
                <a:moveTo>
                  <a:pt x="1" y="1"/>
                </a:moveTo>
                <a:lnTo>
                  <a:pt x="1" y="2537"/>
                </a:lnTo>
                <a:lnTo>
                  <a:pt x="2537" y="2537"/>
                </a:lnTo>
                <a:lnTo>
                  <a:pt x="253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4" name="Google Shape;1484;p50"/>
          <p:cNvGrpSpPr/>
          <p:nvPr/>
        </p:nvGrpSpPr>
        <p:grpSpPr>
          <a:xfrm rot="-5400000">
            <a:off x="921353" y="1346882"/>
            <a:ext cx="161127" cy="262714"/>
            <a:chOff x="8814523" y="4301099"/>
            <a:chExt cx="181204" cy="295450"/>
          </a:xfrm>
        </p:grpSpPr>
        <p:sp>
          <p:nvSpPr>
            <p:cNvPr id="1485" name="Google Shape;1485;p50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0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0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0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0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0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1" name="Google Shape;1491;p50"/>
          <p:cNvSpPr/>
          <p:nvPr/>
        </p:nvSpPr>
        <p:spPr>
          <a:xfrm rot="-5400000" flipH="1">
            <a:off x="1323197" y="1430719"/>
            <a:ext cx="127985" cy="128224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92" name="Google Shape;1492;p50"/>
          <p:cNvGrpSpPr/>
          <p:nvPr/>
        </p:nvGrpSpPr>
        <p:grpSpPr>
          <a:xfrm rot="-5400000">
            <a:off x="5528094" y="3163031"/>
            <a:ext cx="161127" cy="262714"/>
            <a:chOff x="8814523" y="4301099"/>
            <a:chExt cx="181204" cy="295450"/>
          </a:xfrm>
        </p:grpSpPr>
        <p:sp>
          <p:nvSpPr>
            <p:cNvPr id="1493" name="Google Shape;1493;p50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0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0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0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0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0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9" name="Google Shape;1499;p50"/>
          <p:cNvGrpSpPr/>
          <p:nvPr/>
        </p:nvGrpSpPr>
        <p:grpSpPr>
          <a:xfrm>
            <a:off x="4964800" y="1412446"/>
            <a:ext cx="594164" cy="214200"/>
            <a:chOff x="5038800" y="1904309"/>
            <a:chExt cx="594164" cy="214200"/>
          </a:xfrm>
        </p:grpSpPr>
        <p:sp>
          <p:nvSpPr>
            <p:cNvPr id="1500" name="Google Shape;1500;p50"/>
            <p:cNvSpPr/>
            <p:nvPr/>
          </p:nvSpPr>
          <p:spPr>
            <a:xfrm flipH="1">
              <a:off x="5047826" y="1955727"/>
              <a:ext cx="585138" cy="79685"/>
            </a:xfrm>
            <a:custGeom>
              <a:avLst/>
              <a:gdLst/>
              <a:ahLst/>
              <a:cxnLst/>
              <a:rect l="l" t="t" r="r" b="b"/>
              <a:pathLst>
                <a:path w="18277" h="2489" extrusionOk="0">
                  <a:moveTo>
                    <a:pt x="1869" y="0"/>
                  </a:moveTo>
                  <a:lnTo>
                    <a:pt x="0" y="1893"/>
                  </a:lnTo>
                  <a:lnTo>
                    <a:pt x="322" y="2215"/>
                  </a:lnTo>
                  <a:lnTo>
                    <a:pt x="1869" y="655"/>
                  </a:lnTo>
                  <a:lnTo>
                    <a:pt x="3691" y="2488"/>
                  </a:lnTo>
                  <a:lnTo>
                    <a:pt x="5501" y="655"/>
                  </a:lnTo>
                  <a:lnTo>
                    <a:pt x="7322" y="2488"/>
                  </a:lnTo>
                  <a:lnTo>
                    <a:pt x="9144" y="655"/>
                  </a:lnTo>
                  <a:lnTo>
                    <a:pt x="10954" y="2488"/>
                  </a:lnTo>
                  <a:lnTo>
                    <a:pt x="12775" y="655"/>
                  </a:lnTo>
                  <a:lnTo>
                    <a:pt x="14585" y="2488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6" y="1893"/>
                  </a:lnTo>
                  <a:lnTo>
                    <a:pt x="16407" y="0"/>
                  </a:lnTo>
                  <a:lnTo>
                    <a:pt x="14585" y="1846"/>
                  </a:lnTo>
                  <a:lnTo>
                    <a:pt x="12775" y="0"/>
                  </a:lnTo>
                  <a:lnTo>
                    <a:pt x="10954" y="1846"/>
                  </a:lnTo>
                  <a:lnTo>
                    <a:pt x="9132" y="0"/>
                  </a:lnTo>
                  <a:lnTo>
                    <a:pt x="7322" y="1846"/>
                  </a:lnTo>
                  <a:lnTo>
                    <a:pt x="5501" y="0"/>
                  </a:lnTo>
                  <a:lnTo>
                    <a:pt x="3691" y="1846"/>
                  </a:lnTo>
                  <a:lnTo>
                    <a:pt x="18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0"/>
            <p:cNvSpPr/>
            <p:nvPr/>
          </p:nvSpPr>
          <p:spPr>
            <a:xfrm rot="-2546309">
              <a:off x="5065809" y="1940062"/>
              <a:ext cx="161382" cy="14269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2" name="Google Shape;1502;p50"/>
          <p:cNvGrpSpPr/>
          <p:nvPr/>
        </p:nvGrpSpPr>
        <p:grpSpPr>
          <a:xfrm>
            <a:off x="863850" y="3214946"/>
            <a:ext cx="594164" cy="214200"/>
            <a:chOff x="5038800" y="1904309"/>
            <a:chExt cx="594164" cy="214200"/>
          </a:xfrm>
        </p:grpSpPr>
        <p:sp>
          <p:nvSpPr>
            <p:cNvPr id="1503" name="Google Shape;1503;p50"/>
            <p:cNvSpPr/>
            <p:nvPr/>
          </p:nvSpPr>
          <p:spPr>
            <a:xfrm flipH="1">
              <a:off x="5047826" y="1955727"/>
              <a:ext cx="585138" cy="79685"/>
            </a:xfrm>
            <a:custGeom>
              <a:avLst/>
              <a:gdLst/>
              <a:ahLst/>
              <a:cxnLst/>
              <a:rect l="l" t="t" r="r" b="b"/>
              <a:pathLst>
                <a:path w="18277" h="2489" extrusionOk="0">
                  <a:moveTo>
                    <a:pt x="1869" y="0"/>
                  </a:moveTo>
                  <a:lnTo>
                    <a:pt x="0" y="1893"/>
                  </a:lnTo>
                  <a:lnTo>
                    <a:pt x="322" y="2215"/>
                  </a:lnTo>
                  <a:lnTo>
                    <a:pt x="1869" y="655"/>
                  </a:lnTo>
                  <a:lnTo>
                    <a:pt x="3691" y="2488"/>
                  </a:lnTo>
                  <a:lnTo>
                    <a:pt x="5501" y="655"/>
                  </a:lnTo>
                  <a:lnTo>
                    <a:pt x="7322" y="2488"/>
                  </a:lnTo>
                  <a:lnTo>
                    <a:pt x="9144" y="655"/>
                  </a:lnTo>
                  <a:lnTo>
                    <a:pt x="10954" y="2488"/>
                  </a:lnTo>
                  <a:lnTo>
                    <a:pt x="12775" y="655"/>
                  </a:lnTo>
                  <a:lnTo>
                    <a:pt x="14585" y="2488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6" y="1893"/>
                  </a:lnTo>
                  <a:lnTo>
                    <a:pt x="16407" y="0"/>
                  </a:lnTo>
                  <a:lnTo>
                    <a:pt x="14585" y="1846"/>
                  </a:lnTo>
                  <a:lnTo>
                    <a:pt x="12775" y="0"/>
                  </a:lnTo>
                  <a:lnTo>
                    <a:pt x="10954" y="1846"/>
                  </a:lnTo>
                  <a:lnTo>
                    <a:pt x="9132" y="0"/>
                  </a:lnTo>
                  <a:lnTo>
                    <a:pt x="7322" y="1846"/>
                  </a:lnTo>
                  <a:lnTo>
                    <a:pt x="5501" y="0"/>
                  </a:lnTo>
                  <a:lnTo>
                    <a:pt x="3691" y="1846"/>
                  </a:lnTo>
                  <a:lnTo>
                    <a:pt x="18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0"/>
            <p:cNvSpPr/>
            <p:nvPr/>
          </p:nvSpPr>
          <p:spPr>
            <a:xfrm rot="-2546309">
              <a:off x="5065809" y="1940062"/>
              <a:ext cx="161382" cy="14269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5" name="Google Shape;1505;p50"/>
          <p:cNvSpPr/>
          <p:nvPr/>
        </p:nvSpPr>
        <p:spPr>
          <a:xfrm flipH="1">
            <a:off x="868285" y="3269118"/>
            <a:ext cx="106225" cy="105840"/>
          </a:xfrm>
          <a:custGeom>
            <a:avLst/>
            <a:gdLst/>
            <a:ahLst/>
            <a:cxnLst/>
            <a:rect l="l" t="t" r="r" b="b"/>
            <a:pathLst>
              <a:path w="3311" h="3299" extrusionOk="0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0" name="Google Shape;151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88" y="1144575"/>
            <a:ext cx="4639274" cy="3464001"/>
          </a:xfrm>
          <a:prstGeom prst="rect">
            <a:avLst/>
          </a:prstGeom>
          <a:noFill/>
          <a:ln>
            <a:noFill/>
          </a:ln>
        </p:spPr>
      </p:pic>
      <p:sp>
        <p:nvSpPr>
          <p:cNvPr id="1511" name="Google Shape;1511;p51"/>
          <p:cNvSpPr txBox="1"/>
          <p:nvPr/>
        </p:nvSpPr>
        <p:spPr>
          <a:xfrm>
            <a:off x="4941850" y="1948050"/>
            <a:ext cx="4639200" cy="18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EBBB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25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FF9DA4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camera</a:t>
            </a:r>
            <a:r>
              <a:rPr lang="en" sz="125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99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5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99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25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FFEEAD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THREE</a:t>
            </a:r>
            <a:r>
              <a:rPr lang="en" sz="125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>
                <a:solidFill>
                  <a:srgbClr val="FFEEAD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PerspectiveCamera</a:t>
            </a:r>
            <a:r>
              <a:rPr lang="en" sz="125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( </a:t>
            </a:r>
            <a:endParaRPr sz="1250">
              <a:solidFill>
                <a:srgbClr val="FFFFFF"/>
              </a:solidFill>
              <a:highlight>
                <a:srgbClr val="00245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50">
                <a:solidFill>
                  <a:srgbClr val="FFC58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75</a:t>
            </a:r>
            <a:r>
              <a:rPr lang="en" sz="125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1250">
              <a:solidFill>
                <a:srgbClr val="FFFFFF"/>
              </a:solidFill>
              <a:highlight>
                <a:srgbClr val="00245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50">
                <a:solidFill>
                  <a:srgbClr val="FF9DA4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window</a:t>
            </a:r>
            <a:r>
              <a:rPr lang="en" sz="125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>
                <a:solidFill>
                  <a:srgbClr val="FF9DA4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innerWidth</a:t>
            </a:r>
            <a:r>
              <a:rPr lang="en" sz="1250">
                <a:solidFill>
                  <a:srgbClr val="99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250">
                <a:solidFill>
                  <a:srgbClr val="FF9DA4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window</a:t>
            </a:r>
            <a:r>
              <a:rPr lang="en" sz="125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>
                <a:solidFill>
                  <a:srgbClr val="FF9DA4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innerHeight</a:t>
            </a:r>
            <a:r>
              <a:rPr lang="en" sz="125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1250">
              <a:solidFill>
                <a:srgbClr val="FFFFFF"/>
              </a:solidFill>
              <a:highlight>
                <a:srgbClr val="00245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50">
                <a:solidFill>
                  <a:srgbClr val="FFC58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0.1</a:t>
            </a:r>
            <a:r>
              <a:rPr lang="en" sz="125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1250">
              <a:solidFill>
                <a:srgbClr val="FFFFFF"/>
              </a:solidFill>
              <a:highlight>
                <a:srgbClr val="00245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50">
                <a:solidFill>
                  <a:srgbClr val="FFC58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" sz="125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sz="1250">
              <a:solidFill>
                <a:srgbClr val="FFFFFF"/>
              </a:solidFill>
              <a:highlight>
                <a:srgbClr val="00245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FF9DA4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camera</a:t>
            </a:r>
            <a:r>
              <a:rPr lang="en" sz="1250">
                <a:solidFill>
                  <a:srgbClr val="BBDA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>
                <a:solidFill>
                  <a:srgbClr val="FF9DA4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position</a:t>
            </a:r>
            <a:r>
              <a:rPr lang="en" sz="1250">
                <a:solidFill>
                  <a:srgbClr val="BBDA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.set</a:t>
            </a:r>
            <a:r>
              <a:rPr lang="en" sz="125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>
                <a:solidFill>
                  <a:srgbClr val="FFC58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5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50">
                <a:solidFill>
                  <a:srgbClr val="FFC58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5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50">
                <a:solidFill>
                  <a:srgbClr val="FFC58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25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50">
              <a:solidFill>
                <a:srgbClr val="FFFFFF"/>
              </a:solidFill>
              <a:highlight>
                <a:srgbClr val="00245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>
              <a:solidFill>
                <a:srgbClr val="FFFFFF"/>
              </a:solidFill>
              <a:highlight>
                <a:srgbClr val="00245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50">
              <a:solidFill>
                <a:srgbClr val="EBBBFF"/>
              </a:solidFill>
              <a:highlight>
                <a:srgbClr val="00245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9" name="Google Shape;121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875" y="152400"/>
            <a:ext cx="539425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p52"/>
          <p:cNvSpPr txBox="1">
            <a:spLocks noGrp="1"/>
          </p:cNvSpPr>
          <p:nvPr>
            <p:ph type="subTitle" idx="13"/>
          </p:nvPr>
        </p:nvSpPr>
        <p:spPr>
          <a:xfrm>
            <a:off x="5114800" y="1653300"/>
            <a:ext cx="1418700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1"/>
                </a:solidFill>
              </a:rPr>
              <a:t>top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517" name="Google Shape;1517;p52"/>
          <p:cNvSpPr txBox="1">
            <a:spLocks noGrp="1"/>
          </p:cNvSpPr>
          <p:nvPr>
            <p:ph type="subTitle" idx="15"/>
          </p:nvPr>
        </p:nvSpPr>
        <p:spPr>
          <a:xfrm>
            <a:off x="6320012" y="3318800"/>
            <a:ext cx="1418700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2"/>
                </a:solidFill>
              </a:rPr>
              <a:t>zoom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518" name="Google Shape;1518;p52"/>
          <p:cNvSpPr txBox="1">
            <a:spLocks noGrp="1"/>
          </p:cNvSpPr>
          <p:nvPr>
            <p:ph type="subTitle" idx="5"/>
          </p:nvPr>
        </p:nvSpPr>
        <p:spPr>
          <a:xfrm>
            <a:off x="3647700" y="3655100"/>
            <a:ext cx="1848600" cy="4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FFFF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Berakhir di posisi ini, berdasarkan posisi dari kamera, objek akan dirender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519" name="Google Shape;1519;p52"/>
          <p:cNvSpPr txBox="1">
            <a:spLocks noGrp="1"/>
          </p:cNvSpPr>
          <p:nvPr>
            <p:ph type="subTitle" idx="6"/>
          </p:nvPr>
        </p:nvSpPr>
        <p:spPr>
          <a:xfrm>
            <a:off x="3862662" y="3318800"/>
            <a:ext cx="1418700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6"/>
                </a:solidFill>
              </a:rPr>
              <a:t>far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520" name="Google Shape;1520;p52"/>
          <p:cNvSpPr txBox="1">
            <a:spLocks noGrp="1"/>
          </p:cNvSpPr>
          <p:nvPr>
            <p:ph type="subTitle" idx="7"/>
          </p:nvPr>
        </p:nvSpPr>
        <p:spPr>
          <a:xfrm>
            <a:off x="863200" y="3655100"/>
            <a:ext cx="2502900" cy="10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FFFF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Dimulai dari posisi ini, berdasarkan posisi dari kamera, objek akan dirender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521" name="Google Shape;1521;p52"/>
          <p:cNvSpPr txBox="1">
            <a:spLocks noGrp="1"/>
          </p:cNvSpPr>
          <p:nvPr>
            <p:ph type="subTitle" idx="8"/>
          </p:nvPr>
        </p:nvSpPr>
        <p:spPr>
          <a:xfrm>
            <a:off x="1405288" y="3318800"/>
            <a:ext cx="1418700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5"/>
                </a:solidFill>
              </a:rPr>
              <a:t>near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522" name="Google Shape;1522;p52"/>
          <p:cNvSpPr txBox="1">
            <a:spLocks noGrp="1"/>
          </p:cNvSpPr>
          <p:nvPr>
            <p:ph type="subTitle" idx="4"/>
          </p:nvPr>
        </p:nvSpPr>
        <p:spPr>
          <a:xfrm>
            <a:off x="200075" y="1653300"/>
            <a:ext cx="1418700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BBBFF"/>
                </a:solidFill>
              </a:rPr>
              <a:t>left</a:t>
            </a:r>
            <a:endParaRPr>
              <a:solidFill>
                <a:srgbClr val="EBBBFF"/>
              </a:solidFill>
            </a:endParaRPr>
          </a:p>
        </p:txBody>
      </p:sp>
      <p:sp>
        <p:nvSpPr>
          <p:cNvPr id="1523" name="Google Shape;1523;p52"/>
          <p:cNvSpPr txBox="1">
            <a:spLocks noGrp="1"/>
          </p:cNvSpPr>
          <p:nvPr>
            <p:ph type="subTitle" idx="1"/>
          </p:nvPr>
        </p:nvSpPr>
        <p:spPr>
          <a:xfrm>
            <a:off x="2527288" y="1989600"/>
            <a:ext cx="1686900" cy="4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FFFF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Batas kanan dari pemandangan yang akan dirender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524" name="Google Shape;1524;p52"/>
          <p:cNvSpPr txBox="1">
            <a:spLocks noGrp="1"/>
          </p:cNvSpPr>
          <p:nvPr>
            <p:ph type="subTitle" idx="2"/>
          </p:nvPr>
        </p:nvSpPr>
        <p:spPr>
          <a:xfrm>
            <a:off x="2629575" y="1653300"/>
            <a:ext cx="1418700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3"/>
                </a:solidFill>
              </a:rPr>
              <a:t>right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525" name="Google Shape;1525;p5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Orthographic Camera Argument</a:t>
            </a:r>
            <a:endParaRPr/>
          </a:p>
        </p:txBody>
      </p:sp>
      <p:sp>
        <p:nvSpPr>
          <p:cNvPr id="1526" name="Google Shape;1526;p52"/>
          <p:cNvSpPr txBox="1">
            <a:spLocks noGrp="1"/>
          </p:cNvSpPr>
          <p:nvPr>
            <p:ph type="subTitle" idx="14"/>
          </p:nvPr>
        </p:nvSpPr>
        <p:spPr>
          <a:xfrm>
            <a:off x="7256963" y="1989600"/>
            <a:ext cx="16869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Posisi terbawah yang akan dirender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27" name="Google Shape;1527;p52"/>
          <p:cNvSpPr txBox="1">
            <a:spLocks noGrp="1"/>
          </p:cNvSpPr>
          <p:nvPr>
            <p:ph type="subTitle" idx="15"/>
          </p:nvPr>
        </p:nvSpPr>
        <p:spPr>
          <a:xfrm>
            <a:off x="7375850" y="1653300"/>
            <a:ext cx="1418700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4"/>
                </a:solidFill>
              </a:rPr>
              <a:t>bottom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528" name="Google Shape;1528;p52"/>
          <p:cNvSpPr txBox="1">
            <a:spLocks noGrp="1"/>
          </p:cNvSpPr>
          <p:nvPr>
            <p:ph type="subTitle" idx="3"/>
          </p:nvPr>
        </p:nvSpPr>
        <p:spPr>
          <a:xfrm>
            <a:off x="200088" y="1989600"/>
            <a:ext cx="1418700" cy="107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0">
                <a:solidFill>
                  <a:srgbClr val="FFFFFF"/>
                </a:solidFill>
              </a:rPr>
              <a:t>Batas kiri dari pemandangan yang akan dirender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529" name="Google Shape;1529;p52"/>
          <p:cNvSpPr txBox="1">
            <a:spLocks noGrp="1"/>
          </p:cNvSpPr>
          <p:nvPr>
            <p:ph type="subTitle" idx="9"/>
          </p:nvPr>
        </p:nvSpPr>
        <p:spPr>
          <a:xfrm>
            <a:off x="5114800" y="1989600"/>
            <a:ext cx="1418700" cy="4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>
                <a:solidFill>
                  <a:srgbClr val="FFFFFF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Posisi teratas yang akan dirender</a:t>
            </a:r>
            <a:endParaRPr sz="2500">
              <a:solidFill>
                <a:srgbClr val="FFFFFF"/>
              </a:solidFill>
            </a:endParaRPr>
          </a:p>
        </p:txBody>
      </p:sp>
      <p:sp>
        <p:nvSpPr>
          <p:cNvPr id="1530" name="Google Shape;1530;p52"/>
          <p:cNvSpPr txBox="1">
            <a:spLocks noGrp="1"/>
          </p:cNvSpPr>
          <p:nvPr>
            <p:ph type="subTitle" idx="14"/>
          </p:nvPr>
        </p:nvSpPr>
        <p:spPr>
          <a:xfrm>
            <a:off x="5973950" y="3655100"/>
            <a:ext cx="2110800" cy="4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rgbClr val="FFFFFF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Ukuran zoom scene yang akan ditampilkan. Jika bernilai &lt;1, zoom out. Jika bernilai &gt;1, zoom in. (Good default: 1)</a:t>
            </a:r>
            <a:endParaRPr sz="2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p5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36" name="Google Shape;153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9575" y="539500"/>
            <a:ext cx="5144795" cy="372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p54"/>
          <p:cNvSpPr txBox="1">
            <a:spLocks noGrp="1"/>
          </p:cNvSpPr>
          <p:nvPr>
            <p:ph type="title" idx="2"/>
          </p:nvPr>
        </p:nvSpPr>
        <p:spPr>
          <a:xfrm>
            <a:off x="2418150" y="2981762"/>
            <a:ext cx="4307700" cy="6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</a:t>
            </a:r>
            <a:endParaRPr/>
          </a:p>
        </p:txBody>
      </p:sp>
      <p:sp>
        <p:nvSpPr>
          <p:cNvPr id="1542" name="Google Shape;1542;p54"/>
          <p:cNvSpPr txBox="1">
            <a:spLocks noGrp="1"/>
          </p:cNvSpPr>
          <p:nvPr>
            <p:ph type="title"/>
          </p:nvPr>
        </p:nvSpPr>
        <p:spPr>
          <a:xfrm>
            <a:off x="3525300" y="1249825"/>
            <a:ext cx="2093400" cy="145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p55"/>
          <p:cNvSpPr txBox="1">
            <a:spLocks noGrp="1"/>
          </p:cNvSpPr>
          <p:nvPr>
            <p:ph type="subTitle" idx="1"/>
          </p:nvPr>
        </p:nvSpPr>
        <p:spPr>
          <a:xfrm>
            <a:off x="713225" y="778800"/>
            <a:ext cx="5182500" cy="3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Darker Grotesque"/>
                <a:ea typeface="Darker Grotesque"/>
                <a:cs typeface="Darker Grotesque"/>
                <a:sym typeface="Darker Grotesque"/>
              </a:rPr>
              <a:t>Light / cahaya</a:t>
            </a:r>
            <a:r>
              <a:rPr lang="en" sz="1900"/>
              <a:t> digunakan </a:t>
            </a:r>
            <a:r>
              <a:rPr lang="en" sz="1900" b="1">
                <a:latin typeface="Darker Grotesque"/>
                <a:ea typeface="Darker Grotesque"/>
                <a:cs typeface="Darker Grotesque"/>
                <a:sym typeface="Darker Grotesque"/>
              </a:rPr>
              <a:t>agar objek dapat terlihat</a:t>
            </a:r>
            <a:r>
              <a:rPr lang="en" sz="1900"/>
              <a:t>. Meskipun dalam beberapa jenis material ada yang tidak perlu menggunakan light, namun penggunaannya sendiri akan banyak membantu dalam pembuatan objek 3D.</a:t>
            </a:r>
            <a:endParaRPr sz="19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Light memiliki 2 parameter:</a:t>
            </a:r>
            <a:endParaRPr sz="190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b="1">
                <a:latin typeface="Darker Grotesque"/>
                <a:ea typeface="Darker Grotesque"/>
                <a:cs typeface="Darker Grotesque"/>
                <a:sym typeface="Darker Grotesque"/>
              </a:rPr>
              <a:t>Color</a:t>
            </a:r>
            <a:br>
              <a:rPr lang="en" sz="1900"/>
            </a:br>
            <a:r>
              <a:rPr lang="en" sz="1900"/>
              <a:t>Warna cahaya yang digunakan, default: putih.</a:t>
            </a:r>
            <a:endParaRPr sz="190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b="1">
                <a:latin typeface="Darker Grotesque"/>
                <a:ea typeface="Darker Grotesque"/>
                <a:cs typeface="Darker Grotesque"/>
                <a:sym typeface="Darker Grotesque"/>
              </a:rPr>
              <a:t>Intensity</a:t>
            </a:r>
            <a:br>
              <a:rPr lang="en" sz="1900"/>
            </a:br>
            <a:r>
              <a:rPr lang="en" sz="1900"/>
              <a:t>Kekuatan cahaya yang dipancarkan, default: 1.</a:t>
            </a:r>
            <a:endParaRPr sz="19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56"/>
          <p:cNvSpPr txBox="1">
            <a:spLocks noGrp="1"/>
          </p:cNvSpPr>
          <p:nvPr>
            <p:ph type="subTitle" idx="2"/>
          </p:nvPr>
        </p:nvSpPr>
        <p:spPr>
          <a:xfrm>
            <a:off x="4495225" y="539500"/>
            <a:ext cx="42933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BBB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40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FF9DA4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140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99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FFC58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0xFFFFFF</a:t>
            </a:r>
            <a:r>
              <a:rPr lang="en" sz="140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FFFFFF"/>
              </a:solidFill>
              <a:highlight>
                <a:srgbClr val="00245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BBB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40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FF9DA4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intensity</a:t>
            </a:r>
            <a:r>
              <a:rPr lang="en" sz="140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99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FFC58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40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FFFFFF"/>
              </a:solidFill>
              <a:highlight>
                <a:srgbClr val="00245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BBB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40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FF9DA4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light</a:t>
            </a:r>
            <a:r>
              <a:rPr lang="en" sz="140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99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99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40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FFEEAD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THREE</a:t>
            </a:r>
            <a:r>
              <a:rPr lang="en" sz="140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00">
                <a:solidFill>
                  <a:srgbClr val="FFEEAD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AmbientLight</a:t>
            </a:r>
            <a:r>
              <a:rPr lang="en" sz="140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400">
              <a:solidFill>
                <a:srgbClr val="FFFFFF"/>
              </a:solidFill>
              <a:highlight>
                <a:srgbClr val="00245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9DA4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140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1400">
              <a:solidFill>
                <a:srgbClr val="FFFFFF"/>
              </a:solidFill>
              <a:highlight>
                <a:srgbClr val="00245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9DA4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intensity</a:t>
            </a:r>
            <a:r>
              <a:rPr lang="en" sz="140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FFFFFF"/>
              </a:solidFill>
              <a:highlight>
                <a:srgbClr val="00245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9DA4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scene</a:t>
            </a:r>
            <a:r>
              <a:rPr lang="en" sz="1400">
                <a:solidFill>
                  <a:srgbClr val="BBDA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.add</a:t>
            </a:r>
            <a:r>
              <a:rPr lang="en" sz="140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" sz="1400">
                <a:solidFill>
                  <a:srgbClr val="FF9DA4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light</a:t>
            </a:r>
            <a:r>
              <a:rPr lang="en" sz="140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sz="1400">
              <a:solidFill>
                <a:srgbClr val="FFFFFF"/>
              </a:solidFill>
              <a:highlight>
                <a:srgbClr val="00245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pic>
        <p:nvPicPr>
          <p:cNvPr id="1553" name="Google Shape;1553;p56"/>
          <p:cNvPicPr preferRelativeResize="0"/>
          <p:nvPr/>
        </p:nvPicPr>
        <p:blipFill rotWithShape="1">
          <a:blip r:embed="rId3">
            <a:alphaModFix/>
          </a:blip>
          <a:srcRect r="3128"/>
          <a:stretch/>
        </p:blipFill>
        <p:spPr>
          <a:xfrm>
            <a:off x="4310325" y="3279525"/>
            <a:ext cx="3176324" cy="153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4" name="Google Shape;1554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775" y="1662250"/>
            <a:ext cx="3476675" cy="1819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5" name="Google Shape;1555;p56"/>
          <p:cNvCxnSpPr>
            <a:stCxn id="1554" idx="2"/>
            <a:endCxn id="1553" idx="1"/>
          </p:cNvCxnSpPr>
          <p:nvPr/>
        </p:nvCxnSpPr>
        <p:spPr>
          <a:xfrm rot="-5400000" flipH="1">
            <a:off x="2976913" y="2714450"/>
            <a:ext cx="566700" cy="2100300"/>
          </a:xfrm>
          <a:prstGeom prst="curvedConnector2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asil">
            <a:hlinkClick r:id="" action="ppaction://media"/>
            <a:extLst>
              <a:ext uri="{FF2B5EF4-FFF2-40B4-BE49-F238E27FC236}">
                <a16:creationId xmlns:a16="http://schemas.microsoft.com/office/drawing/2014/main" id="{D7F09003-584B-44E8-9A94-EBEBFFFEE9A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5"/>
          <a:srcRect t="10534" r="1394"/>
          <a:stretch/>
        </p:blipFill>
        <p:spPr>
          <a:xfrm>
            <a:off x="800100" y="753665"/>
            <a:ext cx="7543800" cy="36361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22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8"/>
          <p:cNvSpPr txBox="1">
            <a:spLocks noGrp="1"/>
          </p:cNvSpPr>
          <p:nvPr>
            <p:ph type="ctrTitle"/>
          </p:nvPr>
        </p:nvSpPr>
        <p:spPr>
          <a:xfrm>
            <a:off x="1616400" y="2238450"/>
            <a:ext cx="5911200" cy="6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Terimakasih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35"/>
          <p:cNvSpPr txBox="1">
            <a:spLocks noGrp="1"/>
          </p:cNvSpPr>
          <p:nvPr>
            <p:ph type="title" idx="2"/>
          </p:nvPr>
        </p:nvSpPr>
        <p:spPr>
          <a:xfrm>
            <a:off x="2418150" y="2981762"/>
            <a:ext cx="4307700" cy="6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Pemandangan</a:t>
            </a:r>
            <a:endParaRPr/>
          </a:p>
        </p:txBody>
      </p:sp>
      <p:sp>
        <p:nvSpPr>
          <p:cNvPr id="1225" name="Google Shape;1225;p35"/>
          <p:cNvSpPr txBox="1">
            <a:spLocks noGrp="1"/>
          </p:cNvSpPr>
          <p:nvPr>
            <p:ph type="title"/>
          </p:nvPr>
        </p:nvSpPr>
        <p:spPr>
          <a:xfrm>
            <a:off x="3525300" y="1249825"/>
            <a:ext cx="2093400" cy="145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226" name="Google Shape;1226;p35"/>
          <p:cNvSpPr txBox="1">
            <a:spLocks noGrp="1"/>
          </p:cNvSpPr>
          <p:nvPr>
            <p:ph type="subTitle" idx="1"/>
          </p:nvPr>
        </p:nvSpPr>
        <p:spPr>
          <a:xfrm>
            <a:off x="3218100" y="3657950"/>
            <a:ext cx="27078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THREE.JS Scene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1" name="Google Shape;1231;p36"/>
          <p:cNvCxnSpPr>
            <a:stCxn id="1232" idx="0"/>
          </p:cNvCxnSpPr>
          <p:nvPr/>
        </p:nvCxnSpPr>
        <p:spPr>
          <a:xfrm rot="-5400000" flipH="1">
            <a:off x="4707300" y="1322925"/>
            <a:ext cx="833100" cy="1101300"/>
          </a:xfrm>
          <a:prstGeom prst="bentConnector4">
            <a:avLst>
              <a:gd name="adj1" fmla="val -28583"/>
              <a:gd name="adj2" fmla="val 90057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3" name="Google Shape;1233;p36"/>
          <p:cNvCxnSpPr>
            <a:stCxn id="1234" idx="2"/>
            <a:endCxn id="1235" idx="2"/>
          </p:cNvCxnSpPr>
          <p:nvPr/>
        </p:nvCxnSpPr>
        <p:spPr>
          <a:xfrm rot="5400000">
            <a:off x="4572850" y="1976800"/>
            <a:ext cx="600" cy="3968700"/>
          </a:xfrm>
          <a:prstGeom prst="bentConnector3">
            <a:avLst>
              <a:gd name="adj1" fmla="val 104016725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6" name="Google Shape;1236;p36"/>
          <p:cNvSpPr/>
          <p:nvPr/>
        </p:nvSpPr>
        <p:spPr>
          <a:xfrm rot="5400000" flipH="1">
            <a:off x="4487494" y="4497488"/>
            <a:ext cx="209323" cy="169170"/>
          </a:xfrm>
          <a:custGeom>
            <a:avLst/>
            <a:gdLst/>
            <a:ahLst/>
            <a:cxnLst/>
            <a:rect l="l" t="t" r="r" b="b"/>
            <a:pathLst>
              <a:path w="5836" h="5068" extrusionOk="0">
                <a:moveTo>
                  <a:pt x="5836" y="1"/>
                </a:moveTo>
                <a:lnTo>
                  <a:pt x="0" y="40"/>
                </a:lnTo>
                <a:lnTo>
                  <a:pt x="2958" y="5067"/>
                </a:lnTo>
                <a:lnTo>
                  <a:pt x="583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7" name="Google Shape;1237;p36"/>
          <p:cNvSpPr/>
          <p:nvPr/>
        </p:nvSpPr>
        <p:spPr>
          <a:xfrm>
            <a:off x="6384266" y="3174119"/>
            <a:ext cx="346472" cy="295459"/>
          </a:xfrm>
          <a:custGeom>
            <a:avLst/>
            <a:gdLst/>
            <a:ahLst/>
            <a:cxnLst/>
            <a:rect l="l" t="t" r="r" b="b"/>
            <a:pathLst>
              <a:path w="285750" h="15932" extrusionOk="0">
                <a:moveTo>
                  <a:pt x="0" y="1"/>
                </a:moveTo>
                <a:lnTo>
                  <a:pt x="0" y="15931"/>
                </a:lnTo>
                <a:lnTo>
                  <a:pt x="285750" y="15931"/>
                </a:lnTo>
                <a:lnTo>
                  <a:pt x="285750" y="1"/>
                </a:lnTo>
                <a:close/>
              </a:path>
            </a:pathLst>
          </a:custGeom>
          <a:solidFill>
            <a:srgbClr val="D80C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8" name="Google Shape;1238;p36"/>
          <p:cNvSpPr/>
          <p:nvPr/>
        </p:nvSpPr>
        <p:spPr>
          <a:xfrm>
            <a:off x="4418919" y="3046603"/>
            <a:ext cx="346472" cy="343335"/>
          </a:xfrm>
          <a:custGeom>
            <a:avLst/>
            <a:gdLst/>
            <a:ahLst/>
            <a:cxnLst/>
            <a:rect l="l" t="t" r="r" b="b"/>
            <a:pathLst>
              <a:path w="285750" h="15932" extrusionOk="0">
                <a:moveTo>
                  <a:pt x="0" y="1"/>
                </a:moveTo>
                <a:lnTo>
                  <a:pt x="0" y="15931"/>
                </a:lnTo>
                <a:lnTo>
                  <a:pt x="285750" y="15931"/>
                </a:lnTo>
                <a:lnTo>
                  <a:pt x="28575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9" name="Google Shape;1239;p36"/>
          <p:cNvSpPr txBox="1"/>
          <p:nvPr/>
        </p:nvSpPr>
        <p:spPr>
          <a:xfrm rot="2976">
            <a:off x="6384240" y="3174262"/>
            <a:ext cx="3465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2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3</a:t>
            </a:r>
            <a:endParaRPr sz="3000" b="1">
              <a:solidFill>
                <a:schemeClr val="dk2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1240" name="Google Shape;1240;p36"/>
          <p:cNvSpPr txBox="1"/>
          <p:nvPr/>
        </p:nvSpPr>
        <p:spPr>
          <a:xfrm rot="2976">
            <a:off x="4418893" y="3046744"/>
            <a:ext cx="346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2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2</a:t>
            </a:r>
            <a:endParaRPr sz="3000" b="1">
              <a:solidFill>
                <a:schemeClr val="dk2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1241" name="Google Shape;1241;p36"/>
          <p:cNvSpPr/>
          <p:nvPr/>
        </p:nvSpPr>
        <p:spPr>
          <a:xfrm>
            <a:off x="2453566" y="3174119"/>
            <a:ext cx="346472" cy="295459"/>
          </a:xfrm>
          <a:custGeom>
            <a:avLst/>
            <a:gdLst/>
            <a:ahLst/>
            <a:cxnLst/>
            <a:rect l="l" t="t" r="r" b="b"/>
            <a:pathLst>
              <a:path w="285750" h="15932" extrusionOk="0">
                <a:moveTo>
                  <a:pt x="0" y="1"/>
                </a:moveTo>
                <a:lnTo>
                  <a:pt x="0" y="15931"/>
                </a:lnTo>
                <a:lnTo>
                  <a:pt x="285750" y="15931"/>
                </a:lnTo>
                <a:lnTo>
                  <a:pt x="28575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4" name="Google Shape;1234;p36"/>
          <p:cNvSpPr/>
          <p:nvPr/>
        </p:nvSpPr>
        <p:spPr>
          <a:xfrm>
            <a:off x="5675200" y="1457050"/>
            <a:ext cx="1764600" cy="2503800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2" name="Google Shape;1232;p36"/>
          <p:cNvSpPr/>
          <p:nvPr/>
        </p:nvSpPr>
        <p:spPr>
          <a:xfrm>
            <a:off x="3690900" y="1457025"/>
            <a:ext cx="1764600" cy="2503800"/>
          </a:xfrm>
          <a:prstGeom prst="rect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36"/>
          <p:cNvSpPr txBox="1"/>
          <p:nvPr/>
        </p:nvSpPr>
        <p:spPr>
          <a:xfrm rot="2976">
            <a:off x="2453540" y="3174262"/>
            <a:ext cx="3465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2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1</a:t>
            </a:r>
            <a:endParaRPr sz="3000" b="1">
              <a:solidFill>
                <a:schemeClr val="dk2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1243" name="Google Shape;1243;p36"/>
          <p:cNvSpPr/>
          <p:nvPr/>
        </p:nvSpPr>
        <p:spPr>
          <a:xfrm rot="-5400000">
            <a:off x="4932871" y="1135609"/>
            <a:ext cx="252728" cy="169170"/>
          </a:xfrm>
          <a:custGeom>
            <a:avLst/>
            <a:gdLst/>
            <a:ahLst/>
            <a:cxnLst/>
            <a:rect l="l" t="t" r="r" b="b"/>
            <a:pathLst>
              <a:path w="5836" h="5068" extrusionOk="0">
                <a:moveTo>
                  <a:pt x="5836" y="1"/>
                </a:moveTo>
                <a:lnTo>
                  <a:pt x="0" y="40"/>
                </a:lnTo>
                <a:lnTo>
                  <a:pt x="2958" y="5067"/>
                </a:lnTo>
                <a:lnTo>
                  <a:pt x="5836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44" name="Google Shape;1244;p36"/>
          <p:cNvCxnSpPr>
            <a:stCxn id="1235" idx="0"/>
          </p:cNvCxnSpPr>
          <p:nvPr/>
        </p:nvCxnSpPr>
        <p:spPr>
          <a:xfrm rot="-5400000" flipH="1">
            <a:off x="2782575" y="1263550"/>
            <a:ext cx="726900" cy="1114200"/>
          </a:xfrm>
          <a:prstGeom prst="bentConnector4">
            <a:avLst>
              <a:gd name="adj1" fmla="val -32759"/>
              <a:gd name="adj2" fmla="val 89593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5" name="Google Shape;1235;p36"/>
          <p:cNvSpPr/>
          <p:nvPr/>
        </p:nvSpPr>
        <p:spPr>
          <a:xfrm>
            <a:off x="1706625" y="1457200"/>
            <a:ext cx="1764600" cy="25038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36"/>
          <p:cNvSpPr txBox="1"/>
          <p:nvPr/>
        </p:nvSpPr>
        <p:spPr>
          <a:xfrm>
            <a:off x="5675200" y="1985425"/>
            <a:ext cx="1764600" cy="10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rgbClr val="FFFFFF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Objek utama yang akan dirender sesuai perspektif kamera</a:t>
            </a:r>
            <a:endParaRPr sz="1900">
              <a:solidFill>
                <a:srgbClr val="FFFFFF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246" name="Google Shape;1246;p36"/>
          <p:cNvSpPr/>
          <p:nvPr/>
        </p:nvSpPr>
        <p:spPr>
          <a:xfrm rot="-5400000">
            <a:off x="3041365" y="1132288"/>
            <a:ext cx="209323" cy="169170"/>
          </a:xfrm>
          <a:custGeom>
            <a:avLst/>
            <a:gdLst/>
            <a:ahLst/>
            <a:cxnLst/>
            <a:rect l="l" t="t" r="r" b="b"/>
            <a:pathLst>
              <a:path w="5836" h="5068" extrusionOk="0">
                <a:moveTo>
                  <a:pt x="5836" y="1"/>
                </a:moveTo>
                <a:lnTo>
                  <a:pt x="0" y="40"/>
                </a:lnTo>
                <a:lnTo>
                  <a:pt x="2958" y="5067"/>
                </a:lnTo>
                <a:lnTo>
                  <a:pt x="583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36"/>
          <p:cNvSpPr txBox="1"/>
          <p:nvPr/>
        </p:nvSpPr>
        <p:spPr>
          <a:xfrm>
            <a:off x="3680525" y="1530450"/>
            <a:ext cx="1782900" cy="13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Memberikan efek material yang digunakan dan untuk memberikan efek bayangan (shadow effects)</a:t>
            </a:r>
            <a:endParaRPr sz="1600">
              <a:solidFill>
                <a:srgbClr val="FFFFFF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248" name="Google Shape;1248;p36"/>
          <p:cNvSpPr/>
          <p:nvPr/>
        </p:nvSpPr>
        <p:spPr>
          <a:xfrm rot="10800000" flipH="1">
            <a:off x="3680515" y="3960874"/>
            <a:ext cx="1782908" cy="248801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9" name="Google Shape;1249;p36"/>
          <p:cNvSpPr/>
          <p:nvPr/>
        </p:nvSpPr>
        <p:spPr>
          <a:xfrm rot="10800000" flipH="1">
            <a:off x="5664040" y="3960874"/>
            <a:ext cx="1782908" cy="248801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0" name="Google Shape;1250;p36"/>
          <p:cNvSpPr/>
          <p:nvPr/>
        </p:nvSpPr>
        <p:spPr>
          <a:xfrm rot="10800000" flipH="1">
            <a:off x="1697002" y="3960874"/>
            <a:ext cx="1782908" cy="248801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1" name="Google Shape;1251;p3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KOMPONEN DASAR PEMBUATAN PEMANDANGAN</a:t>
            </a:r>
            <a:endParaRPr sz="2300"/>
          </a:p>
        </p:txBody>
      </p:sp>
      <p:sp>
        <p:nvSpPr>
          <p:cNvPr id="1252" name="Google Shape;1252;p36"/>
          <p:cNvSpPr txBox="1"/>
          <p:nvPr/>
        </p:nvSpPr>
        <p:spPr>
          <a:xfrm>
            <a:off x="1877250" y="2085000"/>
            <a:ext cx="1494000" cy="9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Menentukan tampilan hasil render di layar</a:t>
            </a:r>
            <a:endParaRPr sz="1900">
              <a:solidFill>
                <a:srgbClr val="FFFFFF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253" name="Google Shape;1253;p36"/>
          <p:cNvSpPr txBox="1">
            <a:spLocks noGrp="1"/>
          </p:cNvSpPr>
          <p:nvPr>
            <p:ph type="subTitle" idx="4294967295"/>
          </p:nvPr>
        </p:nvSpPr>
        <p:spPr>
          <a:xfrm>
            <a:off x="1917463" y="1530450"/>
            <a:ext cx="1418700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 b="1">
                <a:latin typeface="Libre Franklin"/>
                <a:ea typeface="Libre Franklin"/>
                <a:cs typeface="Libre Franklin"/>
                <a:sym typeface="Libre Franklin"/>
              </a:rPr>
              <a:t>CAMERA</a:t>
            </a:r>
            <a:endParaRPr sz="1700"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54" name="Google Shape;1254;p36"/>
          <p:cNvSpPr txBox="1">
            <a:spLocks noGrp="1"/>
          </p:cNvSpPr>
          <p:nvPr>
            <p:ph type="subTitle" idx="4294967295"/>
          </p:nvPr>
        </p:nvSpPr>
        <p:spPr>
          <a:xfrm>
            <a:off x="3863868" y="3474476"/>
            <a:ext cx="1418700" cy="4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 b="1">
                <a:latin typeface="Libre Franklin"/>
                <a:ea typeface="Libre Franklin"/>
                <a:cs typeface="Libre Franklin"/>
                <a:sym typeface="Libre Franklin"/>
              </a:rPr>
              <a:t>LIGHTS</a:t>
            </a:r>
            <a:endParaRPr sz="1700"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55" name="Google Shape;1255;p36"/>
          <p:cNvSpPr txBox="1">
            <a:spLocks noGrp="1"/>
          </p:cNvSpPr>
          <p:nvPr>
            <p:ph type="subTitle" idx="4294967295"/>
          </p:nvPr>
        </p:nvSpPr>
        <p:spPr>
          <a:xfrm>
            <a:off x="5848163" y="1515538"/>
            <a:ext cx="1418700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 b="1">
                <a:latin typeface="Libre Franklin"/>
                <a:ea typeface="Libre Franklin"/>
                <a:cs typeface="Libre Franklin"/>
                <a:sym typeface="Libre Franklin"/>
              </a:rPr>
              <a:t>OBJECTS</a:t>
            </a:r>
            <a:endParaRPr sz="1700"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p37"/>
          <p:cNvSpPr txBox="1"/>
          <p:nvPr/>
        </p:nvSpPr>
        <p:spPr>
          <a:xfrm>
            <a:off x="1157250" y="3919800"/>
            <a:ext cx="6829500" cy="8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EBBB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55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>
                <a:solidFill>
                  <a:srgbClr val="FF9DA4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scene</a:t>
            </a:r>
            <a:r>
              <a:rPr lang="en" sz="155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>
                <a:solidFill>
                  <a:srgbClr val="99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55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>
                <a:solidFill>
                  <a:srgbClr val="99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55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>
                <a:solidFill>
                  <a:srgbClr val="FFEEAD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THREE</a:t>
            </a:r>
            <a:r>
              <a:rPr lang="en" sz="155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50">
                <a:solidFill>
                  <a:srgbClr val="FFEEAD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Scene</a:t>
            </a:r>
            <a:r>
              <a:rPr lang="en" sz="155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();  </a:t>
            </a:r>
            <a:endParaRPr sz="1550">
              <a:solidFill>
                <a:srgbClr val="FFFFFF"/>
              </a:solidFill>
              <a:highlight>
                <a:srgbClr val="00245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FF9DA4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scene</a:t>
            </a:r>
            <a:r>
              <a:rPr lang="en" sz="155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50">
                <a:solidFill>
                  <a:srgbClr val="FF9DA4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background</a:t>
            </a:r>
            <a:r>
              <a:rPr lang="en" sz="155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>
                <a:solidFill>
                  <a:srgbClr val="99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55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>
                <a:solidFill>
                  <a:srgbClr val="99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55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>
                <a:solidFill>
                  <a:srgbClr val="FFEEAD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THREE</a:t>
            </a:r>
            <a:r>
              <a:rPr lang="en" sz="155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50">
                <a:solidFill>
                  <a:srgbClr val="FFEEAD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155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" sz="1550">
                <a:solidFill>
                  <a:srgbClr val="D1F1A9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"rgb(26, 35, 55)"</a:t>
            </a:r>
            <a:r>
              <a:rPr lang="en" sz="155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sz="1900"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pic>
        <p:nvPicPr>
          <p:cNvPr id="1261" name="Google Shape;1261;p37"/>
          <p:cNvPicPr preferRelativeResize="0"/>
          <p:nvPr/>
        </p:nvPicPr>
        <p:blipFill rotWithShape="1">
          <a:blip r:embed="rId3">
            <a:alphaModFix/>
          </a:blip>
          <a:srcRect r="67287" b="58519"/>
          <a:stretch/>
        </p:blipFill>
        <p:spPr>
          <a:xfrm>
            <a:off x="1973600" y="774325"/>
            <a:ext cx="5196797" cy="3145475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38"/>
          <p:cNvSpPr txBox="1">
            <a:spLocks noGrp="1"/>
          </p:cNvSpPr>
          <p:nvPr>
            <p:ph type="title" idx="2"/>
          </p:nvPr>
        </p:nvSpPr>
        <p:spPr>
          <a:xfrm>
            <a:off x="2418150" y="2981762"/>
            <a:ext cx="4307700" cy="6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Mesh</a:t>
            </a:r>
            <a:endParaRPr/>
          </a:p>
        </p:txBody>
      </p:sp>
      <p:sp>
        <p:nvSpPr>
          <p:cNvPr id="1267" name="Google Shape;1267;p38"/>
          <p:cNvSpPr txBox="1">
            <a:spLocks noGrp="1"/>
          </p:cNvSpPr>
          <p:nvPr>
            <p:ph type="title"/>
          </p:nvPr>
        </p:nvSpPr>
        <p:spPr>
          <a:xfrm>
            <a:off x="3525300" y="1249825"/>
            <a:ext cx="2093400" cy="145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p39"/>
          <p:cNvSpPr txBox="1">
            <a:spLocks noGrp="1"/>
          </p:cNvSpPr>
          <p:nvPr>
            <p:ph type="body" idx="4294967295"/>
          </p:nvPr>
        </p:nvSpPr>
        <p:spPr>
          <a:xfrm>
            <a:off x="713250" y="387100"/>
            <a:ext cx="7717500" cy="41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FFFFFF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Mesh</a:t>
            </a:r>
            <a:r>
              <a:rPr lang="en" sz="1900">
                <a:solidFill>
                  <a:srgbClr val="FFFFFF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 adalah </a:t>
            </a:r>
            <a:r>
              <a:rPr lang="en" sz="1900" b="1">
                <a:solidFill>
                  <a:srgbClr val="FFFFFF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jala</a:t>
            </a:r>
            <a:r>
              <a:rPr lang="en" sz="1900">
                <a:solidFill>
                  <a:srgbClr val="FFFFFF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 / </a:t>
            </a:r>
            <a:r>
              <a:rPr lang="en" sz="1900" b="1">
                <a:solidFill>
                  <a:srgbClr val="FFFFFF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kerangka</a:t>
            </a:r>
            <a:r>
              <a:rPr lang="en" sz="1900">
                <a:solidFill>
                  <a:srgbClr val="FFFFFF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 dari suatu bentuk ruang / bentuk 3D dari suatu object. Mesh digunakan untuk menampilkan semua jenis objek 3D.</a:t>
            </a:r>
            <a:endParaRPr sz="1900">
              <a:solidFill>
                <a:srgbClr val="FFFFFF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Parameter mesh berupa </a:t>
            </a:r>
            <a:r>
              <a:rPr lang="en" sz="1900" b="1">
                <a:solidFill>
                  <a:srgbClr val="FFFFFF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geometri</a:t>
            </a:r>
            <a:r>
              <a:rPr lang="en" sz="1900">
                <a:solidFill>
                  <a:srgbClr val="FFFFFF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 dan </a:t>
            </a:r>
            <a:r>
              <a:rPr lang="en" sz="1900" b="1">
                <a:solidFill>
                  <a:srgbClr val="FFFFFF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material</a:t>
            </a:r>
            <a:r>
              <a:rPr lang="en" sz="1900">
                <a:solidFill>
                  <a:srgbClr val="FFFFFF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.</a:t>
            </a:r>
            <a:endParaRPr sz="1900">
              <a:solidFill>
                <a:srgbClr val="FFFFFF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Script untuk membuat bangun 3D menggunakan mesh :</a:t>
            </a:r>
            <a:br>
              <a:rPr lang="en" sz="1900">
                <a:solidFill>
                  <a:srgbClr val="FFFFFF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</a:br>
            <a:endParaRPr sz="1900">
              <a:solidFill>
                <a:srgbClr val="FFFFFF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900">
              <a:solidFill>
                <a:srgbClr val="FFFFFF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900">
              <a:solidFill>
                <a:srgbClr val="FFFFFF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900">
              <a:solidFill>
                <a:srgbClr val="FFFFFF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Pada script diatas, mesh menggunakan 2 parameter (geomerti dan material). Kedua parameter tersebut harus dibuat terlebih dahulu sebelum membuat mesh.</a:t>
            </a:r>
            <a:endParaRPr sz="1900">
              <a:solidFill>
                <a:srgbClr val="FFFFFF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1273" name="Google Shape;1273;p39"/>
          <p:cNvSpPr txBox="1">
            <a:spLocks noGrp="1"/>
          </p:cNvSpPr>
          <p:nvPr>
            <p:ph type="body" idx="4294967295"/>
          </p:nvPr>
        </p:nvSpPr>
        <p:spPr>
          <a:xfrm>
            <a:off x="426950" y="2605850"/>
            <a:ext cx="8387400" cy="12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dirty="0">
                <a:solidFill>
                  <a:srgbClr val="EBBB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250" dirty="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dirty="0">
                <a:solidFill>
                  <a:srgbClr val="FF9DA4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geometry</a:t>
            </a:r>
            <a:r>
              <a:rPr lang="en" sz="1250" dirty="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dirty="0">
                <a:solidFill>
                  <a:srgbClr val="99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50" dirty="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dirty="0">
                <a:solidFill>
                  <a:srgbClr val="99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250" dirty="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dirty="0">
                <a:solidFill>
                  <a:srgbClr val="FFEEAD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THREE</a:t>
            </a:r>
            <a:r>
              <a:rPr lang="en" sz="1250" dirty="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 dirty="0">
                <a:solidFill>
                  <a:srgbClr val="FFEEAD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BoxGeometry</a:t>
            </a:r>
            <a:r>
              <a:rPr lang="en" sz="1250" dirty="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50" dirty="0">
              <a:solidFill>
                <a:srgbClr val="FFFFFF"/>
              </a:solidFill>
              <a:highlight>
                <a:srgbClr val="00245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dirty="0">
                <a:solidFill>
                  <a:srgbClr val="EBBB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250" dirty="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dirty="0">
                <a:solidFill>
                  <a:srgbClr val="FF9DA4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material</a:t>
            </a:r>
            <a:r>
              <a:rPr lang="en" sz="1250" dirty="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dirty="0">
                <a:solidFill>
                  <a:srgbClr val="99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50" dirty="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dirty="0">
                <a:solidFill>
                  <a:srgbClr val="99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250" dirty="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dirty="0">
                <a:solidFill>
                  <a:srgbClr val="FFEEAD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THREE</a:t>
            </a:r>
            <a:r>
              <a:rPr lang="en" sz="1250" dirty="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 dirty="0">
                <a:solidFill>
                  <a:srgbClr val="FFEEAD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MeshNormalMaterial</a:t>
            </a:r>
            <a:r>
              <a:rPr lang="en" sz="1250" dirty="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( { </a:t>
            </a:r>
            <a:r>
              <a:rPr lang="en" sz="1250" dirty="0">
                <a:solidFill>
                  <a:srgbClr val="FF9DA4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1250" dirty="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50" dirty="0">
                <a:solidFill>
                  <a:srgbClr val="FFC58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0xea92b1</a:t>
            </a:r>
            <a:r>
              <a:rPr lang="en" sz="1250" dirty="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50" dirty="0">
                <a:solidFill>
                  <a:srgbClr val="FF9DA4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flatShading</a:t>
            </a:r>
            <a:r>
              <a:rPr lang="en" sz="1250" dirty="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50" dirty="0">
                <a:solidFill>
                  <a:srgbClr val="FFC58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250" dirty="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} ); </a:t>
            </a:r>
            <a:endParaRPr sz="1450" dirty="0">
              <a:solidFill>
                <a:srgbClr val="EBBBFF"/>
              </a:solidFill>
              <a:highlight>
                <a:srgbClr val="00245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dirty="0">
                <a:solidFill>
                  <a:srgbClr val="EBBB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250" dirty="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dirty="0">
                <a:solidFill>
                  <a:srgbClr val="FF9DA4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cube</a:t>
            </a:r>
            <a:r>
              <a:rPr lang="en" sz="1250" dirty="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dirty="0">
                <a:solidFill>
                  <a:srgbClr val="99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50" dirty="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dirty="0">
                <a:solidFill>
                  <a:srgbClr val="99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250" dirty="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dirty="0">
                <a:solidFill>
                  <a:srgbClr val="FFEEAD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THREE</a:t>
            </a:r>
            <a:r>
              <a:rPr lang="en" sz="1250" dirty="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 dirty="0">
                <a:solidFill>
                  <a:srgbClr val="FFEEAD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Mesh</a:t>
            </a:r>
            <a:r>
              <a:rPr lang="en" sz="1250" dirty="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" sz="1250" dirty="0">
                <a:solidFill>
                  <a:srgbClr val="FF9DA4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geometry</a:t>
            </a:r>
            <a:r>
              <a:rPr lang="en" sz="1250" dirty="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50" dirty="0">
                <a:solidFill>
                  <a:srgbClr val="FF9DA4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material</a:t>
            </a:r>
            <a:r>
              <a:rPr lang="en" sz="1250" dirty="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sz="1250" dirty="0">
              <a:solidFill>
                <a:srgbClr val="FFFFFF"/>
              </a:solidFill>
              <a:highlight>
                <a:srgbClr val="00245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dirty="0">
                <a:solidFill>
                  <a:srgbClr val="FF9DA4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scene</a:t>
            </a:r>
            <a:r>
              <a:rPr lang="en" sz="1250" dirty="0">
                <a:solidFill>
                  <a:srgbClr val="BBDA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.add</a:t>
            </a:r>
            <a:r>
              <a:rPr lang="en" sz="1250" dirty="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" sz="1250" dirty="0">
                <a:solidFill>
                  <a:srgbClr val="FF9DA4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cube</a:t>
            </a:r>
            <a:r>
              <a:rPr lang="en" sz="1250" dirty="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4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79" name="Google Shape;1279;p40"/>
          <p:cNvPicPr preferRelativeResize="0"/>
          <p:nvPr/>
        </p:nvPicPr>
        <p:blipFill rotWithShape="1">
          <a:blip r:embed="rId3">
            <a:alphaModFix/>
          </a:blip>
          <a:srcRect l="433" r="1083" b="1931"/>
          <a:stretch/>
        </p:blipFill>
        <p:spPr>
          <a:xfrm>
            <a:off x="1147287" y="848850"/>
            <a:ext cx="6849424" cy="34458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4" name="Google Shape;128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5450" y="699099"/>
            <a:ext cx="5433100" cy="374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ivia Night by Slidesgo">
  <a:themeElements>
    <a:clrScheme name="Simple Light">
      <a:dk1>
        <a:srgbClr val="1B1F42"/>
      </a:dk1>
      <a:lt1>
        <a:srgbClr val="F6F6F6"/>
      </a:lt1>
      <a:dk2>
        <a:srgbClr val="1B1F42"/>
      </a:dk2>
      <a:lt2>
        <a:srgbClr val="F6F6F6"/>
      </a:lt2>
      <a:accent1>
        <a:srgbClr val="4CAE43"/>
      </a:accent1>
      <a:accent2>
        <a:srgbClr val="883F98"/>
      </a:accent2>
      <a:accent3>
        <a:srgbClr val="0397D6"/>
      </a:accent3>
      <a:accent4>
        <a:srgbClr val="F89829"/>
      </a:accent4>
      <a:accent5>
        <a:srgbClr val="D80C8C"/>
      </a:accent5>
      <a:accent6>
        <a:srgbClr val="FFDE00"/>
      </a:accent6>
      <a:hlink>
        <a:srgbClr val="F6F6F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619</Words>
  <Application>Microsoft Office PowerPoint</Application>
  <PresentationFormat>On-screen Show (16:9)</PresentationFormat>
  <Paragraphs>108</Paragraphs>
  <Slides>26</Slides>
  <Notes>26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Darker Grotesque Medium</vt:lpstr>
      <vt:lpstr>Darker Grotesque</vt:lpstr>
      <vt:lpstr>Roboto Condensed Light</vt:lpstr>
      <vt:lpstr>Libre Franklin</vt:lpstr>
      <vt:lpstr>Courier New</vt:lpstr>
      <vt:lpstr>Darker Grotesque ExtraBold</vt:lpstr>
      <vt:lpstr>Arial</vt:lpstr>
      <vt:lpstr>Libre Franklin Thin</vt:lpstr>
      <vt:lpstr>Trivia Night by Slidesgo</vt:lpstr>
      <vt:lpstr>Komponen Dasar Pembuatan Pemandangan 3-Dimensi</vt:lpstr>
      <vt:lpstr>PowerPoint Presentation</vt:lpstr>
      <vt:lpstr>Pemandangan</vt:lpstr>
      <vt:lpstr>KOMPONEN DASAR PEMBUATAN PEMANDANGAN</vt:lpstr>
      <vt:lpstr>PowerPoint Presentation</vt:lpstr>
      <vt:lpstr>Mesh</vt:lpstr>
      <vt:lpstr>PowerPoint Presentation</vt:lpstr>
      <vt:lpstr>PowerPoint Presentation</vt:lpstr>
      <vt:lpstr>PowerPoint Presentation</vt:lpstr>
      <vt:lpstr>Geometri</vt:lpstr>
      <vt:lpstr>PowerPoint Presentation</vt:lpstr>
      <vt:lpstr>PowerPoint Presentation</vt:lpstr>
      <vt:lpstr>Material</vt:lpstr>
      <vt:lpstr>PowerPoint Presentation</vt:lpstr>
      <vt:lpstr>PowerPoint Presentation</vt:lpstr>
      <vt:lpstr>Camera</vt:lpstr>
      <vt:lpstr>Tipe Camera pada THREE.js</vt:lpstr>
      <vt:lpstr>PERSPECTIVE CAMERA ARGUMENT </vt:lpstr>
      <vt:lpstr>PowerPoint Presentation</vt:lpstr>
      <vt:lpstr>Orthographic Camera Argument</vt:lpstr>
      <vt:lpstr>PowerPoint Presentation</vt:lpstr>
      <vt:lpstr>Light</vt:lpstr>
      <vt:lpstr>PowerPoint Presentation</vt:lpstr>
      <vt:lpstr>PowerPoint Presentation</vt:lpstr>
      <vt:lpstr>PowerPoint Presentation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Komponen Dasar Pembuatan Pemandangan 3-Dimensi</dc:title>
  <cp:lastModifiedBy>maisie chiara</cp:lastModifiedBy>
  <cp:revision>1</cp:revision>
  <dcterms:modified xsi:type="dcterms:W3CDTF">2020-11-18T13:10:35Z</dcterms:modified>
</cp:coreProperties>
</file>