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7f118e9d0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7f118e9d0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f118bf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f118bf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f118bfd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f118bfd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20df0b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20df0b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f118bfd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f118bfd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7f118bf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7f118bf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f118bfd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f118bfd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f118bfd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f118bfd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f118bfd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f118bfd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23100" cy="19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Geometry dan Mesh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48775" y="3985375"/>
            <a:ext cx="1548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 5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38" y="1436025"/>
            <a:ext cx="7833122" cy="34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 Tingkat Lanjut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Geometri tingkat lanjut adalah gabungan dari beberapa geometri yang membentuk suatu objek three.points yang cukup kompleks.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Advanced Geometri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74725"/>
            <a:ext cx="70389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F4F4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ConvexGeometry - Convex Body</a:t>
            </a:r>
            <a:endParaRPr sz="1100">
              <a:solidFill>
                <a:srgbClr val="4F4F4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4F4F4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400" y="1307850"/>
            <a:ext cx="5135049" cy="37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Pertama, geometri lanjutan - Geometri Cembung, geometri tubuh Bubut pemindaian, geometri tubular TubeGeometry;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Kedua, menggunakan geometri regangan ExtrudeGeometry untuk menghasilkan grafik dua dimensi menjadi grafik tiga dimensi, dan berdasarkan gambar SVG yang diperkenalkan secara eksternal untuk menghasilkan grafik tiga dimensi;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Ketiga, sesuaikan grafik Anda sendiri berdasarkan rumus objek ParamtericGeometry yang disediakan oleh three.js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Keempat, gunakan TextGeometry untuk membuat teks 3D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Kelima, gunakan operasi biner untuk membuat geometri baru dari geometri yang sudah ada;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Defenisi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Kelas mewakili objek berbasis jaring poligon segitiga. Juga berfungsi sebagai basis untuk kelas lain seperti SkinnedMesh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Codingan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0B03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geometry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30B03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THREE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50">
                <a:solidFill>
                  <a:srgbClr val="2194CE"/>
                </a:solidFill>
                <a:latin typeface="Roboto Mono"/>
                <a:ea typeface="Roboto Mono"/>
                <a:cs typeface="Roboto Mono"/>
                <a:sym typeface="Roboto Mono"/>
              </a:rPr>
              <a:t>BoxBufferGeometry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0B03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material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30B03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THREE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50">
                <a:solidFill>
                  <a:srgbClr val="2194CE"/>
                </a:solidFill>
                <a:latin typeface="Roboto Mono"/>
                <a:ea typeface="Roboto Mono"/>
                <a:cs typeface="Roboto Mono"/>
                <a:sym typeface="Roboto Mono"/>
              </a:rPr>
              <a:t>MeshBasicMaterial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color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FF3399"/>
                </a:solidFill>
                <a:latin typeface="Roboto Mono"/>
                <a:ea typeface="Roboto Mono"/>
                <a:cs typeface="Roboto Mono"/>
                <a:sym typeface="Roboto Mono"/>
              </a:rPr>
              <a:t>0xffff00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0B03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mesh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30B03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THREE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50">
                <a:solidFill>
                  <a:srgbClr val="2194CE"/>
                </a:solidFill>
                <a:latin typeface="Roboto Mono"/>
                <a:ea typeface="Roboto Mono"/>
                <a:cs typeface="Roboto Mono"/>
                <a:sym typeface="Roboto Mono"/>
              </a:rPr>
              <a:t>Mesh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geometry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material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AAAAA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scene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50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 mesh </a:t>
            </a:r>
            <a:r>
              <a:rPr lang="en" sz="115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Mesh/Jaring ( Geometri, Material)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geometri -  turunan dari Geometri atau BufferGeometry. Default-nya adalah BufferGeometry baru.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material - (opsional) satu atau serangkaian Material. Default-nya adalah MeshBasicMaterial yang baru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2076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clone (): Mesh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Menampilkan tiruan dari objek Mesh ini dan turunannya.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.raycast (raycaster: Raycaster, intersects: Array): null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Dapatkan persimpangan antara sinar yang dicor dan jaring ini. Raycaster.intersectObject akan memanggil metode ini, tetapi hasilnya tidak dipesan.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.updateMorphT Target (): null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Memperbarui morphT Target agar tidak berpengaruh pada objek. Menyetel ulang properti morphTargetInfluences dan morphTargetDictionary.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Operasi biner untuk menggabungkan geometri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 - Fungsi ini memungkinkan kita membuat geometri baru berdasarkan perpotongan dari dua geometri yang ada. Area tempat kedua geometri yang tumpang tindih, yang akan menentukan bentuk geometri baru ini.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Union - Fungsi ini dapat digunakan untuk menggabungkan dua geometri membuat suatu geometri yang baru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Subtract - Fungsi ini adalah kebalikan dari fungsi union. Dengan fungsi ini kita dapat membuat geometri baru dengan menghapus area tumpang tindih dari geometri pertama.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