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07A57B-AAC4-4EAB-A0AB-797B0E63ACEB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4A736C-4B38-47B6-B2F4-2C945E0415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4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THREE.ShapeGeometry</a:t>
            </a:r>
            <a:r>
              <a:rPr lang="en-US" dirty="0" smtClean="0"/>
              <a:t>, you have a couple of functions you can call to create your own shapes.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THREE.ShapeGeometry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79347"/>
            <a:ext cx="6857999" cy="35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THREE.BoxGeometry</a:t>
            </a:r>
            <a:r>
              <a:rPr lang="en-US" dirty="0" smtClean="0"/>
              <a:t> is a very simple 3D geometry that allows you to create a box by specifying its width, height, and depth.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 smtClean="0"/>
              <a:t>THREE.BoxGeometry</a:t>
            </a:r>
            <a:r>
              <a:rPr lang="en-US" dirty="0" smtClean="0"/>
              <a:t>(10,10,10);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THREE.BoxGeometry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87042"/>
              </p:ext>
            </p:extLst>
          </p:nvPr>
        </p:nvGraphicFramePr>
        <p:xfrm>
          <a:off x="914400" y="2895600"/>
          <a:ext cx="7848600" cy="466344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4038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Width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width of the cube. This is the length of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vertices of the cube along the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height of the cube. This is the length of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vertices of the cube along the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depth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depth of the cube. This is the length of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vertices of the cube along the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widthSegments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number of segments into which we divide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face along the cube's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 The default value is 1.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number of segments into which we divide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face along the cube's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 The default value is 1.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depthSegments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number of segments into which we divide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face along the cube's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 The default value is 1.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0" y="1638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2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8686800" cy="51972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THREE.BoxGeometry</a:t>
            </a:r>
            <a:r>
              <a:rPr lang="en-US" dirty="0" smtClean="0"/>
              <a:t>(15,15,15);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SphereGeometry</a:t>
            </a:r>
            <a:r>
              <a:rPr lang="en-US" dirty="0" smtClean="0"/>
              <a:t>, you can create a three-dimensional sphere.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THREE.SphereGeometry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34540"/>
              </p:ext>
            </p:extLst>
          </p:nvPr>
        </p:nvGraphicFramePr>
        <p:xfrm>
          <a:off x="685800" y="1849102"/>
          <a:ext cx="8153400" cy="5212560"/>
        </p:xfrm>
        <a:graphic>
          <a:graphicData uri="http://schemas.openxmlformats.org/drawingml/2006/table">
            <a:tbl>
              <a:tblPr/>
              <a:tblGrid>
                <a:gridCol w="1218154"/>
                <a:gridCol w="928276"/>
                <a:gridCol w="6006970"/>
              </a:tblGrid>
              <a:tr h="22400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07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urierStd"/>
                        </a:rPr>
                        <a:t>radius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No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This is used to set the radius for the sphere. This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defines how large the resulting mesh will be. The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default value is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urierStd"/>
                        </a:rPr>
                        <a:t>50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07">
                <a:tc>
                  <a:txBody>
                    <a:bodyPr/>
                    <a:lstStyle/>
                    <a:p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CourierStd"/>
                        </a:rPr>
                        <a:t>widthSegments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urierStd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No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This is the number of segments to be used vertically.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More segments means a smoother surface. The</a:t>
                      </a:r>
                      <a:b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</a:b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default value is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urierStd"/>
                        </a:rPr>
                        <a:t>8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and the minimum value is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CourierStd"/>
                        </a:rPr>
                        <a:t>3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BookAntiqua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228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heightSegments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number of segments to be used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horizontally. The more the segments, the smoother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surface of the sphere. The default value is 6 and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minimum value is 2.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5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phiStart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where to start drawing the sphere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along its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axis. This can range from 0 to 2 * PI.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default value is 0.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228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phiLength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how far from phiStart the sphere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be drawn. 2 * PI will draw a full sphere and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 * PI will draw an open quarter sphere.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is 2 * PI.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5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thetaStart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where to start drawing the sphere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along its </a:t>
                      </a:r>
                      <a:r>
                        <a:rPr lang="en-US" sz="1200" b="0" i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-axis. This can range from 0 to PI, and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is 0.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228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thetaLength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how far from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phiStart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the sphere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drawn. The PI value is a full sphere, whereas 0.5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 PI will draw only the top half of the sphere.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is PI.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6280" marR="76280" marT="38140" marB="381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75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39106"/>
            <a:ext cx="6696075" cy="40100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geometry, we can create cylinders and cylinder-like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THREE.CylinderGeometry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47213"/>
              </p:ext>
            </p:extLst>
          </p:nvPr>
        </p:nvGraphicFramePr>
        <p:xfrm>
          <a:off x="304800" y="2895600"/>
          <a:ext cx="8610600" cy="3566160"/>
        </p:xfrm>
        <a:graphic>
          <a:graphicData uri="http://schemas.openxmlformats.org/drawingml/2006/table">
            <a:tbl>
              <a:tblPr/>
              <a:tblGrid>
                <a:gridCol w="2030802"/>
                <a:gridCol w="2030802"/>
                <a:gridCol w="45489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radiusTop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sets the size this cylinder will have at the top.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default value is 20.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radiusBottom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sets the size this cylinder will have at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bottom. The default value is 20.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property sets the height of the cylinder. The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height is 100.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radialSegments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the number of segments along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radius of the cylinder. This defaults to 8. More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segments means a smoother cylinder.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heightSegments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the number of segments along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 of the cylinder. The default value is 1. More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segments means more faces.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openEnded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whether or not the mesh is closed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 the top and the bottom. The default value is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false.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743869"/>
            <a:ext cx="6686550" cy="4000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torus is a simple shape that looks like a donut.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THREE.TorusGeometry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77899"/>
              </p:ext>
            </p:extLst>
          </p:nvPr>
        </p:nvGraphicFramePr>
        <p:xfrm>
          <a:off x="457200" y="2567461"/>
          <a:ext cx="8185669" cy="4360888"/>
        </p:xfrm>
        <a:graphic>
          <a:graphicData uri="http://schemas.openxmlformats.org/drawingml/2006/table">
            <a:tbl>
              <a:tblPr/>
              <a:tblGrid>
                <a:gridCol w="1206188"/>
                <a:gridCol w="888688"/>
                <a:gridCol w="6090793"/>
              </a:tblGrid>
              <a:tr h="235989"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585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radius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sets the size of the complete torus. </a:t>
                      </a:r>
                      <a:r>
                        <a:rPr lang="en-US" sz="1100" b="0" i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Thedefau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lt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is 100.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248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tube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sets the radius of the tube (the actual donut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). The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for this attribute is 40.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236"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radialSegments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the number of segments to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 used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along the length of the torus. The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</a:t>
                      </a:r>
                      <a:r>
                        <a:rPr lang="en-US" sz="1100" b="0" i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8. See the effect of changing this value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the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demo.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236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tubularSegments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the number of segments to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 used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along the width of the torus. The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</a:t>
                      </a:r>
                      <a:r>
                        <a:rPr lang="en-US" sz="1100" b="0" i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</a:t>
                      </a:r>
                      <a:r>
                        <a:rPr lang="en-US" sz="1100" b="0" i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See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effect of changing this value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the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demo.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559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arc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10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this property, you can control whether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torus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drawn full circle. The default of this </a:t>
                      </a:r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is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* PI (a full circle).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88744" marR="88744" marT="44372" marB="4437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8638" y="153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3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34344"/>
            <a:ext cx="6696075" cy="40195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5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torus knot is a special kind of knot that looks like a tube that winds around itself a couple of times.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THREE.TorusKnotGeometry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41389"/>
              </p:ext>
            </p:extLst>
          </p:nvPr>
        </p:nvGraphicFramePr>
        <p:xfrm>
          <a:off x="838200" y="3015231"/>
          <a:ext cx="8153399" cy="3987937"/>
        </p:xfrm>
        <a:graphic>
          <a:graphicData uri="http://schemas.openxmlformats.org/drawingml/2006/table">
            <a:tbl>
              <a:tblPr/>
              <a:tblGrid>
                <a:gridCol w="810436"/>
                <a:gridCol w="620588"/>
                <a:gridCol w="6722375"/>
              </a:tblGrid>
              <a:tr h="425229"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radius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sets the size of the complete torus.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default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is 100.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65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tube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sets the radius of the tube (the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actual donut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). The default value for this attribute is 40.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33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radialSegments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the number of segments to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 used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along the length of the torus knot.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is 64. See the effect of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changing this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in the demo.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33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tubularSegments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determines the number of segments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 be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 along the width of the torus knot.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is 8. See the effect of changing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value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 the demo.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defines the shape of the knot, and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default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is 2.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1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defines the shape of the knot, and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default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 is 3.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229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heightScale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With this property, you can stretch out 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torus knot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The default value is 1.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5854" marR="75854" marT="37927" marB="3792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01863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Two-Dimensional Geometries</a:t>
            </a:r>
          </a:p>
          <a:p>
            <a:pPr lvl="1"/>
            <a:r>
              <a:rPr lang="en-US" dirty="0" err="1" smtClean="0"/>
              <a:t>THREE.PlaneGeometry</a:t>
            </a:r>
            <a:endParaRPr lang="en-US" dirty="0" smtClean="0"/>
          </a:p>
          <a:p>
            <a:pPr lvl="1"/>
            <a:r>
              <a:rPr lang="en-US" dirty="0" err="1" smtClean="0"/>
              <a:t>THREE.CircleGeometry</a:t>
            </a:r>
            <a:endParaRPr lang="en-US" dirty="0" smtClean="0"/>
          </a:p>
          <a:p>
            <a:pPr lvl="1"/>
            <a:r>
              <a:rPr lang="en-US" dirty="0" err="1" smtClean="0"/>
              <a:t>THREE.RingGeometry</a:t>
            </a:r>
            <a:endParaRPr lang="en-US" dirty="0" smtClean="0"/>
          </a:p>
          <a:p>
            <a:pPr lvl="1"/>
            <a:r>
              <a:rPr lang="en-US" dirty="0" err="1" smtClean="0"/>
              <a:t>THREE.ShapeGeometry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Geometri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5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458075" cy="44514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polyhedron is a geometry that has only ﬂat faces and straight edges.</a:t>
            </a:r>
          </a:p>
          <a:p>
            <a:r>
              <a:rPr lang="en-US" dirty="0" smtClean="0"/>
              <a:t>Most often, though, you won't use this geometry directly. Three.js provides a number of </a:t>
            </a:r>
            <a:r>
              <a:rPr lang="en-US" dirty="0" err="1" smtClean="0"/>
              <a:t>specifc</a:t>
            </a:r>
            <a:r>
              <a:rPr lang="en-US" dirty="0" smtClean="0"/>
              <a:t> polyhedrons you can use directly without having to specify the vertices and the faces of </a:t>
            </a:r>
            <a:r>
              <a:rPr lang="en-US" dirty="0" err="1" smtClean="0"/>
              <a:t>THREE.PolyhedronGeometry</a:t>
            </a:r>
            <a:endParaRPr lang="en-US" dirty="0" smtClean="0"/>
          </a:p>
          <a:p>
            <a:r>
              <a:rPr lang="en-US" dirty="0" smtClean="0"/>
              <a:t>If you do want to use </a:t>
            </a:r>
            <a:r>
              <a:rPr lang="en-US" dirty="0" err="1" smtClean="0"/>
              <a:t>THREE.PolyhedronGeometry</a:t>
            </a:r>
            <a:r>
              <a:rPr lang="en-US" dirty="0" smtClean="0"/>
              <a:t> directly, you have to specify the vertices and the faces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THREE.PolyhedronGeometries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2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673782"/>
              </p:ext>
            </p:extLst>
          </p:nvPr>
        </p:nvGraphicFramePr>
        <p:xfrm>
          <a:off x="762000" y="1447800"/>
          <a:ext cx="8066088" cy="4333701"/>
        </p:xfrm>
        <a:graphic>
          <a:graphicData uri="http://schemas.openxmlformats.org/drawingml/2006/table">
            <a:tbl>
              <a:tblPr/>
              <a:tblGrid>
                <a:gridCol w="907796"/>
                <a:gridCol w="1085152"/>
                <a:gridCol w="6073140"/>
              </a:tblGrid>
              <a:tr h="299258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Property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Mandatory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9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vertices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These are the points that make up the polyhedron.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331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indices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These are the faces that need to be created from the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vertices.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9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radius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 is the size of the polyhedron. This defaults to 1.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622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 this property, you can add additional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 to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polyhedron. If you set this to 1, each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triangle in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polyhedron will be split into four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smaller triangles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If you set this to 2, those four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smaller triangles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will each be again split into four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smaller triangles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and so on.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Polyhedron Properties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0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7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err="1" smtClean="0"/>
              <a:t>THREE.IcosahedronGeometry</a:t>
            </a:r>
            <a:r>
              <a:rPr lang="en-US" dirty="0" smtClean="0"/>
              <a:t> creates a polyhedron that has 20 identical triangular faces created from 12 vertices. When creating this polyhedron, all you need to specify are the radius and detail levels.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THREE.IcosahedronGeometry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76465"/>
            <a:ext cx="5486400" cy="32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/>
              <a:t>The tetrahedron is one of the simplest polyhedrons. This polyhedron only</a:t>
            </a:r>
            <a:br>
              <a:rPr lang="en-US" dirty="0"/>
            </a:br>
            <a:r>
              <a:rPr lang="en-US" dirty="0"/>
              <a:t>contains four triangular faces created from four vertices.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US" dirty="0" err="1" smtClean="0"/>
              <a:t>THREE.TethrahedronGeometry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03858"/>
            <a:ext cx="6438900" cy="38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r>
              <a:rPr lang="en-US" dirty="0" smtClean="0"/>
              <a:t>Three.js also provides an implementation of an octahedron. As the name implies, this polyhedron has 8 faces. These faces are created from 6 vertices.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THREE.OctahedronGeometry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2791691"/>
            <a:ext cx="6686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polyhedron geometry provided by Three.js is </a:t>
            </a:r>
            <a:r>
              <a:rPr lang="en-US" dirty="0" err="1" smtClean="0"/>
              <a:t>THREE.DodecahedronGeometry</a:t>
            </a:r>
            <a:r>
              <a:rPr lang="en-US" dirty="0" smtClean="0"/>
              <a:t>. This polyhedron has 12 faces.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THREE.DodecahedronGeometry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9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THREE.BoxGeometry</a:t>
            </a:r>
            <a:endParaRPr lang="en-US" dirty="0" smtClean="0"/>
          </a:p>
          <a:p>
            <a:pPr lvl="1"/>
            <a:r>
              <a:rPr lang="en-US" dirty="0" err="1" smtClean="0"/>
              <a:t>THREE.SphereGeometry</a:t>
            </a:r>
            <a:endParaRPr lang="en-US" dirty="0" smtClean="0"/>
          </a:p>
          <a:p>
            <a:pPr lvl="1"/>
            <a:r>
              <a:rPr lang="en-US" dirty="0" err="1" smtClean="0"/>
              <a:t>THREE.CylinderGeometry</a:t>
            </a:r>
            <a:endParaRPr lang="en-US" dirty="0" smtClean="0"/>
          </a:p>
          <a:p>
            <a:pPr lvl="1"/>
            <a:r>
              <a:rPr lang="en-US" dirty="0" err="1" smtClean="0"/>
              <a:t>THREE.TorusGeometry</a:t>
            </a:r>
            <a:endParaRPr lang="en-US" dirty="0" smtClean="0"/>
          </a:p>
          <a:p>
            <a:pPr lvl="1"/>
            <a:r>
              <a:rPr lang="en-US" dirty="0" err="1" smtClean="0"/>
              <a:t>THREE.TorusKnotGeometry</a:t>
            </a:r>
            <a:endParaRPr lang="en-US" dirty="0" smtClean="0"/>
          </a:p>
          <a:p>
            <a:pPr lvl="1"/>
            <a:r>
              <a:rPr lang="en-US" dirty="0" err="1" smtClean="0"/>
              <a:t>THREE.PolyhedronGeometry</a:t>
            </a:r>
            <a:endParaRPr lang="en-US" dirty="0" smtClean="0"/>
          </a:p>
          <a:p>
            <a:pPr lvl="1"/>
            <a:r>
              <a:rPr lang="en-US" dirty="0" err="1" smtClean="0"/>
              <a:t>THREE.IcosahedronGeometry</a:t>
            </a:r>
            <a:endParaRPr lang="en-US" dirty="0" smtClean="0"/>
          </a:p>
          <a:p>
            <a:pPr lvl="1"/>
            <a:r>
              <a:rPr lang="en-US" dirty="0" err="1" smtClean="0"/>
              <a:t>THREE.TetrahedronGeometry</a:t>
            </a:r>
            <a:endParaRPr lang="en-US" dirty="0" smtClean="0"/>
          </a:p>
          <a:p>
            <a:pPr lvl="1"/>
            <a:r>
              <a:rPr lang="en-US" dirty="0" err="1" smtClean="0"/>
              <a:t>THREE.OctahedronGeometry</a:t>
            </a:r>
            <a:endParaRPr lang="en-US" dirty="0" smtClean="0"/>
          </a:p>
          <a:p>
            <a:pPr lvl="1"/>
            <a:r>
              <a:rPr lang="en-US" dirty="0" err="1" smtClean="0"/>
              <a:t>THREE.DodecahedronGeometry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Three-Dimensional Geometries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PlaneGeometry</a:t>
            </a:r>
            <a:r>
              <a:rPr lang="en-US" dirty="0" smtClean="0"/>
              <a:t> object can be used to create a very simple two-dimensional rectangle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THREE.PlaneGeometry</a:t>
            </a:r>
            <a:r>
              <a:rPr lang="en-US" dirty="0" smtClean="0"/>
              <a:t>(width, </a:t>
            </a:r>
            <a:r>
              <a:rPr lang="en-US" dirty="0" err="1" smtClean="0"/>
              <a:t>height,widthSegments</a:t>
            </a:r>
            <a:r>
              <a:rPr lang="en-US" dirty="0" smtClean="0"/>
              <a:t>, </a:t>
            </a:r>
            <a:r>
              <a:rPr lang="en-US" dirty="0" err="1" smtClean="0"/>
              <a:t>heightSegments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THREE.PlaneGeometry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59210"/>
              </p:ext>
            </p:extLst>
          </p:nvPr>
        </p:nvGraphicFramePr>
        <p:xfrm>
          <a:off x="914400" y="3962400"/>
          <a:ext cx="7924801" cy="2285999"/>
        </p:xfrm>
        <a:graphic>
          <a:graphicData uri="http://schemas.openxmlformats.org/drawingml/2006/table">
            <a:tbl>
              <a:tblPr/>
              <a:tblGrid>
                <a:gridCol w="2085474"/>
                <a:gridCol w="2085474"/>
                <a:gridCol w="3753853"/>
              </a:tblGrid>
              <a:tr h="360947"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47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width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width of the rectangle.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4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height of the rectangle.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79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widthSegments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number of segments the width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should be divided into. This defaults to 1.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79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heightSegments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is the number of segments the height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should be divided into. This defaults to 1.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6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229600" cy="33059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this geometry, you can create a very simple two-dimensional circle (or partial circle)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THREE.CircleGeometry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6450" y="153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6686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You can create a full circle using the following snippet of code:</a:t>
            </a:r>
          </a:p>
          <a:p>
            <a:r>
              <a:rPr lang="en-US" sz="2800" dirty="0" smtClean="0"/>
              <a:t>new </a:t>
            </a:r>
            <a:r>
              <a:rPr lang="en-US" sz="2800" dirty="0" err="1" smtClean="0"/>
              <a:t>THREE.CircleGeometry</a:t>
            </a:r>
            <a:r>
              <a:rPr lang="en-US" sz="2800" dirty="0" smtClean="0"/>
              <a:t>(3, 12);</a:t>
            </a:r>
          </a:p>
          <a:p>
            <a:r>
              <a:rPr lang="en-US" sz="2800" dirty="0" smtClean="0"/>
              <a:t>If you wanted to create half a circle from this geometry, you'd use something like this:</a:t>
            </a:r>
          </a:p>
          <a:p>
            <a:r>
              <a:rPr lang="en-US" sz="2800" dirty="0" smtClean="0"/>
              <a:t>new </a:t>
            </a:r>
            <a:r>
              <a:rPr lang="en-US" sz="2800" dirty="0" err="1" smtClean="0"/>
              <a:t>THREE.CircleGeometry</a:t>
            </a:r>
            <a:r>
              <a:rPr lang="en-US" sz="2800" dirty="0" smtClean="0"/>
              <a:t>(3, 12, 0, </a:t>
            </a:r>
            <a:r>
              <a:rPr lang="en-US" sz="2800" dirty="0" err="1" smtClean="0"/>
              <a:t>Math.PI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20803"/>
              </p:ext>
            </p:extLst>
          </p:nvPr>
        </p:nvGraphicFramePr>
        <p:xfrm>
          <a:off x="457200" y="152400"/>
          <a:ext cx="8305799" cy="3733800"/>
        </p:xfrm>
        <a:graphic>
          <a:graphicData uri="http://schemas.openxmlformats.org/drawingml/2006/table">
            <a:tbl>
              <a:tblPr/>
              <a:tblGrid>
                <a:gridCol w="1613610"/>
                <a:gridCol w="1613610"/>
                <a:gridCol w="5078579"/>
              </a:tblGrid>
              <a:tr h="488240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Mandatory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3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radius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radius of a circle defines its size. The radius is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distance from the center of the circle to its side. The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 value is 50.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05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segments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property defines the number of faces that are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 to create the circle.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minimum number is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 and if not specified, this number defaults to 8. A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higher value means a smoother circle.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93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thetaStart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property defines the position from which to start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drawing the circle. This value can range from 0 to 2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 PI, and the default value is 0.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756"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thetaLength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 property defines to what extent the circle is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completed. This defaults to 2 * PI (a full circle)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when not specified. For instance, if you specify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 * PI for this value, you'll get a quarter circle.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 this property together with the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thetaStart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to define the shape of the circle.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79870" marR="79870" marT="39935" marB="399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THREE.RingGeometry</a:t>
            </a:r>
            <a:r>
              <a:rPr lang="en-US" dirty="0" smtClean="0"/>
              <a:t>, you can create a 2D object that not only closely resembles </a:t>
            </a:r>
            <a:r>
              <a:rPr lang="en-US" dirty="0" err="1" smtClean="0"/>
              <a:t>THREE.CircleGeometry</a:t>
            </a:r>
            <a:r>
              <a:rPr lang="en-US" dirty="0" smtClean="0"/>
              <a:t>, but also allows you to define a hole in the center</a:t>
            </a:r>
          </a:p>
          <a:p>
            <a:r>
              <a:rPr lang="en-US" dirty="0" err="1" smtClean="0"/>
              <a:t>THREE.RingGeometry</a:t>
            </a:r>
            <a:r>
              <a:rPr lang="en-US" dirty="0" smtClean="0"/>
              <a:t> doesn't have any required properties (see the next table for the default values), so to create this geometry, you only have to specify the following: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ring = new </a:t>
            </a:r>
            <a:r>
              <a:rPr lang="en-US" dirty="0" err="1" smtClean="0"/>
              <a:t>THREE.RingGeometry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THREE.RingGeometry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7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619629" cy="5181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0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1165</Words>
  <Application>Microsoft Office PowerPoint</Application>
  <PresentationFormat>On-screen Show (4:3)</PresentationFormat>
  <Paragraphs>231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Presentasi 4</vt:lpstr>
      <vt:lpstr>Geometri yang akan dibahas</vt:lpstr>
      <vt:lpstr>Three-Dimensional Geometries</vt:lpstr>
      <vt:lpstr>THREE.PlaneGeometry</vt:lpstr>
      <vt:lpstr>PowerPoint Presentation</vt:lpstr>
      <vt:lpstr>THREE.CircleGeometry</vt:lpstr>
      <vt:lpstr>PowerPoint Presentation</vt:lpstr>
      <vt:lpstr>THREE.RingGeometry</vt:lpstr>
      <vt:lpstr>PowerPoint Presentation</vt:lpstr>
      <vt:lpstr>THREE.ShapeGeometry</vt:lpstr>
      <vt:lpstr>THREE.BoxGeometry</vt:lpstr>
      <vt:lpstr>new THREE.BoxGeometry(15,15,15);</vt:lpstr>
      <vt:lpstr>THREE.SphereGeometry</vt:lpstr>
      <vt:lpstr>PowerPoint Presentation</vt:lpstr>
      <vt:lpstr>THREE.CylinderGeometry</vt:lpstr>
      <vt:lpstr>PowerPoint Presentation</vt:lpstr>
      <vt:lpstr>THREE.TorusGeometry</vt:lpstr>
      <vt:lpstr>PowerPoint Presentation</vt:lpstr>
      <vt:lpstr>THREE.TorusKnotGeometry</vt:lpstr>
      <vt:lpstr>PowerPoint Presentation</vt:lpstr>
      <vt:lpstr>THREE.PolyhedronGeometries</vt:lpstr>
      <vt:lpstr>Polyhedron Properties</vt:lpstr>
      <vt:lpstr>THREE.IcosahedronGeometry</vt:lpstr>
      <vt:lpstr>THREE.TethrahedronGeometry</vt:lpstr>
      <vt:lpstr>THREE.OctahedronGeometry</vt:lpstr>
      <vt:lpstr>THREE.DodecahedronGeometry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4</dc:title>
  <dc:creator>User</dc:creator>
  <cp:lastModifiedBy>User</cp:lastModifiedBy>
  <cp:revision>13</cp:revision>
  <dcterms:created xsi:type="dcterms:W3CDTF">2018-11-04T06:12:21Z</dcterms:created>
  <dcterms:modified xsi:type="dcterms:W3CDTF">2018-11-04T07:51:29Z</dcterms:modified>
</cp:coreProperties>
</file>