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48" r:id="rId2"/>
  </p:sldMasterIdLst>
  <p:notesMasterIdLst>
    <p:notesMasterId r:id="rId9"/>
  </p:notesMasterIdLst>
  <p:handoutMasterIdLst>
    <p:handoutMasterId r:id="rId10"/>
  </p:handoutMasterIdLst>
  <p:sldIdLst>
    <p:sldId id="258" r:id="rId3"/>
    <p:sldId id="270" r:id="rId4"/>
    <p:sldId id="279" r:id="rId5"/>
    <p:sldId id="259" r:id="rId6"/>
    <p:sldId id="282" r:id="rId7"/>
    <p:sldId id="293" r:id="rId8"/>
  </p:sldIdLst>
  <p:sldSz cx="18286413" cy="10287000"/>
  <p:notesSz cx="6858000" cy="9144000"/>
  <p:photoAlbum/>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F0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29" d="100"/>
          <a:sy n="29" d="100"/>
        </p:scale>
        <p:origin x="56" y="512"/>
      </p:cViewPr>
      <p:guideLst>
        <p:guide orient="horz" pos="3240"/>
        <p:guide pos="575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048198-A268-4A2C-A520-FBB84E35C3C2}" type="datetimeFigureOut">
              <a:rPr kumimoji="1" lang="ja-JP" altLang="en-US" smtClean="0"/>
              <a:t>2018/10/23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783ACB-D9F9-4ADF-A7FC-E9E289D74451}" type="slidenum">
              <a:rPr kumimoji="1" lang="ja-JP" altLang="en-US" smtClean="0"/>
              <a:t>‹#›</a:t>
            </a:fld>
            <a:endParaRPr kumimoji="1" lang="ja-JP" altLang="en-US"/>
          </a:p>
        </p:txBody>
      </p:sp>
    </p:spTree>
    <p:extLst>
      <p:ext uri="{BB962C8B-B14F-4D97-AF65-F5344CB8AC3E}">
        <p14:creationId xmlns:p14="http://schemas.microsoft.com/office/powerpoint/2010/main" val="1926296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912F2-0011-47BA-B0C8-0509829BA6FB}" type="datetimeFigureOut">
              <a:rPr kumimoji="1" lang="ja-JP" altLang="en-US" smtClean="0"/>
              <a:t>2018/10/23</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B2B19-2213-4B06-9122-430E4115A3D2}" type="slidenum">
              <a:rPr kumimoji="1" lang="ja-JP" altLang="en-US" smtClean="0"/>
              <a:t>‹#›</a:t>
            </a:fld>
            <a:endParaRPr kumimoji="1" lang="ja-JP" altLang="en-US"/>
          </a:p>
        </p:txBody>
      </p:sp>
    </p:spTree>
    <p:extLst>
      <p:ext uri="{BB962C8B-B14F-4D97-AF65-F5344CB8AC3E}">
        <p14:creationId xmlns:p14="http://schemas.microsoft.com/office/powerpoint/2010/main" val="482602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9463980"/>
            <a:ext cx="16344898" cy="575841"/>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3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24881" y="890144"/>
            <a:ext cx="7344527" cy="5020114"/>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4214" y="890144"/>
            <a:ext cx="7344527" cy="5020114"/>
          </a:xfrm>
          <a:prstGeom prst="rect">
            <a:avLst/>
          </a:prstGeom>
        </p:spPr>
      </p:pic>
      <p:sp>
        <p:nvSpPr>
          <p:cNvPr id="9" name="図プレースホルダー 8"/>
          <p:cNvSpPr>
            <a:spLocks noGrp="1"/>
          </p:cNvSpPr>
          <p:nvPr>
            <p:ph type="pic" sz="quarter" idx="10" hasCustomPrompt="1"/>
          </p:nvPr>
        </p:nvSpPr>
        <p:spPr>
          <a:xfrm>
            <a:off x="1077913" y="1111250"/>
            <a:ext cx="5617021" cy="3671888"/>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11488633" y="1111052"/>
            <a:ext cx="5617021" cy="3671888"/>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4462686" y="691694"/>
            <a:ext cx="8713511" cy="6130764"/>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5419147" y="967036"/>
            <a:ext cx="6800589" cy="432048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1632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30368" y="5143500"/>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654" y="511247"/>
            <a:ext cx="8568014" cy="5856389"/>
          </a:xfrm>
          <a:prstGeom prst="rect">
            <a:avLst/>
          </a:prstGeom>
        </p:spPr>
      </p:pic>
      <p:sp>
        <p:nvSpPr>
          <p:cNvPr id="10" name="図プレースホルダー 8"/>
          <p:cNvSpPr>
            <a:spLocks noGrp="1"/>
          </p:cNvSpPr>
          <p:nvPr>
            <p:ph type="pic" sz="quarter" idx="11" hasCustomPrompt="1"/>
          </p:nvPr>
        </p:nvSpPr>
        <p:spPr>
          <a:xfrm>
            <a:off x="5110758" y="764182"/>
            <a:ext cx="6696744" cy="4283569"/>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1366342" y="6799684"/>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13" name="グループ化 12"/>
          <p:cNvGrpSpPr/>
          <p:nvPr userDrawn="1"/>
        </p:nvGrpSpPr>
        <p:grpSpPr>
          <a:xfrm>
            <a:off x="862286" y="5791572"/>
            <a:ext cx="661574" cy="1728192"/>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1366342" y="7735788"/>
            <a:ext cx="16201800"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78510" y="2388840"/>
            <a:ext cx="1812335" cy="3762772"/>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455574" y="1112079"/>
            <a:ext cx="3556895" cy="5029200"/>
          </a:xfrm>
          <a:prstGeom prst="rect">
            <a:avLst/>
          </a:prstGeom>
        </p:spPr>
      </p:pic>
      <p:sp>
        <p:nvSpPr>
          <p:cNvPr id="18" name="図プレースホルダー 8"/>
          <p:cNvSpPr>
            <a:spLocks noGrp="1"/>
          </p:cNvSpPr>
          <p:nvPr>
            <p:ph type="pic" sz="quarter" idx="17" hasCustomPrompt="1"/>
          </p:nvPr>
        </p:nvSpPr>
        <p:spPr>
          <a:xfrm>
            <a:off x="3022526" y="2876155"/>
            <a:ext cx="1512168" cy="27714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12722021" y="1615108"/>
            <a:ext cx="3024000" cy="4032448"/>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1134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8286413" cy="6439643"/>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366342" y="7735788"/>
            <a:ext cx="16201800"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862286" y="6727676"/>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366342" y="8671892"/>
            <a:ext cx="16201800" cy="122413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33094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9142413" cy="10286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10007302" y="3805742"/>
            <a:ext cx="7632848" cy="1080120"/>
          </a:xfrm>
          <a:prstGeom prst="rect">
            <a:avLst/>
          </a:prstGeom>
        </p:spPr>
        <p:txBody>
          <a:bodyPr anchor="t">
            <a:normAutofit/>
          </a:bodyPr>
          <a:lstStyle>
            <a:lvl1pPr algn="l">
              <a:defRPr sz="6000" spc="600" baseline="0"/>
            </a:lvl1pPr>
          </a:lstStyle>
          <a:p>
            <a:r>
              <a:rPr kumimoji="1" lang="en-US" altLang="ja-JP" dirty="0"/>
              <a:t>TEXT</a:t>
            </a:r>
            <a:endParaRPr kumimoji="1" lang="ja-JP" altLang="en-US" dirty="0"/>
          </a:p>
        </p:txBody>
      </p:sp>
      <p:grpSp>
        <p:nvGrpSpPr>
          <p:cNvPr id="6" name="グループ化 5"/>
          <p:cNvGrpSpPr/>
          <p:nvPr userDrawn="1"/>
        </p:nvGrpSpPr>
        <p:grpSpPr>
          <a:xfrm>
            <a:off x="9503246" y="2797630"/>
            <a:ext cx="661574" cy="1728192"/>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10007302" y="4741846"/>
            <a:ext cx="7632848" cy="1944216"/>
          </a:xfrm>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21259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8286413" cy="10286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1006302" y="6871692"/>
            <a:ext cx="16201800" cy="1080120"/>
          </a:xfrm>
          <a:prstGeom prst="rect">
            <a:avLst/>
          </a:prstGeom>
        </p:spPr>
        <p:txBody>
          <a:bodyPr anchor="t">
            <a:normAutofit/>
          </a:bodyPr>
          <a:lstStyle>
            <a:lvl1pPr algn="ctr">
              <a:defRPr sz="6000" spc="6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1006302" y="7807796"/>
            <a:ext cx="16201800" cy="1944216"/>
          </a:xfrm>
        </p:spPr>
        <p:txBody>
          <a:bodyPr anchor="t">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9579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730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15913768" cy="864096"/>
          </a:xfrm>
        </p:spPr>
        <p:txBody>
          <a:bodyPr anchor="b">
            <a:normAutofit/>
          </a:bodyPr>
          <a:lstStyle>
            <a:lvl1pPr algn="ctr">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15913768" cy="2088232"/>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57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3919364"/>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4855468"/>
            <a:ext cx="7308812" cy="208823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86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233267"/>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983260"/>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1186322" y="4579618"/>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1186322" y="5329611"/>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1186322" y="6943700"/>
            <a:ext cx="1587776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1186322" y="7693693"/>
            <a:ext cx="15877764" cy="1254049"/>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87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86228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86228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86228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2590478" y="2383554"/>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2590478" y="3160606"/>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2590478" y="4671145"/>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2590478" y="5448197"/>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2590478" y="6958736"/>
            <a:ext cx="14545616"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2590478" y="7735788"/>
            <a:ext cx="14545616"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327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4320" y="4063602"/>
            <a:ext cx="16457772" cy="1440161"/>
          </a:xfrm>
        </p:spPr>
        <p:txBody>
          <a:bodyPr anchor="b">
            <a:noAutofit/>
          </a:bodyPr>
          <a:lstStyle>
            <a:lvl1pPr algn="ctr">
              <a:defRPr sz="8000" kern="0" spc="2000"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970757" y="5359747"/>
            <a:ext cx="16344898" cy="575841"/>
          </a:xfrm>
        </p:spPr>
        <p:txBody>
          <a:bodyPr>
            <a:noAutofit/>
          </a:bodyPr>
          <a:lstStyle>
            <a:lvl1pPr algn="ctr">
              <a:spcBef>
                <a:spcPts val="0"/>
              </a:spcBef>
              <a:defRPr sz="2800" spc="1000"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970757" y="8167836"/>
            <a:ext cx="16344898" cy="1871985"/>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8813213" y="226318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8813213" y="2623220"/>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8813213" y="2983260"/>
            <a:ext cx="661574"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142206" y="2470598"/>
            <a:ext cx="1552133" cy="1728192"/>
            <a:chOff x="7054974" y="1111052"/>
            <a:chExt cx="1552133" cy="1728192"/>
          </a:xfrm>
        </p:grpSpPr>
        <p:sp>
          <p:nvSpPr>
            <p:cNvPr id="16" name="テキスト ボックス 15"/>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142206" y="4774854"/>
            <a:ext cx="1552133" cy="1728192"/>
            <a:chOff x="7054974" y="1111052"/>
            <a:chExt cx="1552133" cy="1728192"/>
          </a:xfrm>
        </p:grpSpPr>
        <p:sp>
          <p:nvSpPr>
            <p:cNvPr id="19" name="テキスト ボックス 18"/>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142206" y="7079110"/>
            <a:ext cx="1552133" cy="1728192"/>
            <a:chOff x="7054974" y="1111052"/>
            <a:chExt cx="1552133" cy="1728192"/>
          </a:xfrm>
        </p:grpSpPr>
        <p:sp>
          <p:nvSpPr>
            <p:cNvPr id="22" name="テキスト ボックス 21"/>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870398"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870398"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870398"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870398"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870398"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870398"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8639150" y="2470598"/>
            <a:ext cx="1552133" cy="1728192"/>
            <a:chOff x="7054974" y="1111052"/>
            <a:chExt cx="1552133" cy="1728192"/>
          </a:xfrm>
        </p:grpSpPr>
        <p:sp>
          <p:nvSpPr>
            <p:cNvPr id="31" name="テキスト ボックス 3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8639150" y="4774854"/>
            <a:ext cx="1552133" cy="1728192"/>
            <a:chOff x="7054974" y="1111052"/>
            <a:chExt cx="1552133" cy="1728192"/>
          </a:xfrm>
        </p:grpSpPr>
        <p:sp>
          <p:nvSpPr>
            <p:cNvPr id="34" name="テキスト ボックス 33"/>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8639150" y="7079110"/>
            <a:ext cx="1552133" cy="1728192"/>
            <a:chOff x="7054974" y="1111052"/>
            <a:chExt cx="1552133" cy="1728192"/>
          </a:xfrm>
        </p:grpSpPr>
        <p:sp>
          <p:nvSpPr>
            <p:cNvPr id="37" name="テキスト ボックス 36"/>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6</a:t>
              </a:r>
              <a:endParaRPr kumimoji="1" lang="ja-JP" altLang="en-US" sz="96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10367342" y="2263180"/>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10367342" y="2983260"/>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10367342" y="4550771"/>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10367342" y="5270851"/>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10367342" y="6838362"/>
            <a:ext cx="7128792"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10367342" y="7558442"/>
            <a:ext cx="7128792" cy="1334822"/>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838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6478910" y="1831132"/>
            <a:ext cx="1552133" cy="1569660"/>
            <a:chOff x="7054974" y="1200132"/>
            <a:chExt cx="1552133" cy="1569660"/>
          </a:xfrm>
        </p:grpSpPr>
        <p:sp>
          <p:nvSpPr>
            <p:cNvPr id="16" name="テキスト ボックス 15"/>
            <p:cNvSpPr txBox="1"/>
            <p:nvPr userDrawn="1"/>
          </p:nvSpPr>
          <p:spPr>
            <a:xfrm>
              <a:off x="7054974" y="1200132"/>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8207102" y="2047156"/>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6478910" y="3343300"/>
            <a:ext cx="1552133" cy="1569660"/>
            <a:chOff x="7054974" y="1248171"/>
            <a:chExt cx="1552133" cy="1569660"/>
          </a:xfrm>
        </p:grpSpPr>
        <p:sp>
          <p:nvSpPr>
            <p:cNvPr id="35" name="テキスト ボックス 34"/>
            <p:cNvSpPr txBox="1"/>
            <p:nvPr userDrawn="1"/>
          </p:nvSpPr>
          <p:spPr>
            <a:xfrm>
              <a:off x="7054974" y="1248171"/>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8207102" y="3511285"/>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6478910" y="4855468"/>
            <a:ext cx="1552133" cy="1569660"/>
            <a:chOff x="7054974" y="1257783"/>
            <a:chExt cx="1552133" cy="1569660"/>
          </a:xfrm>
        </p:grpSpPr>
        <p:sp>
          <p:nvSpPr>
            <p:cNvPr id="39" name="テキスト ボックス 38"/>
            <p:cNvSpPr txBox="1"/>
            <p:nvPr userDrawn="1"/>
          </p:nvSpPr>
          <p:spPr>
            <a:xfrm>
              <a:off x="7054974" y="1257783"/>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8207102" y="5013841"/>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6478910" y="6295628"/>
            <a:ext cx="1552133" cy="1569660"/>
            <a:chOff x="7054974" y="1202317"/>
            <a:chExt cx="1552133" cy="1569660"/>
          </a:xfrm>
        </p:grpSpPr>
        <p:sp>
          <p:nvSpPr>
            <p:cNvPr id="43" name="テキスト ボックス 42"/>
            <p:cNvSpPr txBox="1"/>
            <p:nvPr userDrawn="1"/>
          </p:nvSpPr>
          <p:spPr>
            <a:xfrm>
              <a:off x="7054974" y="1202317"/>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8207102" y="6509467"/>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6478910" y="7879804"/>
            <a:ext cx="1552133" cy="1569660"/>
            <a:chOff x="7054974" y="1247810"/>
            <a:chExt cx="1552133" cy="1569660"/>
          </a:xfrm>
        </p:grpSpPr>
        <p:sp>
          <p:nvSpPr>
            <p:cNvPr id="47" name="テキスト ボックス 46"/>
            <p:cNvSpPr txBox="1"/>
            <p:nvPr userDrawn="1"/>
          </p:nvSpPr>
          <p:spPr>
            <a:xfrm>
              <a:off x="7054974" y="1247810"/>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5</a:t>
              </a:r>
              <a:endParaRPr kumimoji="1" lang="ja-JP" altLang="en-US" sz="96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8207102" y="8048150"/>
            <a:ext cx="9289032" cy="1224136"/>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790278" y="3539384"/>
            <a:ext cx="6192688" cy="4124396"/>
          </a:xfrm>
        </p:spPr>
        <p:txBody>
          <a:bodyPr anchor="ctr">
            <a:normAutofit/>
          </a:bodyPr>
          <a:lstStyle>
            <a:lvl1pPr algn="ctr">
              <a:spcBef>
                <a:spcPts val="0"/>
              </a:spcBef>
              <a:defRPr sz="6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25862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1186322"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9755274" y="2551212"/>
            <a:ext cx="730881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9755274" y="3487316"/>
            <a:ext cx="7308812" cy="5184576"/>
          </a:xfrm>
        </p:spPr>
        <p:txBody>
          <a:bodyPr>
            <a:noAutofit/>
          </a:bodyPr>
          <a:lstStyle>
            <a:lvl1pPr algn="l">
              <a:lnSpc>
                <a:spcPct val="100000"/>
              </a:lnSpc>
              <a:spcBef>
                <a:spcPts val="0"/>
              </a:spcBef>
              <a:spcAft>
                <a:spcPts val="1200"/>
              </a:spcAft>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2719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2839244"/>
            <a:ext cx="15913768" cy="5616624"/>
          </a:xfrm>
        </p:spPr>
        <p:txBody>
          <a:bodyPr anchor="ctr">
            <a:noAutofit/>
          </a:bodyPr>
          <a:lstStyle>
            <a:lvl1pPr algn="l">
              <a:lnSpc>
                <a:spcPts val="3400"/>
              </a:lnSpc>
              <a:spcBef>
                <a:spcPts val="0"/>
              </a:spcBef>
              <a:spcAft>
                <a:spcPts val="1200"/>
              </a:spcAft>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8150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1883" y="2047156"/>
            <a:ext cx="3468257" cy="7200800"/>
          </a:xfrm>
          <a:prstGeom prst="rect">
            <a:avLst/>
          </a:prstGeom>
        </p:spPr>
      </p:pic>
      <p:sp>
        <p:nvSpPr>
          <p:cNvPr id="9" name="テキスト プレースホルダー 6"/>
          <p:cNvSpPr>
            <a:spLocks noGrp="1"/>
          </p:cNvSpPr>
          <p:nvPr>
            <p:ph type="body" sz="quarter" idx="13" hasCustomPrompt="1"/>
          </p:nvPr>
        </p:nvSpPr>
        <p:spPr>
          <a:xfrm>
            <a:off x="6766942" y="3919364"/>
            <a:ext cx="103331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6766942" y="4639444"/>
            <a:ext cx="10333148" cy="28083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3038248" y="2983260"/>
            <a:ext cx="3008614" cy="5415505"/>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54648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3990999"/>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4783460"/>
            <a:ext cx="9181020" cy="230425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97787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19070" y="2263180"/>
            <a:ext cx="9181020"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19070" y="3055641"/>
            <a:ext cx="9181020" cy="2159867"/>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6911975" cy="691356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107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16633551" cy="5185371"/>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9008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6799684"/>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278" y="7519764"/>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790575" y="2262385"/>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9359230" y="6800479"/>
            <a:ext cx="8136904"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9359230" y="7520559"/>
            <a:ext cx="8136904" cy="194421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9359527" y="2263180"/>
            <a:ext cx="8136607" cy="4393283"/>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587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4" y="2263178"/>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646262" y="6367639"/>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646262" y="6943702"/>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5038548" y="2263179"/>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4894236" y="6367640"/>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4894236" y="6943703"/>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9287814" y="2263180"/>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9143502" y="6367641"/>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9143502" y="6943704"/>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13535990" y="2263181"/>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13391678" y="6367642"/>
            <a:ext cx="4392488"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13391678" y="6943705"/>
            <a:ext cx="4104456"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819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7735788"/>
            <a:ext cx="13557478" cy="1440161"/>
          </a:xfrm>
        </p:spPr>
        <p:txBody>
          <a:bodyPr anchor="b">
            <a:noAutofit/>
          </a:bodyPr>
          <a:lstStyle>
            <a:lvl1pPr algn="l">
              <a:defRPr sz="7200" kern="0" spc="2000"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1078310" y="8959702"/>
            <a:ext cx="13464495" cy="575841"/>
          </a:xfrm>
        </p:spPr>
        <p:txBody>
          <a:bodyPr>
            <a:noAutofit/>
          </a:bodyPr>
          <a:lstStyle>
            <a:lvl1pPr algn="l">
              <a:spcBef>
                <a:spcPts val="0"/>
              </a:spcBef>
              <a:defRPr sz="2800" spc="3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672671" y="6743196"/>
            <a:ext cx="661574" cy="1728192"/>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790575"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246662"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4246662"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790278"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4246365"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4246365"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9287519" y="2263179"/>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12743606" y="2551213"/>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12743606" y="3127276"/>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9287222" y="5863580"/>
            <a:ext cx="3312370" cy="331237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12743309" y="6151614"/>
            <a:ext cx="4680520" cy="648074"/>
          </a:xfrm>
          <a:noFill/>
        </p:spPr>
        <p:txBody>
          <a:bodyPr anchor="b">
            <a:normAutofit/>
          </a:bodyPr>
          <a:lstStyle>
            <a:lvl1pPr algn="l">
              <a:spcBef>
                <a:spcPts val="0"/>
              </a:spcBef>
              <a:defRPr sz="3200"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12743309" y="6727677"/>
            <a:ext cx="4680520" cy="2304251"/>
          </a:xfrm>
          <a:noFill/>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025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278" y="2551210"/>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6838950" y="2263181"/>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6622926" y="2263180"/>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790278" y="4999482"/>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6838950" y="4711453"/>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6622926" y="4711452"/>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790278" y="7447753"/>
            <a:ext cx="5688632" cy="1296146"/>
          </a:xfrm>
          <a:noFill/>
        </p:spPr>
        <p:txBody>
          <a:bodyPr anchor="ctr">
            <a:noAutofit/>
          </a:bodyPr>
          <a:lstStyle>
            <a:lvl1pPr algn="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6838950" y="7159724"/>
            <a:ext cx="10369152" cy="1872208"/>
          </a:xfrm>
          <a:noFill/>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6622926" y="7159723"/>
            <a:ext cx="0" cy="18722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80828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108731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108731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638890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666793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666793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11969520" y="2551212"/>
            <a:ext cx="5454606" cy="2088234"/>
          </a:xfrm>
          <a:noFill/>
        </p:spPr>
        <p:txBody>
          <a:bodyPr anchor="b">
            <a:noAutofit/>
          </a:bodyPr>
          <a:lstStyle>
            <a:lvl1pPr algn="ctr">
              <a:spcBef>
                <a:spcPts val="0"/>
              </a:spcBef>
              <a:defRPr sz="6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12248551" y="5071492"/>
            <a:ext cx="4896544" cy="3384376"/>
          </a:xfrm>
          <a:noFill/>
        </p:spPr>
        <p:txBody>
          <a:bodyPr anchor="t">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12248551" y="4927477"/>
            <a:ext cx="48965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0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552696"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667042"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0781388"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13895734" y="2263180"/>
            <a:ext cx="295232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74210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1186322" y="8383860"/>
            <a:ext cx="15913768" cy="1296144"/>
          </a:xfrm>
        </p:spPr>
        <p:txBody>
          <a:bodyPr>
            <a:noAutofit/>
          </a:bodyPr>
          <a:lstStyle>
            <a:lvl1pPr algn="ct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1438350" y="2263180"/>
            <a:ext cx="3600400"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5184000" y="2263180"/>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11375454" y="2263180"/>
            <a:ext cx="5472608" cy="604867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5184000" y="5359524"/>
            <a:ext cx="604800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2861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862286" y="3703340"/>
            <a:ext cx="4464496" cy="1091326"/>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4990480" y="3703340"/>
            <a:ext cx="4464496" cy="1091326"/>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9118674" y="3692134"/>
            <a:ext cx="4464496" cy="1091326"/>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山形 9"/>
          <p:cNvSpPr/>
          <p:nvPr userDrawn="1"/>
        </p:nvSpPr>
        <p:spPr>
          <a:xfrm>
            <a:off x="13246869" y="3703340"/>
            <a:ext cx="4464496" cy="1091326"/>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プレースホルダー 6"/>
          <p:cNvSpPr>
            <a:spLocks noGrp="1"/>
          </p:cNvSpPr>
          <p:nvPr>
            <p:ph type="body" sz="quarter" idx="13" hasCustomPrompt="1"/>
          </p:nvPr>
        </p:nvSpPr>
        <p:spPr>
          <a:xfrm>
            <a:off x="1438349"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718270"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13822932"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5566543"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9694737" y="3811352"/>
            <a:ext cx="3169145" cy="864096"/>
          </a:xfrm>
        </p:spPr>
        <p:txBody>
          <a:bodyPr anchor="ctr">
            <a:noAutofit/>
          </a:bodyPr>
          <a:lstStyle>
            <a:lvl1pPr algn="l">
              <a:spcBef>
                <a:spcPts val="0"/>
              </a:spcBef>
              <a:defRPr sz="3200"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4846729"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8975188"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13103646" y="4855468"/>
            <a:ext cx="4104456" cy="2736304"/>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14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1366342" y="2623220"/>
            <a:ext cx="6120680" cy="61206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2117625" y="4148759"/>
            <a:ext cx="4618114" cy="4618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3022526" y="5935589"/>
            <a:ext cx="2808312" cy="2808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userDrawn="1"/>
        </p:nvCxnSpPr>
        <p:spPr>
          <a:xfrm flipV="1">
            <a:off x="9142413" y="247059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9318472" y="238355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9318472" y="316060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5974854" y="333469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9145513" y="4726488"/>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9321572" y="4639444"/>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9321572" y="5416496"/>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5977954" y="5590585"/>
            <a:ext cx="3167559" cy="4406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9142413" y="7030744"/>
            <a:ext cx="0"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9318472" y="6943700"/>
            <a:ext cx="796163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18472" y="7720752"/>
            <a:ext cx="7961638"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4750718" y="7339745"/>
            <a:ext cx="4391695" cy="5550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3022526" y="30297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3022526" y="482994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3058530" y="6990187"/>
            <a:ext cx="2736304" cy="817609"/>
          </a:xfrm>
        </p:spPr>
        <p:txBody>
          <a:bodyPr anchor="ctr">
            <a:noAutofit/>
          </a:bodyPr>
          <a:lstStyle>
            <a:lvl1pPr algn="ctr">
              <a:lnSpc>
                <a:spcPct val="100000"/>
              </a:lnSpc>
              <a:spcBef>
                <a:spcPts val="0"/>
              </a:spcBef>
              <a:defRPr sz="4000"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11243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5830838" y="2479203"/>
            <a:ext cx="6480720" cy="648072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アーチ 30"/>
          <p:cNvSpPr/>
          <p:nvPr userDrawn="1"/>
        </p:nvSpPr>
        <p:spPr>
          <a:xfrm rot="5400000">
            <a:off x="5902846" y="2479203"/>
            <a:ext cx="6480720" cy="6480720"/>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アーチ 34"/>
          <p:cNvSpPr/>
          <p:nvPr userDrawn="1"/>
        </p:nvSpPr>
        <p:spPr>
          <a:xfrm rot="10800000">
            <a:off x="5902846" y="2551211"/>
            <a:ext cx="6480720" cy="648072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アーチ 35"/>
          <p:cNvSpPr/>
          <p:nvPr userDrawn="1"/>
        </p:nvSpPr>
        <p:spPr>
          <a:xfrm rot="16200000">
            <a:off x="5830838" y="2551211"/>
            <a:ext cx="6480720" cy="6480720"/>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コネクタ 36"/>
          <p:cNvCxnSpPr/>
          <p:nvPr userDrawn="1"/>
        </p:nvCxnSpPr>
        <p:spPr>
          <a:xfrm flipV="1">
            <a:off x="12639555" y="2335188"/>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12815614" y="2390092"/>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12815614" y="3167144"/>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12629212"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12805271" y="7030744"/>
            <a:ext cx="5040560" cy="864096"/>
          </a:xfrm>
        </p:spPr>
        <p:txBody>
          <a:bodyPr anchor="b">
            <a:normAutofit/>
          </a:bodyPr>
          <a:lstStyle>
            <a:lvl1pPr algn="l">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12805271" y="7807796"/>
            <a:ext cx="5040560" cy="1224136"/>
          </a:xfrm>
        </p:spPr>
        <p:txBody>
          <a:bodyPr>
            <a:noAutofit/>
          </a:bodyPr>
          <a:lstStyle>
            <a:lvl1pPr algn="l">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5593114" y="2384184"/>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440581" y="2407196"/>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440581" y="3184248"/>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5582771" y="6943700"/>
            <a:ext cx="0" cy="2052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430238" y="7047848"/>
            <a:ext cx="5040560" cy="864096"/>
          </a:xfrm>
        </p:spPr>
        <p:txBody>
          <a:bodyPr anchor="b">
            <a:normAutofit/>
          </a:bodyPr>
          <a:lstStyle>
            <a:lvl1pPr algn="r">
              <a:spcBef>
                <a:spcPts val="0"/>
              </a:spcBef>
              <a:defRPr sz="36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430238" y="7824900"/>
            <a:ext cx="5040560" cy="1224136"/>
          </a:xfrm>
        </p:spPr>
        <p:txBody>
          <a:bodyPr>
            <a:noAutofit/>
          </a:bodyPr>
          <a:lstStyle>
            <a:lvl1pPr algn="r">
              <a:lnSpc>
                <a:spcPct val="100000"/>
              </a:lnSpc>
              <a:spcBef>
                <a:spcPts val="0"/>
              </a:spcBef>
              <a:defRPr sz="24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9791278" y="3701272"/>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9791278" y="7157656"/>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6334894" y="3703340"/>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6334894" y="7159724"/>
            <a:ext cx="2014869" cy="722148"/>
          </a:xfrm>
        </p:spPr>
        <p:txBody>
          <a:bodyPr anchor="ctr">
            <a:normAutofit/>
          </a:bodyPr>
          <a:lstStyle>
            <a:lvl1pPr algn="ctr">
              <a:spcBef>
                <a:spcPts val="0"/>
              </a:spcBef>
              <a:defRPr sz="2800"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11806147" y="3358336"/>
            <a:ext cx="833408" cy="7040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11806147" y="7518730"/>
            <a:ext cx="823065"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5593114" y="7518730"/>
            <a:ext cx="741780" cy="4802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5593114" y="3358336"/>
            <a:ext cx="741780" cy="7060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4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6985000"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8063086" y="2743594"/>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8063086" y="3520646"/>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8066186" y="5806608"/>
            <a:ext cx="94299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8066186" y="6583660"/>
            <a:ext cx="9429948" cy="201622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831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263181"/>
            <a:ext cx="16633848" cy="5184575"/>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790278" y="7591772"/>
            <a:ext cx="16633848"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790278" y="8311852"/>
            <a:ext cx="16633848" cy="1152128"/>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87253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1078310" y="1111052"/>
            <a:ext cx="6192688" cy="2016224"/>
          </a:xfrm>
          <a:prstGeom prst="rect">
            <a:avLst/>
          </a:prstGeom>
        </p:spPr>
        <p:txBody>
          <a:bodyPr anchor="ctr"/>
          <a:lstStyle>
            <a:lvl1pPr algn="l">
              <a:defRPr sz="7200" spc="600" baseline="0"/>
            </a:lvl1pPr>
          </a:lstStyle>
          <a:p>
            <a:r>
              <a:rPr kumimoji="1" lang="en-US" altLang="ja-JP" dirty="0"/>
              <a:t>HISTORY</a:t>
            </a:r>
            <a:endParaRPr kumimoji="1" lang="ja-JP" altLang="en-US" dirty="0"/>
          </a:p>
        </p:txBody>
      </p:sp>
      <p:grpSp>
        <p:nvGrpSpPr>
          <p:cNvPr id="4" name="グループ化 3"/>
          <p:cNvGrpSpPr/>
          <p:nvPr userDrawn="1"/>
        </p:nvGrpSpPr>
        <p:grpSpPr>
          <a:xfrm>
            <a:off x="574254" y="462980"/>
            <a:ext cx="661574" cy="1728192"/>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9503246" y="82302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9503246" y="190314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8891972" y="4315408"/>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3919364"/>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4999484"/>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6943700"/>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8023820"/>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58971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790278" y="2191172"/>
            <a:ext cx="9433048" cy="6983413"/>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10367342" y="2983260"/>
            <a:ext cx="7125692" cy="2088232"/>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10367342" y="4984448"/>
            <a:ext cx="7125692" cy="3399412"/>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2807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790278" y="1183060"/>
            <a:ext cx="16273560" cy="575841"/>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250" y="2362191"/>
            <a:ext cx="11985332" cy="6741749"/>
          </a:xfrm>
          <a:prstGeom prst="rect">
            <a:avLst/>
          </a:prstGeom>
        </p:spPr>
      </p:pic>
      <p:sp>
        <p:nvSpPr>
          <p:cNvPr id="7" name="涙形 6"/>
          <p:cNvSpPr/>
          <p:nvPr userDrawn="1"/>
        </p:nvSpPr>
        <p:spPr>
          <a:xfrm rot="8100000">
            <a:off x="1896976" y="422705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14" hasCustomPrompt="1"/>
          </p:nvPr>
        </p:nvSpPr>
        <p:spPr>
          <a:xfrm>
            <a:off x="646262" y="276723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3286137" y="6732419"/>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15" hasCustomPrompt="1"/>
          </p:nvPr>
        </p:nvSpPr>
        <p:spPr>
          <a:xfrm>
            <a:off x="2035423" y="5272596"/>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6349623" y="6121606"/>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5098909" y="4661783"/>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5977936" y="3734174"/>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6"/>
          <p:cNvSpPr>
            <a:spLocks noGrp="1"/>
          </p:cNvSpPr>
          <p:nvPr>
            <p:ph type="body" sz="quarter" idx="17" hasCustomPrompt="1"/>
          </p:nvPr>
        </p:nvSpPr>
        <p:spPr>
          <a:xfrm>
            <a:off x="4727222" y="2274351"/>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9291965" y="4148618"/>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18" hasCustomPrompt="1"/>
          </p:nvPr>
        </p:nvSpPr>
        <p:spPr>
          <a:xfrm>
            <a:off x="8041251" y="2688795"/>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10539813" y="6994463"/>
            <a:ext cx="370586" cy="37058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19" hasCustomPrompt="1"/>
          </p:nvPr>
        </p:nvSpPr>
        <p:spPr>
          <a:xfrm>
            <a:off x="9289099" y="5534640"/>
            <a:ext cx="2877220" cy="1416518"/>
          </a:xfrm>
        </p:spPr>
        <p:txBody>
          <a:bodyPr anchor="b">
            <a:normAutofit/>
          </a:bodyPr>
          <a:lstStyle>
            <a:lvl1pPr algn="ctr">
              <a:spcBef>
                <a:spcPts val="0"/>
              </a:spcBef>
              <a:defRPr sz="4000"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12527582" y="2767236"/>
            <a:ext cx="5184576" cy="2077164"/>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12527582" y="4757356"/>
            <a:ext cx="5184576" cy="355449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55770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9144000" y="0"/>
            <a:ext cx="0" cy="1028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8891972" y="121906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6"/>
          <p:cNvSpPr>
            <a:spLocks noGrp="1"/>
          </p:cNvSpPr>
          <p:nvPr>
            <p:ph type="body" sz="quarter" idx="16" hasCustomPrompt="1"/>
          </p:nvPr>
        </p:nvSpPr>
        <p:spPr>
          <a:xfrm>
            <a:off x="4589208" y="82302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502246" y="190314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8891972" y="4243400"/>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18" hasCustomPrompt="1"/>
          </p:nvPr>
        </p:nvSpPr>
        <p:spPr>
          <a:xfrm>
            <a:off x="9503246" y="3847356"/>
            <a:ext cx="4176464" cy="1296144"/>
          </a:xfrm>
        </p:spPr>
        <p:txBody>
          <a:bodyPr anchor="ctr">
            <a:noAutofit/>
          </a:bodyPr>
          <a:lstStyle>
            <a:lvl1pPr algn="l">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9503246" y="4927476"/>
            <a:ext cx="8280920" cy="165618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8891972" y="733974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0" hasCustomPrompt="1"/>
          </p:nvPr>
        </p:nvSpPr>
        <p:spPr>
          <a:xfrm>
            <a:off x="4589208" y="6943700"/>
            <a:ext cx="4176464" cy="1296144"/>
          </a:xfrm>
        </p:spPr>
        <p:txBody>
          <a:bodyPr anchor="ctr">
            <a:noAutofit/>
          </a:bodyPr>
          <a:lstStyle>
            <a:lvl1pPr algn="r">
              <a:lnSpc>
                <a:spcPct val="100000"/>
              </a:lnSpc>
              <a:spcBef>
                <a:spcPts val="0"/>
              </a:spcBef>
              <a:defRPr sz="8000"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502246" y="8023820"/>
            <a:ext cx="8280920" cy="1656184"/>
          </a:xfrm>
        </p:spPr>
        <p:txBody>
          <a:bodyPr>
            <a:noAutofit/>
          </a:bodyPr>
          <a:lstStyle>
            <a:lvl1pPr algn="r">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37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142503" y="175245"/>
            <a:ext cx="3888135"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4174951" y="174948"/>
            <a:ext cx="8856687"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142206" y="4207396"/>
            <a:ext cx="6480720" cy="5904656"/>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6766942" y="4207396"/>
            <a:ext cx="2880320" cy="295232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766942" y="7303740"/>
            <a:ext cx="11377264" cy="280831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13175654" y="174948"/>
            <a:ext cx="4968552" cy="388813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9863286" y="4423420"/>
            <a:ext cx="8280920" cy="1368152"/>
          </a:xfrm>
        </p:spPr>
        <p:txBody>
          <a:bodyPr anchor="b">
            <a:noAutofit/>
          </a:bodyPr>
          <a:lstStyle>
            <a:lvl1pPr algn="l">
              <a:spcBef>
                <a:spcPts val="0"/>
              </a:spcBef>
              <a:defRPr sz="72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9863286" y="5647556"/>
            <a:ext cx="8280920" cy="1296144"/>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71996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28411"/>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1263127"/>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3351359"/>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5439591"/>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6838950" y="7527823"/>
            <a:ext cx="1552133" cy="1728192"/>
            <a:chOff x="7054974" y="1111052"/>
            <a:chExt cx="1552133" cy="1728192"/>
          </a:xfrm>
        </p:grpSpPr>
        <p:sp>
          <p:nvSpPr>
            <p:cNvPr id="21" name="テキスト ボックス 20"/>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4</a:t>
              </a:r>
              <a:endParaRPr kumimoji="1" lang="ja-JP" altLang="en-US" sz="96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1176083"/>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1953135"/>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3247650"/>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024702"/>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5319217"/>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096269"/>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8567142" y="739078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8567142" y="816783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80339"/>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78310" y="4111746"/>
            <a:ext cx="6192688" cy="2016224"/>
          </a:xfrm>
          <a:prstGeom prst="rect">
            <a:avLst/>
          </a:prstGeom>
        </p:spPr>
        <p:txBody>
          <a:bodyPr anchor="ctr"/>
          <a:lstStyle>
            <a:lvl1pPr algn="l">
              <a:defRPr sz="7200" spc="600" baseline="0"/>
            </a:lvl1pPr>
          </a:lstStyle>
          <a:p>
            <a:r>
              <a:rPr kumimoji="1" lang="en-US" altLang="ja-JP" dirty="0"/>
              <a:t>TEXT</a:t>
            </a:r>
            <a:endParaRPr kumimoji="1" lang="ja-JP" altLang="en-US" dirty="0"/>
          </a:p>
        </p:txBody>
      </p:sp>
      <p:grpSp>
        <p:nvGrpSpPr>
          <p:cNvPr id="13" name="グループ化 12"/>
          <p:cNvGrpSpPr/>
          <p:nvPr userDrawn="1"/>
        </p:nvGrpSpPr>
        <p:grpSpPr>
          <a:xfrm>
            <a:off x="6838950" y="2110558"/>
            <a:ext cx="1552133" cy="1728192"/>
            <a:chOff x="7054974" y="1111052"/>
            <a:chExt cx="1552133" cy="1728192"/>
          </a:xfrm>
        </p:grpSpPr>
        <p:sp>
          <p:nvSpPr>
            <p:cNvPr id="5" name="テキスト ボックス 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1</a:t>
              </a:r>
              <a:endParaRPr kumimoji="1" lang="ja-JP" altLang="en-US" sz="96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6838950" y="4198790"/>
            <a:ext cx="1552133" cy="1728192"/>
            <a:chOff x="7054974" y="1111052"/>
            <a:chExt cx="1552133" cy="1728192"/>
          </a:xfrm>
        </p:grpSpPr>
        <p:sp>
          <p:nvSpPr>
            <p:cNvPr id="15" name="テキスト ボックス 14"/>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2</a:t>
              </a:r>
              <a:endParaRPr kumimoji="1" lang="ja-JP" altLang="en-US" sz="96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6838950" y="6287022"/>
            <a:ext cx="1552133" cy="1728192"/>
            <a:chOff x="7054974" y="1111052"/>
            <a:chExt cx="1552133" cy="1728192"/>
          </a:xfrm>
        </p:grpSpPr>
        <p:sp>
          <p:nvSpPr>
            <p:cNvPr id="18" name="テキスト ボックス 17"/>
            <p:cNvSpPr txBox="1"/>
            <p:nvPr userDrawn="1"/>
          </p:nvSpPr>
          <p:spPr>
            <a:xfrm>
              <a:off x="7054974" y="1190318"/>
              <a:ext cx="1408117" cy="1569660"/>
            </a:xfrm>
            <a:prstGeom prst="rect">
              <a:avLst/>
            </a:prstGeom>
            <a:noFill/>
          </p:spPr>
          <p:txBody>
            <a:bodyPr wrap="square" rtlCol="0">
              <a:spAutoFit/>
            </a:bodyPr>
            <a:lstStyle/>
            <a:p>
              <a:pPr algn="r"/>
              <a:r>
                <a:rPr kumimoji="1" lang="en-US" altLang="ja-JP" sz="9600" dirty="0">
                  <a:solidFill>
                    <a:schemeClr val="tx1">
                      <a:lumMod val="50000"/>
                    </a:schemeClr>
                  </a:solidFill>
                </a:rPr>
                <a:t>3</a:t>
              </a:r>
              <a:endParaRPr kumimoji="1" lang="ja-JP" altLang="en-US" sz="96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8567142" y="2023514"/>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8567142" y="2800566"/>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8567142" y="4095081"/>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8567142" y="4872133"/>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8567142" y="6166648"/>
            <a:ext cx="8568952" cy="864096"/>
          </a:xfrm>
        </p:spPr>
        <p:txBody>
          <a:bodyPr anchor="b">
            <a:normAutofit/>
          </a:bodyPr>
          <a:lstStyle>
            <a:lvl1pPr algn="l">
              <a:spcBef>
                <a:spcPts val="0"/>
              </a:spcBef>
              <a:defRPr sz="4000"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8567142" y="6943700"/>
            <a:ext cx="8568952" cy="1224136"/>
          </a:xfrm>
        </p:spPr>
        <p:txBody>
          <a:bodyP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574254" y="346367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0278" y="4274836"/>
            <a:ext cx="5904656" cy="1354388"/>
          </a:xfrm>
          <a:prstGeom prst="rect">
            <a:avLst/>
          </a:prstGeom>
        </p:spPr>
        <p:txBody>
          <a:bodyPr anchor="t"/>
          <a:lstStyle>
            <a:lvl1pPr algn="r">
              <a:defRPr sz="7200" spc="6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7555502" y="3991372"/>
            <a:ext cx="10372680" cy="1766680"/>
          </a:xfrm>
        </p:spPr>
        <p:txBody>
          <a:bodyPr anchor="ctr">
            <a:noAutofit/>
          </a:bodyPr>
          <a:lstStyle>
            <a:lvl1pPr algn="l">
              <a:lnSpc>
                <a:spcPct val="100000"/>
              </a:lnSpc>
              <a:spcBef>
                <a:spcPts val="0"/>
              </a:spcBef>
              <a:defRPr sz="2800"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6838950" y="3919364"/>
            <a:ext cx="661574" cy="1728192"/>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1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318964"/>
            <a:ext cx="16457772" cy="91511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141239010"/>
      </p:ext>
    </p:extLst>
  </p:cSld>
  <p:clrMap bg1="lt1" tx1="dk1" bg2="lt2" tx2="dk2" accent1="accent1" accent2="accent2" accent3="accent3" accent4="accent4" accent5="accent5" accent6="accent6" hlink="hlink" folHlink="folHlink"/>
  <p:sldLayoutIdLst>
    <p:sldLayoutId id="2147483659" r:id="rId1"/>
    <p:sldLayoutId id="2147483698" r:id="rId2"/>
    <p:sldLayoutId id="2147483665" r:id="rId3"/>
    <p:sldLayoutId id="2147483673" r:id="rId4"/>
    <p:sldLayoutId id="2147483674" r:id="rId5"/>
    <p:sldLayoutId id="2147483672" r:id="rId6"/>
    <p:sldLayoutId id="2147483679" r:id="rId7"/>
    <p:sldLayoutId id="2147483680" r:id="rId8"/>
    <p:sldLayoutId id="2147483686" r:id="rId9"/>
    <p:sldLayoutId id="2147483685" r:id="rId10"/>
    <p:sldLayoutId id="2147483696" r:id="rId11"/>
    <p:sldLayoutId id="2147483701" r:id="rId12"/>
    <p:sldLayoutId id="2147483703" r:id="rId13"/>
    <p:sldLayoutId id="2147483702" r:id="rId14"/>
  </p:sldLayoutIdLst>
  <p:hf hdr="0" dt="0"/>
  <p:txStyles>
    <p:titleStyle>
      <a:lvl1pPr algn="l" defTabSz="1632753" rtl="0" eaLnBrk="1" latinLnBrk="0" hangingPunct="1">
        <a:spcBef>
          <a:spcPct val="0"/>
        </a:spcBef>
        <a:buNone/>
        <a:defRPr kumimoji="1" sz="54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90278" y="0"/>
            <a:ext cx="16457772" cy="1234083"/>
          </a:xfrm>
          <a:prstGeom prst="rect">
            <a:avLst/>
          </a:prstGeom>
        </p:spPr>
        <p:txBody>
          <a:bodyPr vert="horz" lIns="163275" tIns="81638" rIns="163275" bIns="81638" rtlCol="0" anchor="b">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1738139"/>
            <a:ext cx="16457772" cy="7451107"/>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
        <p:nvSpPr>
          <p:cNvPr id="5" name="フッター プレースホルダー 4"/>
          <p:cNvSpPr>
            <a:spLocks noGrp="1"/>
          </p:cNvSpPr>
          <p:nvPr>
            <p:ph type="ftr" sz="quarter" idx="3"/>
          </p:nvPr>
        </p:nvSpPr>
        <p:spPr>
          <a:xfrm>
            <a:off x="6550919" y="9636372"/>
            <a:ext cx="10729192" cy="547688"/>
          </a:xfrm>
          <a:prstGeom prst="rect">
            <a:avLst/>
          </a:prstGeom>
        </p:spPr>
        <p:txBody>
          <a:bodyPr vert="horz" lIns="163275" tIns="81638" rIns="163275" bIns="81638" rtlCol="0" anchor="b"/>
          <a:lstStyle>
            <a:lvl1pPr algn="ctr">
              <a:defRPr sz="2100">
                <a:solidFill>
                  <a:schemeClr val="tx1">
                    <a:tint val="75000"/>
                    <a:alpha val="80000"/>
                  </a:schemeClr>
                </a:solidFill>
              </a:defRPr>
            </a:lvl1pPr>
          </a:lstStyle>
          <a:p>
            <a:pPr algn="r"/>
            <a:r>
              <a:rPr lang="en-US" altLang="ja-JP"/>
              <a:t>The Power of PowerPoint | thepopp.com</a:t>
            </a:r>
            <a:endParaRPr lang="ja-JP" altLang="en-US" dirty="0"/>
          </a:p>
        </p:txBody>
      </p:sp>
      <p:sp>
        <p:nvSpPr>
          <p:cNvPr id="6" name="スライド番号プレースホルダー 5"/>
          <p:cNvSpPr>
            <a:spLocks noGrp="1"/>
          </p:cNvSpPr>
          <p:nvPr>
            <p:ph type="sldNum" sz="quarter" idx="4"/>
          </p:nvPr>
        </p:nvSpPr>
        <p:spPr>
          <a:xfrm>
            <a:off x="17309311" y="9638928"/>
            <a:ext cx="1050919" cy="547688"/>
          </a:xfrm>
          <a:prstGeom prst="rect">
            <a:avLst/>
          </a:prstGeom>
        </p:spPr>
        <p:txBody>
          <a:bodyPr vert="horz" lIns="163275" tIns="81638" rIns="163275" bIns="81638" rtlCol="0" anchor="ctr"/>
          <a:lstStyle>
            <a:lvl1pPr algn="l">
              <a:defRPr sz="3600">
                <a:solidFill>
                  <a:schemeClr val="tx1">
                    <a:tint val="75000"/>
                    <a:alpha val="80000"/>
                  </a:schemeClr>
                </a:solidFill>
              </a:defRPr>
            </a:lvl1pPr>
          </a:lstStyle>
          <a:p>
            <a:fld id="{27CB87ED-CE54-4A81-84E3-F65697A29D35}" type="slidenum">
              <a:rPr lang="ja-JP" altLang="en-US" smtClean="0"/>
              <a:pPr/>
              <a:t>‹#›</a:t>
            </a:fld>
            <a:endParaRPr lang="ja-JP" altLang="en-US" dirty="0"/>
          </a:p>
        </p:txBody>
      </p:sp>
      <p:sp>
        <p:nvSpPr>
          <p:cNvPr id="7" name="正方形/長方形 6"/>
          <p:cNvSpPr/>
          <p:nvPr userDrawn="1"/>
        </p:nvSpPr>
        <p:spPr>
          <a:xfrm>
            <a:off x="0" y="1162075"/>
            <a:ext cx="18286413" cy="576064"/>
          </a:xfrm>
          <a:prstGeom prst="rect">
            <a:avLst/>
          </a:prstGeom>
          <a:gradFill flip="none" rotWithShape="1">
            <a:gsLst>
              <a:gs pos="0">
                <a:schemeClr val="bg2">
                  <a:lumMod val="10000"/>
                </a:schemeClr>
              </a:gs>
              <a:gs pos="39000">
                <a:schemeClr val="bg1">
                  <a:alpha val="54000"/>
                </a:schemeClr>
              </a:gs>
              <a:gs pos="74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a:off x="17280110" y="9638928"/>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53047"/>
      </p:ext>
    </p:extLst>
  </p:cSld>
  <p:clrMap bg1="lt1" tx1="dk1" bg2="lt2" tx2="dk2" accent1="accent1" accent2="accent2" accent3="accent3" accent4="accent4" accent5="accent5" accent6="accent6" hlink="hlink" folHlink="folHlink"/>
  <p:sldLayoutIdLst>
    <p:sldLayoutId id="2147483657" r:id="rId1"/>
    <p:sldLayoutId id="2147483660" r:id="rId2"/>
    <p:sldLayoutId id="2147483676" r:id="rId3"/>
    <p:sldLayoutId id="2147483688" r:id="rId4"/>
    <p:sldLayoutId id="2147483689" r:id="rId5"/>
    <p:sldLayoutId id="2147483700" r:id="rId6"/>
    <p:sldLayoutId id="2147483695" r:id="rId7"/>
    <p:sldLayoutId id="2147483677" r:id="rId8"/>
    <p:sldLayoutId id="2147483667" r:id="rId9"/>
    <p:sldLayoutId id="2147483683" r:id="rId10"/>
    <p:sldLayoutId id="2147483666" r:id="rId11"/>
    <p:sldLayoutId id="2147483691" r:id="rId12"/>
    <p:sldLayoutId id="2147483675" r:id="rId13"/>
    <p:sldLayoutId id="2147483682" r:id="rId14"/>
    <p:sldLayoutId id="2147483668" r:id="rId15"/>
    <p:sldLayoutId id="2147483687" r:id="rId16"/>
    <p:sldLayoutId id="2147483669" r:id="rId17"/>
    <p:sldLayoutId id="2147483678" r:id="rId18"/>
    <p:sldLayoutId id="2147483670" r:id="rId19"/>
    <p:sldLayoutId id="2147483671" r:id="rId20"/>
    <p:sldLayoutId id="2147483681" r:id="rId21"/>
    <p:sldLayoutId id="2147483690" r:id="rId22"/>
    <p:sldLayoutId id="2147483692" r:id="rId23"/>
    <p:sldLayoutId id="2147483693" r:id="rId24"/>
    <p:sldLayoutId id="2147483694" r:id="rId25"/>
    <p:sldLayoutId id="2147483699" r:id="rId26"/>
    <p:sldLayoutId id="2147483697"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hf hdr="0" dt="0"/>
  <p:txStyles>
    <p:titleStyle>
      <a:lvl1pPr algn="l" defTabSz="1632753" rtl="0" eaLnBrk="1" latinLnBrk="0" hangingPunct="1">
        <a:spcBef>
          <a:spcPct val="0"/>
        </a:spcBef>
        <a:buNone/>
        <a:defRPr kumimoji="1" sz="5400" kern="1200" spc="3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dirty="0"/>
              <a:t>LIG</a:t>
            </a:r>
            <a:r>
              <a:rPr lang="en-US" altLang="ja-JP" dirty="0">
                <a:solidFill>
                  <a:schemeClr val="accent1"/>
                </a:solidFill>
              </a:rPr>
              <a:t>H</a:t>
            </a:r>
            <a:r>
              <a:rPr kumimoji="1" lang="en-US" altLang="ja-JP" dirty="0"/>
              <a:t>TING</a:t>
            </a:r>
            <a:endParaRPr kumimoji="1" lang="ja-JP" altLang="en-US" dirty="0"/>
          </a:p>
        </p:txBody>
      </p:sp>
      <p:sp>
        <p:nvSpPr>
          <p:cNvPr id="6" name="テキスト プレースホルダー 5"/>
          <p:cNvSpPr>
            <a:spLocks noGrp="1"/>
          </p:cNvSpPr>
          <p:nvPr>
            <p:ph type="body" sz="quarter" idx="12"/>
          </p:nvPr>
        </p:nvSpPr>
        <p:spPr/>
        <p:txBody>
          <a:bodyPr/>
          <a:lstStyle/>
          <a:p>
            <a:r>
              <a:rPr lang="en-US" dirty="0"/>
              <a:t>Working with the Different Light Sources Available</a:t>
            </a:r>
            <a:endParaRPr kumimoji="1" lang="ja-JP" altLang="en-US" dirty="0"/>
          </a:p>
        </p:txBody>
      </p:sp>
      <p:sp>
        <p:nvSpPr>
          <p:cNvPr id="7" name="テキスト プレースホルダー 6"/>
          <p:cNvSpPr>
            <a:spLocks noGrp="1"/>
          </p:cNvSpPr>
          <p:nvPr>
            <p:ph type="body" sz="quarter" idx="13"/>
          </p:nvPr>
        </p:nvSpPr>
        <p:spPr/>
        <p:txBody>
          <a:bodyPr/>
          <a:lstStyle/>
          <a:p>
            <a:r>
              <a:rPr lang="en-US" altLang="ja-JP" dirty="0"/>
              <a:t>GRAFKOM</a:t>
            </a:r>
            <a:r>
              <a:rPr kumimoji="1" lang="en-US" altLang="ja-JP" dirty="0"/>
              <a:t> A - INP</a:t>
            </a:r>
            <a:endParaRPr kumimoji="1" lang="ja-JP" altLang="en-US" dirty="0"/>
          </a:p>
        </p:txBody>
      </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extLst mod="1">
    <p:ext uri="{E180D4A7-C9FB-4DFB-919C-405C955672EB}">
      <p14:showEvtLst xmlns:p14="http://schemas.microsoft.com/office/powerpoint/2010/main">
        <p14:playEvt time="2365" objId="1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1078310" y="7735788"/>
            <a:ext cx="13557478" cy="1440161"/>
          </a:xfrm>
        </p:spPr>
        <p:txBody>
          <a:bodyPr/>
          <a:lstStyle/>
          <a:p>
            <a:r>
              <a:rPr kumimoji="1" lang="en-US" altLang="ja-JP" dirty="0">
                <a:solidFill>
                  <a:schemeClr val="accent1"/>
                </a:solidFill>
              </a:rPr>
              <a:t>DIFFERENT</a:t>
            </a:r>
            <a:r>
              <a:rPr kumimoji="1" lang="en-US" altLang="ja-JP" dirty="0"/>
              <a:t> KINDS</a:t>
            </a:r>
            <a:endParaRPr kumimoji="1" lang="ja-JP" altLang="en-US" dirty="0"/>
          </a:p>
        </p:txBody>
      </p:sp>
      <p:sp>
        <p:nvSpPr>
          <p:cNvPr id="12" name="テキスト プレースホルダー 11"/>
          <p:cNvSpPr>
            <a:spLocks noGrp="1"/>
          </p:cNvSpPr>
          <p:nvPr>
            <p:ph type="body" sz="quarter" idx="12"/>
          </p:nvPr>
        </p:nvSpPr>
        <p:spPr/>
        <p:txBody>
          <a:bodyPr/>
          <a:lstStyle/>
          <a:p>
            <a:r>
              <a:rPr lang="en-US" altLang="ja-JP" dirty="0"/>
              <a:t>of Lighting Provided by Three.js</a:t>
            </a:r>
            <a:endParaRPr kumimoji="1" lang="ja-JP" altLang="en-US" dirty="0"/>
          </a:p>
        </p:txBody>
      </p:sp>
    </p:spTree>
    <p:extLst>
      <p:ext uri="{BB962C8B-B14F-4D97-AF65-F5344CB8AC3E}">
        <p14:creationId xmlns:p14="http://schemas.microsoft.com/office/powerpoint/2010/main" val="2207236177"/>
      </p:ext>
    </p:extLst>
  </p:cSld>
  <p:clrMapOvr>
    <a:masterClrMapping/>
  </p:clrMapOvr>
  <p:transition spd="slow" advTm="3628">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lang="en-US" altLang="ja-JP" dirty="0">
                <a:solidFill>
                  <a:schemeClr val="tx2"/>
                </a:solidFill>
              </a:rPr>
              <a:t>THREE.</a:t>
            </a:r>
            <a:r>
              <a:rPr lang="en-US" altLang="ja-JP" dirty="0">
                <a:solidFill>
                  <a:schemeClr val="accent1"/>
                </a:solidFill>
              </a:rPr>
              <a:t>JS</a:t>
            </a:r>
            <a:endParaRPr kumimoji="1" lang="ja-JP" altLang="en-US" dirty="0">
              <a:solidFill>
                <a:schemeClr val="accent1"/>
              </a:solidFill>
            </a:endParaRPr>
          </a:p>
        </p:txBody>
      </p:sp>
      <p:sp>
        <p:nvSpPr>
          <p:cNvPr id="9" name="テキスト プレースホルダー 8"/>
          <p:cNvSpPr>
            <a:spLocks noGrp="1"/>
          </p:cNvSpPr>
          <p:nvPr>
            <p:ph type="body" sz="quarter" idx="18"/>
          </p:nvPr>
        </p:nvSpPr>
        <p:spPr>
          <a:xfrm>
            <a:off x="9865124" y="3631332"/>
            <a:ext cx="4104456" cy="936103"/>
          </a:xfrm>
        </p:spPr>
        <p:txBody>
          <a:bodyPr/>
          <a:lstStyle/>
          <a:p>
            <a:pPr algn="ctr"/>
            <a:r>
              <a:rPr lang="en-US" altLang="ja-JP" sz="4400" b="1" dirty="0">
                <a:solidFill>
                  <a:schemeClr val="accent1">
                    <a:alpha val="90000"/>
                  </a:schemeClr>
                </a:solidFill>
              </a:rPr>
              <a:t>BASIC</a:t>
            </a:r>
            <a:r>
              <a:rPr lang="en-US" altLang="ja-JP" sz="4400" b="1" dirty="0"/>
              <a:t> LIGHTS</a:t>
            </a:r>
            <a:endParaRPr kumimoji="1" lang="ja-JP" altLang="en-US" sz="4400" b="1" dirty="0"/>
          </a:p>
        </p:txBody>
      </p:sp>
      <p:cxnSp>
        <p:nvCxnSpPr>
          <p:cNvPr id="3" name="Straight Connector 2">
            <a:extLst>
              <a:ext uri="{FF2B5EF4-FFF2-40B4-BE49-F238E27FC236}">
                <a16:creationId xmlns:a16="http://schemas.microsoft.com/office/drawing/2014/main" id="{938D6B03-42D3-49CE-9B07-68010F7E474A}"/>
              </a:ext>
            </a:extLst>
          </p:cNvPr>
          <p:cNvCxnSpPr>
            <a:cxnSpLocks/>
          </p:cNvCxnSpPr>
          <p:nvPr/>
        </p:nvCxnSpPr>
        <p:spPr>
          <a:xfrm>
            <a:off x="8495134" y="4711452"/>
            <a:ext cx="684443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テキスト プレースホルダー 8">
            <a:extLst>
              <a:ext uri="{FF2B5EF4-FFF2-40B4-BE49-F238E27FC236}">
                <a16:creationId xmlns:a16="http://schemas.microsoft.com/office/drawing/2014/main" id="{99FB9A9C-C297-4319-B314-11A8923EFA3E}"/>
              </a:ext>
            </a:extLst>
          </p:cNvPr>
          <p:cNvSpPr txBox="1">
            <a:spLocks/>
          </p:cNvSpPr>
          <p:nvPr/>
        </p:nvSpPr>
        <p:spPr>
          <a:xfrm>
            <a:off x="9850072" y="4855470"/>
            <a:ext cx="4104456" cy="936103"/>
          </a:xfrm>
          <a:prstGeom prst="rect">
            <a:avLst/>
          </a:prstGeom>
        </p:spPr>
        <p:txBody>
          <a:bodyPr vert="horz" lIns="163275" tIns="81638" rIns="163275" bIns="81638" rtlCol="0" anchor="ctr">
            <a:noAutofit/>
          </a:bodyPr>
          <a:lstStyle>
            <a:lvl1pPr marL="0" indent="0" algn="l" defTabSz="1632753" rtl="0" eaLnBrk="1" latinLnBrk="0" hangingPunct="1">
              <a:lnSpc>
                <a:spcPct val="100000"/>
              </a:lnSpc>
              <a:spcBef>
                <a:spcPts val="0"/>
              </a:spcBef>
              <a:buFont typeface="Arial" panose="020B0604020202020204" pitchFamily="34" charset="0"/>
              <a:buNone/>
              <a:defRPr kumimoji="1" sz="2800" kern="1200" baseline="0">
                <a:solidFill>
                  <a:schemeClr val="tx1">
                    <a:alpha val="90000"/>
                  </a:schemeClr>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altLang="ja-JP" sz="4400" b="1" dirty="0">
                <a:solidFill>
                  <a:schemeClr val="accent1">
                    <a:alpha val="90000"/>
                  </a:schemeClr>
                </a:solidFill>
              </a:rPr>
              <a:t>SPECIAL</a:t>
            </a:r>
            <a:r>
              <a:rPr lang="en-US" altLang="ja-JP" sz="4400" b="1" dirty="0"/>
              <a:t> LIGHTS</a:t>
            </a:r>
            <a:endParaRPr lang="ja-JP" altLang="en-US" sz="4400" b="1" dirty="0"/>
          </a:p>
        </p:txBody>
      </p:sp>
    </p:spTree>
    <p:extLst>
      <p:ext uri="{BB962C8B-B14F-4D97-AF65-F5344CB8AC3E}">
        <p14:creationId xmlns:p14="http://schemas.microsoft.com/office/powerpoint/2010/main" val="1960725170"/>
      </p:ext>
    </p:extLst>
  </p:cSld>
  <p:clrMapOvr>
    <a:masterClrMapping/>
  </p:clrMapOvr>
  <p:transition spd="slow" advTm="3519">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a:t>BASIC </a:t>
            </a:r>
            <a:r>
              <a:rPr lang="en-US" altLang="ja-JP" dirty="0">
                <a:solidFill>
                  <a:schemeClr val="accent1"/>
                </a:solidFill>
              </a:rPr>
              <a:t>L</a:t>
            </a:r>
            <a:r>
              <a:rPr lang="en-US" altLang="ja-JP" dirty="0"/>
              <a:t>IGHTS</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err="1"/>
              <a:t>THREE.AmbientLight</a:t>
            </a:r>
            <a:endParaRPr kumimoji="1" lang="ja-JP" altLang="en-US" dirty="0"/>
          </a:p>
        </p:txBody>
      </p:sp>
      <p:sp>
        <p:nvSpPr>
          <p:cNvPr id="8" name="テキスト プレースホルダー 7"/>
          <p:cNvSpPr>
            <a:spLocks noGrp="1"/>
          </p:cNvSpPr>
          <p:nvPr>
            <p:ph type="body" sz="quarter" idx="14"/>
          </p:nvPr>
        </p:nvSpPr>
        <p:spPr/>
        <p:txBody>
          <a:bodyPr/>
          <a:lstStyle/>
          <a:p>
            <a:r>
              <a:rPr lang="en-US" altLang="ja-JP" dirty="0"/>
              <a:t>the color of which is added to the current color of the object in the scene.</a:t>
            </a:r>
            <a:endParaRPr kumimoji="1" lang="ja-JP" altLang="en-US" dirty="0"/>
          </a:p>
        </p:txBody>
      </p:sp>
      <p:sp>
        <p:nvSpPr>
          <p:cNvPr id="9" name="テキスト プレースホルダー 8"/>
          <p:cNvSpPr>
            <a:spLocks noGrp="1"/>
          </p:cNvSpPr>
          <p:nvPr>
            <p:ph type="body" sz="quarter" idx="15"/>
          </p:nvPr>
        </p:nvSpPr>
        <p:spPr/>
        <p:txBody>
          <a:bodyPr>
            <a:normAutofit/>
          </a:bodyPr>
          <a:lstStyle/>
          <a:p>
            <a:r>
              <a:rPr lang="en-US" altLang="ja-JP" dirty="0" err="1"/>
              <a:t>THREE.PointLight</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this is a single point in space from which light spreads in all directions. this light can't be used to create shadows.</a:t>
            </a:r>
            <a:endParaRPr lang="ja-JP" altLang="en-US" dirty="0"/>
          </a:p>
        </p:txBody>
      </p:sp>
      <p:sp>
        <p:nvSpPr>
          <p:cNvPr id="11" name="テキスト プレースホルダー 10"/>
          <p:cNvSpPr>
            <a:spLocks noGrp="1"/>
          </p:cNvSpPr>
          <p:nvPr>
            <p:ph type="body" sz="quarter" idx="17"/>
          </p:nvPr>
        </p:nvSpPr>
        <p:spPr/>
        <p:txBody>
          <a:bodyPr/>
          <a:lstStyle/>
          <a:p>
            <a:r>
              <a:rPr lang="en-US" altLang="ja-JP" dirty="0" err="1"/>
              <a:t>THREE.SpotLight</a:t>
            </a:r>
            <a:endParaRPr lang="ja-JP" altLang="en-US" dirty="0"/>
          </a:p>
        </p:txBody>
      </p:sp>
      <p:sp>
        <p:nvSpPr>
          <p:cNvPr id="12" name="テキスト プレースホルダー 11"/>
          <p:cNvSpPr>
            <a:spLocks noGrp="1"/>
          </p:cNvSpPr>
          <p:nvPr>
            <p:ph type="body" sz="quarter" idx="18"/>
          </p:nvPr>
        </p:nvSpPr>
        <p:spPr/>
        <p:txBody>
          <a:bodyPr/>
          <a:lstStyle/>
          <a:p>
            <a:r>
              <a:rPr lang="en-US" altLang="ja-JP" dirty="0"/>
              <a:t>this light source has a cone-like effect like that of a desk lamp, a spot in the ceiling, or a torch. this light can cast shadows.</a:t>
            </a:r>
            <a:endParaRPr lang="ja-JP" altLang="en-US" dirty="0"/>
          </a:p>
        </p:txBody>
      </p:sp>
      <p:sp>
        <p:nvSpPr>
          <p:cNvPr id="13" name="テキスト プレースホルダー 12"/>
          <p:cNvSpPr>
            <a:spLocks noGrp="1"/>
          </p:cNvSpPr>
          <p:nvPr>
            <p:ph type="body" sz="quarter" idx="19"/>
          </p:nvPr>
        </p:nvSpPr>
        <p:spPr/>
        <p:txBody>
          <a:bodyPr/>
          <a:lstStyle/>
          <a:p>
            <a:r>
              <a:rPr lang="en-US" altLang="ja-JP" dirty="0" err="1"/>
              <a:t>THREE.DirectionalLight</a:t>
            </a:r>
            <a:endParaRPr lang="ja-JP" altLang="en-US" dirty="0"/>
          </a:p>
        </p:txBody>
      </p:sp>
      <p:sp>
        <p:nvSpPr>
          <p:cNvPr id="14" name="テキスト プレースホルダー 13"/>
          <p:cNvSpPr>
            <a:spLocks noGrp="1"/>
          </p:cNvSpPr>
          <p:nvPr>
            <p:ph type="body" sz="quarter" idx="20"/>
          </p:nvPr>
        </p:nvSpPr>
        <p:spPr/>
        <p:txBody>
          <a:bodyPr/>
          <a:lstStyle/>
          <a:p>
            <a:r>
              <a:rPr lang="en-US" altLang="ja-JP" dirty="0"/>
              <a:t>this is  also called infinite light. the light rays from this light can be seen as parallel, like, for instance, the light from the sun. this light can also be used to create shadow.</a:t>
            </a:r>
            <a:endParaRPr lang="ja-JP" altLang="en-US" dirty="0"/>
          </a:p>
        </p:txBody>
      </p:sp>
    </p:spTree>
    <p:extLst>
      <p:ext uri="{BB962C8B-B14F-4D97-AF65-F5344CB8AC3E}">
        <p14:creationId xmlns:p14="http://schemas.microsoft.com/office/powerpoint/2010/main" val="4265767922"/>
      </p:ext>
    </p:extLst>
  </p:cSld>
  <p:clrMapOvr>
    <a:masterClrMapping/>
  </p:clrMapOvr>
  <p:transition spd="slow" advTm="4683">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SPECIAL </a:t>
            </a:r>
            <a:r>
              <a:rPr lang="en-US" altLang="ja-JP" dirty="0">
                <a:solidFill>
                  <a:schemeClr val="accent1"/>
                </a:solidFill>
              </a:rPr>
              <a:t>L</a:t>
            </a:r>
            <a:r>
              <a:rPr kumimoji="1" lang="en-US" altLang="ja-JP" dirty="0"/>
              <a:t>IGHTS</a:t>
            </a:r>
            <a:endParaRPr kumimoji="1" lang="ja-JP" altLang="en-US" dirty="0"/>
          </a:p>
        </p:txBody>
      </p:sp>
      <p:sp>
        <p:nvSpPr>
          <p:cNvPr id="2" name="フッター プレースホルダー 1"/>
          <p:cNvSpPr>
            <a:spLocks noGrp="1"/>
          </p:cNvSpPr>
          <p:nvPr>
            <p:ph type="ftr" sz="quarter" idx="10"/>
          </p:nvPr>
        </p:nvSpPr>
        <p:spPr/>
        <p:txBody>
          <a:bodyPr/>
          <a:lstStyle/>
          <a:p>
            <a:pPr algn="r"/>
            <a:r>
              <a:rPr lang="en-US" altLang="ja-JP" dirty="0"/>
              <a:t>GRAFKOM A - INP</a:t>
            </a:r>
            <a:endParaRPr lang="ja-JP" altLang="en-US" dirty="0"/>
          </a:p>
        </p:txBody>
      </p:sp>
      <p:sp>
        <p:nvSpPr>
          <p:cNvPr id="3" name="スライド番号プレースホルダー 2"/>
          <p:cNvSpPr>
            <a:spLocks noGrp="1"/>
          </p:cNvSpPr>
          <p:nvPr>
            <p:ph type="sldNum" sz="quarter" idx="11"/>
          </p:nvPr>
        </p:nvSpPr>
        <p:spPr/>
        <p:txBody>
          <a:bodyPr/>
          <a:lstStyle/>
          <a:p>
            <a:fld id="{27CB87ED-CE54-4A81-84E3-F65697A29D35}" type="slidenum">
              <a:rPr lang="ja-JP" altLang="en-US" smtClean="0"/>
              <a:pPr/>
              <a:t>5</a:t>
            </a:fld>
            <a:endParaRPr lang="ja-JP" altLang="en-US" dirty="0"/>
          </a:p>
        </p:txBody>
      </p:sp>
      <p:sp>
        <p:nvSpPr>
          <p:cNvPr id="15" name="Text Placeholder 14">
            <a:extLst>
              <a:ext uri="{FF2B5EF4-FFF2-40B4-BE49-F238E27FC236}">
                <a16:creationId xmlns:a16="http://schemas.microsoft.com/office/drawing/2014/main" id="{01B87C7C-517D-4037-BD4F-FE69B5B82E8E}"/>
              </a:ext>
            </a:extLst>
          </p:cNvPr>
          <p:cNvSpPr>
            <a:spLocks noGrp="1"/>
          </p:cNvSpPr>
          <p:nvPr>
            <p:ph type="body" sz="quarter" idx="12"/>
          </p:nvPr>
        </p:nvSpPr>
        <p:spPr/>
        <p:txBody>
          <a:bodyPr>
            <a:normAutofit/>
          </a:bodyPr>
          <a:lstStyle/>
          <a:p>
            <a:r>
              <a:rPr lang="en-US" dirty="0"/>
              <a:t>in very specific cases</a:t>
            </a:r>
            <a:endParaRPr lang="en-ID" dirty="0"/>
          </a:p>
        </p:txBody>
      </p:sp>
      <p:sp>
        <p:nvSpPr>
          <p:cNvPr id="6" name="テキスト プレースホルダー 5"/>
          <p:cNvSpPr>
            <a:spLocks noGrp="1"/>
          </p:cNvSpPr>
          <p:nvPr>
            <p:ph type="body" sz="quarter" idx="13"/>
          </p:nvPr>
        </p:nvSpPr>
        <p:spPr/>
        <p:txBody>
          <a:bodyPr/>
          <a:lstStyle/>
          <a:p>
            <a:r>
              <a:rPr kumimoji="1" lang="en-US" altLang="ja-JP" dirty="0" err="1"/>
              <a:t>THREE.HemisphereLight</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can be used to create more natural-looking outdoors lighting by simulating a reflective surface and a faintly illuminating sky. this light also doesn't provide any shadow-related functionality.</a:t>
            </a:r>
            <a:endParaRPr lang="ja-JP" altLang="en-US" dirty="0"/>
          </a:p>
        </p:txBody>
      </p:sp>
      <p:sp>
        <p:nvSpPr>
          <p:cNvPr id="8" name="テキスト プレースホルダー 7"/>
          <p:cNvSpPr>
            <a:spLocks noGrp="1"/>
          </p:cNvSpPr>
          <p:nvPr>
            <p:ph type="body" sz="quarter" idx="15"/>
          </p:nvPr>
        </p:nvSpPr>
        <p:spPr/>
        <p:txBody>
          <a:bodyPr/>
          <a:lstStyle/>
          <a:p>
            <a:r>
              <a:rPr lang="en-US" altLang="ja-JP" dirty="0" err="1"/>
              <a:t>THREE.AreaLight</a:t>
            </a:r>
            <a:endParaRPr lang="ja-JP" altLang="en-US" dirty="0"/>
          </a:p>
        </p:txBody>
      </p:sp>
      <p:sp>
        <p:nvSpPr>
          <p:cNvPr id="9" name="テキスト プレースホルダー 8"/>
          <p:cNvSpPr>
            <a:spLocks noGrp="1"/>
          </p:cNvSpPr>
          <p:nvPr>
            <p:ph type="body" sz="quarter" idx="16"/>
          </p:nvPr>
        </p:nvSpPr>
        <p:spPr/>
        <p:txBody>
          <a:bodyPr/>
          <a:lstStyle/>
          <a:p>
            <a:r>
              <a:rPr lang="en-US" altLang="ja-JP" dirty="0"/>
              <a:t>with this light source, instead of a single point in space, you can specify an area from which light emanates. It doesn't cast any shadows.</a:t>
            </a:r>
            <a:endParaRPr lang="ja-JP" altLang="en-US" dirty="0"/>
          </a:p>
        </p:txBody>
      </p:sp>
      <p:sp>
        <p:nvSpPr>
          <p:cNvPr id="10" name="テキスト プレースホルダー 9"/>
          <p:cNvSpPr>
            <a:spLocks noGrp="1"/>
          </p:cNvSpPr>
          <p:nvPr>
            <p:ph type="body" sz="quarter" idx="17"/>
          </p:nvPr>
        </p:nvSpPr>
        <p:spPr/>
        <p:txBody>
          <a:bodyPr/>
          <a:lstStyle/>
          <a:p>
            <a:r>
              <a:rPr kumimoji="1" lang="en-US" altLang="ja-JP" dirty="0" err="1"/>
              <a:t>Lensflare</a:t>
            </a:r>
            <a:endParaRPr kumimoji="1" lang="ja-JP" altLang="en-US" dirty="0"/>
          </a:p>
        </p:txBody>
      </p:sp>
      <p:sp>
        <p:nvSpPr>
          <p:cNvPr id="11" name="テキスト プレースホルダー 10"/>
          <p:cNvSpPr>
            <a:spLocks noGrp="1"/>
          </p:cNvSpPr>
          <p:nvPr>
            <p:ph type="body" sz="quarter" idx="18"/>
          </p:nvPr>
        </p:nvSpPr>
        <p:spPr/>
        <p:txBody>
          <a:bodyPr/>
          <a:lstStyle/>
          <a:p>
            <a:r>
              <a:rPr lang="en-US" altLang="ja-JP" dirty="0"/>
              <a:t>this is not a light source, but with this light, you can add a lens flare effect to the lights in your scene.</a:t>
            </a:r>
            <a:endParaRPr lang="ja-JP" altLang="en-US" dirty="0"/>
          </a:p>
        </p:txBody>
      </p:sp>
    </p:spTree>
    <p:extLst>
      <p:ext uri="{BB962C8B-B14F-4D97-AF65-F5344CB8AC3E}">
        <p14:creationId xmlns:p14="http://schemas.microsoft.com/office/powerpoint/2010/main" val="2727693875"/>
      </p:ext>
    </p:extLst>
  </p:cSld>
  <p:clrMapOvr>
    <a:masterClrMapping/>
  </p:clrMapOvr>
  <p:transition spd="slow" advTm="4091">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a:t>Any Questions?</a:t>
            </a:r>
            <a:endParaRPr kumimoji="1" lang="ja-JP" altLang="en-US" dirty="0"/>
          </a:p>
        </p:txBody>
      </p:sp>
      <p:sp>
        <p:nvSpPr>
          <p:cNvPr id="16" name="テキスト プレースホルダー 15"/>
          <p:cNvSpPr>
            <a:spLocks noGrp="1"/>
          </p:cNvSpPr>
          <p:nvPr>
            <p:ph type="body" sz="quarter" idx="13"/>
          </p:nvPr>
        </p:nvSpPr>
        <p:spPr>
          <a:xfrm>
            <a:off x="970757" y="6799908"/>
            <a:ext cx="16344898" cy="3239913"/>
          </a:xfrm>
        </p:spPr>
        <p:txBody>
          <a:bodyPr>
            <a:normAutofit/>
          </a:bodyPr>
          <a:lstStyle/>
          <a:p>
            <a:r>
              <a:rPr lang="en-US" altLang="ja-JP" sz="2800" b="1" dirty="0"/>
              <a:t>GRAFKOM A </a:t>
            </a:r>
            <a:r>
              <a:rPr lang="en-US" altLang="ja-JP" sz="2800" b="1" dirty="0">
                <a:solidFill>
                  <a:schemeClr val="accent1"/>
                </a:solidFill>
              </a:rPr>
              <a:t>– INP</a:t>
            </a:r>
          </a:p>
          <a:p>
            <a:endParaRPr lang="en-US" altLang="ja-JP" sz="2800" b="1" dirty="0">
              <a:solidFill>
                <a:schemeClr val="accent1"/>
              </a:solidFill>
            </a:endParaRPr>
          </a:p>
          <a:p>
            <a:r>
              <a:rPr lang="en-ID" altLang="ja-JP" dirty="0" err="1">
                <a:solidFill>
                  <a:schemeClr val="accent1"/>
                </a:solidFill>
              </a:rPr>
              <a:t>Yoshima</a:t>
            </a:r>
            <a:r>
              <a:rPr lang="en-ID" altLang="ja-JP" dirty="0"/>
              <a:t> S. Putri – 05111640000022</a:t>
            </a:r>
          </a:p>
          <a:p>
            <a:r>
              <a:rPr lang="en-ID" altLang="ja-JP" dirty="0">
                <a:solidFill>
                  <a:schemeClr val="accent1"/>
                </a:solidFill>
              </a:rPr>
              <a:t>Aldinata</a:t>
            </a:r>
            <a:r>
              <a:rPr lang="en-ID" altLang="ja-JP" dirty="0"/>
              <a:t> Rizky – 05111640000023</a:t>
            </a:r>
          </a:p>
          <a:p>
            <a:pPr lvl="0"/>
            <a:r>
              <a:rPr lang="en-US" altLang="ja-JP" dirty="0">
                <a:solidFill>
                  <a:srgbClr val="FD7FA6"/>
                </a:solidFill>
              </a:rPr>
              <a:t>Ferdinand</a:t>
            </a:r>
            <a:r>
              <a:rPr lang="en-US" altLang="ja-JP" dirty="0">
                <a:solidFill>
                  <a:srgbClr val="FFFFFF"/>
                </a:solidFill>
              </a:rPr>
              <a:t> Jason</a:t>
            </a:r>
            <a:r>
              <a:rPr lang="ja-JP" altLang="en-US" dirty="0">
                <a:solidFill>
                  <a:srgbClr val="FFFFFF"/>
                </a:solidFill>
              </a:rPr>
              <a:t> </a:t>
            </a:r>
            <a:r>
              <a:rPr lang="en-ID" altLang="ja-JP" dirty="0">
                <a:solidFill>
                  <a:srgbClr val="FFFFFF"/>
                </a:solidFill>
              </a:rPr>
              <a:t>–</a:t>
            </a:r>
            <a:r>
              <a:rPr lang="ja-JP" altLang="en-US" dirty="0">
                <a:solidFill>
                  <a:srgbClr val="FFFFFF"/>
                </a:solidFill>
              </a:rPr>
              <a:t> </a:t>
            </a:r>
            <a:r>
              <a:rPr lang="en-ID" altLang="ja-JP" dirty="0">
                <a:solidFill>
                  <a:srgbClr val="FFFFFF"/>
                </a:solidFill>
              </a:rPr>
              <a:t>05111640000033</a:t>
            </a:r>
          </a:p>
          <a:p>
            <a:r>
              <a:rPr lang="en-ID" altLang="ja-JP" dirty="0">
                <a:solidFill>
                  <a:schemeClr val="accent1"/>
                </a:solidFill>
              </a:rPr>
              <a:t>Jonathan</a:t>
            </a:r>
            <a:r>
              <a:rPr lang="en-ID" altLang="ja-JP" dirty="0"/>
              <a:t> </a:t>
            </a:r>
            <a:r>
              <a:rPr lang="en-ID" altLang="ja-JP" dirty="0" err="1"/>
              <a:t>Rehuel</a:t>
            </a:r>
            <a:r>
              <a:rPr lang="en-ID" altLang="ja-JP" dirty="0"/>
              <a:t> – 05111640000105</a:t>
            </a:r>
          </a:p>
          <a:p>
            <a:pPr lvl="0"/>
            <a:endParaRPr lang="en-ID" altLang="ja-JP" sz="2000" dirty="0">
              <a:solidFill>
                <a:srgbClr val="FFFFFF"/>
              </a:solidFill>
            </a:endParaRPr>
          </a:p>
        </p:txBody>
      </p:sp>
    </p:spTree>
    <p:extLst>
      <p:ext uri="{BB962C8B-B14F-4D97-AF65-F5344CB8AC3E}">
        <p14:creationId xmlns:p14="http://schemas.microsoft.com/office/powerpoint/2010/main" val="1200920996"/>
      </p:ext>
    </p:extLst>
  </p:cSld>
  <p:clrMapOvr>
    <a:masterClrMapping/>
  </p:clrMapOvr>
  <p:transition spd="slow" advTm="4136">
    <p:push dir="u"/>
  </p:transition>
</p:sld>
</file>

<file path=ppt/theme/theme1.xml><?xml version="1.0" encoding="utf-8"?>
<a:theme xmlns:a="http://schemas.openxmlformats.org/drawingml/2006/main" name="Title">
  <a:themeElements>
    <a:clrScheme name="Scheat">
      <a:dk1>
        <a:srgbClr val="FFFFFF"/>
      </a:dk1>
      <a:lt1>
        <a:srgbClr val="000000"/>
      </a:lt1>
      <a:dk2>
        <a:srgbClr val="FFFFFF"/>
      </a:dk2>
      <a:lt2>
        <a:srgbClr val="EEECE1"/>
      </a:lt2>
      <a:accent1>
        <a:srgbClr val="FD7FA6"/>
      </a:accent1>
      <a:accent2>
        <a:srgbClr val="BBFF02"/>
      </a:accent2>
      <a:accent3>
        <a:srgbClr val="00CCFF"/>
      </a:accent3>
      <a:accent4>
        <a:srgbClr val="FF99FF"/>
      </a:accent4>
      <a:accent5>
        <a:srgbClr val="4BACC6"/>
      </a:accent5>
      <a:accent6>
        <a:srgbClr val="F79646"/>
      </a:accent6>
      <a:hlink>
        <a:srgbClr val="CE579B"/>
      </a:hlink>
      <a:folHlink>
        <a:srgbClr val="AA3176"/>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a:themeElements>
    <a:clrScheme name="Scheat">
      <a:dk1>
        <a:srgbClr val="FFFFFF"/>
      </a:dk1>
      <a:lt1>
        <a:srgbClr val="000000"/>
      </a:lt1>
      <a:dk2>
        <a:srgbClr val="FFFFFF"/>
      </a:dk2>
      <a:lt2>
        <a:srgbClr val="EEECE1"/>
      </a:lt2>
      <a:accent1>
        <a:srgbClr val="FD7FA6"/>
      </a:accent1>
      <a:accent2>
        <a:srgbClr val="BBFF02"/>
      </a:accent2>
      <a:accent3>
        <a:srgbClr val="00CCFF"/>
      </a:accent3>
      <a:accent4>
        <a:srgbClr val="FF99FF"/>
      </a:accent4>
      <a:accent5>
        <a:srgbClr val="4BACC6"/>
      </a:accent5>
      <a:accent6>
        <a:srgbClr val="F79646"/>
      </a:accent6>
      <a:hlink>
        <a:srgbClr val="CE579B"/>
      </a:hlink>
      <a:folHlink>
        <a:srgbClr val="AA3176"/>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2052</TotalTime>
  <Words>283</Words>
  <Application>Microsoft Office PowerPoint</Application>
  <PresentationFormat>Custom</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Calibri</vt:lpstr>
      <vt:lpstr>Crimson Text</vt:lpstr>
      <vt:lpstr>Spica Neue</vt:lpstr>
      <vt:lpstr>Title</vt:lpstr>
      <vt:lpstr>Contents</vt:lpstr>
      <vt:lpstr>LIGHTING</vt:lpstr>
      <vt:lpstr>DIFFERENT KINDS</vt:lpstr>
      <vt:lpstr>THREE.JS</vt:lpstr>
      <vt:lpstr>BASIC LIGHTS</vt:lpstr>
      <vt:lpstr>SPECIAL LIGHTS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Scheat</dc:title>
  <dc:creator>Jun</dc:creator>
  <cp:lastModifiedBy>Aldinata Rizky Revanda</cp:lastModifiedBy>
  <cp:revision>93</cp:revision>
  <dcterms:created xsi:type="dcterms:W3CDTF">2015-02-26T15:14:38Z</dcterms:created>
  <dcterms:modified xsi:type="dcterms:W3CDTF">2018-10-23T02:12:46Z</dcterms:modified>
</cp:coreProperties>
</file>