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9"/>
  </p:notesMasterIdLst>
  <p:handoutMasterIdLst>
    <p:handoutMasterId r:id="rId10"/>
  </p:handoutMasterIdLst>
  <p:sldIdLst>
    <p:sldId id="258" r:id="rId3"/>
    <p:sldId id="270" r:id="rId4"/>
    <p:sldId id="279" r:id="rId5"/>
    <p:sldId id="259" r:id="rId6"/>
    <p:sldId id="282" r:id="rId7"/>
    <p:sldId id="293" r:id="rId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9" d="100"/>
          <a:sy n="49" d="100"/>
        </p:scale>
        <p:origin x="576" y="66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2018/10/16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2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allAtOnce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3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6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3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ts val="34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allAtOnce"/>
      <p:bldP spid="11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/>
      <p:bldP spid="10" grpId="0" animBg="1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allAtOnce"/>
      <p:bldP spid="12" grpId="0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animBg="1"/>
      <p:bldP spid="12" grpId="0" animBg="1"/>
      <p:bldP spid="14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9" grpId="0" animBg="1"/>
      <p:bldP spid="10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31" grpId="0" animBg="1"/>
      <p:bldP spid="35" grpId="0" animBg="1"/>
      <p:bldP spid="36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allAtOnce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10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allAtOnce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00"/>
                            </p:stCondLst>
                            <p:childTnLst>
                              <p:par>
                                <p:cTn id="31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00"/>
                            </p:stCondLst>
                            <p:childTnLst>
                              <p:par>
                                <p:cTn id="40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100"/>
                            </p:stCondLst>
                            <p:childTnLst>
                              <p:par>
                                <p:cTn id="49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1" decel="98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9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1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8" grpId="0" build="allAtOnce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685" r:id="rId10"/>
    <p:sldLayoutId id="2147483696" r:id="rId11"/>
    <p:sldLayoutId id="2147483701" r:id="rId12"/>
    <p:sldLayoutId id="2147483703" r:id="rId13"/>
    <p:sldLayoutId id="2147483702" r:id="rId14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0" r:id="rId2"/>
    <p:sldLayoutId id="2147483676" r:id="rId3"/>
    <p:sldLayoutId id="2147483688" r:id="rId4"/>
    <p:sldLayoutId id="2147483689" r:id="rId5"/>
    <p:sldLayoutId id="2147483700" r:id="rId6"/>
    <p:sldLayoutId id="2147483695" r:id="rId7"/>
    <p:sldLayoutId id="2147483677" r:id="rId8"/>
    <p:sldLayoutId id="2147483667" r:id="rId9"/>
    <p:sldLayoutId id="2147483683" r:id="rId10"/>
    <p:sldLayoutId id="2147483666" r:id="rId11"/>
    <p:sldLayoutId id="2147483691" r:id="rId12"/>
    <p:sldLayoutId id="2147483675" r:id="rId13"/>
    <p:sldLayoutId id="2147483682" r:id="rId14"/>
    <p:sldLayoutId id="2147483668" r:id="rId15"/>
    <p:sldLayoutId id="2147483687" r:id="rId16"/>
    <p:sldLayoutId id="2147483669" r:id="rId17"/>
    <p:sldLayoutId id="2147483678" r:id="rId18"/>
    <p:sldLayoutId id="2147483670" r:id="rId19"/>
    <p:sldLayoutId id="2147483671" r:id="rId20"/>
    <p:sldLayoutId id="2147483681" r:id="rId21"/>
    <p:sldLayoutId id="2147483690" r:id="rId22"/>
    <p:sldLayoutId id="2147483692" r:id="rId23"/>
    <p:sldLayoutId id="2147483693" r:id="rId24"/>
    <p:sldLayoutId id="2147483694" r:id="rId25"/>
    <p:sldLayoutId id="2147483699" r:id="rId26"/>
    <p:sldLayoutId id="2147483697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LIG</a:t>
            </a:r>
            <a:r>
              <a:rPr lang="en-US" altLang="ja-JP" dirty="0">
                <a:solidFill>
                  <a:schemeClr val="accent1"/>
                </a:solidFill>
              </a:rPr>
              <a:t>H</a:t>
            </a:r>
            <a:r>
              <a:rPr kumimoji="1" lang="en-US" altLang="ja-JP" dirty="0"/>
              <a:t>TING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Working with the Different Light Sources Available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GRAFKOM</a:t>
            </a:r>
            <a:r>
              <a:rPr kumimoji="1" lang="en-US" altLang="ja-JP" dirty="0"/>
              <a:t> A - INP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 mod="1"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title"/>
          </p:nvPr>
        </p:nvSpPr>
        <p:spPr>
          <a:xfrm>
            <a:off x="1078310" y="7735788"/>
            <a:ext cx="13557478" cy="1440161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DIFFERENT</a:t>
            </a:r>
            <a:r>
              <a:rPr kumimoji="1" lang="en-US" altLang="ja-JP" dirty="0"/>
              <a:t> KINDS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ja-JP" dirty="0"/>
              <a:t>of Lighting Provided by Three.js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7236177"/>
      </p:ext>
    </p:extLst>
  </p:cSld>
  <p:clrMapOvr>
    <a:masterClrMapping/>
  </p:clrMapOvr>
  <p:transition spd="slow" advTm="3628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THREE.</a:t>
            </a:r>
            <a:r>
              <a:rPr lang="en-US" altLang="ja-JP" dirty="0">
                <a:solidFill>
                  <a:schemeClr val="accent1"/>
                </a:solidFill>
              </a:rPr>
              <a:t>JS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8"/>
          </p:nvPr>
        </p:nvSpPr>
        <p:spPr>
          <a:xfrm>
            <a:off x="9865124" y="3631332"/>
            <a:ext cx="4104456" cy="936103"/>
          </a:xfrm>
        </p:spPr>
        <p:txBody>
          <a:bodyPr/>
          <a:lstStyle/>
          <a:p>
            <a:pPr algn="ctr"/>
            <a:r>
              <a:rPr lang="en-US" altLang="ja-JP" sz="4400" b="1" dirty="0">
                <a:solidFill>
                  <a:schemeClr val="accent1">
                    <a:alpha val="90000"/>
                  </a:schemeClr>
                </a:solidFill>
              </a:rPr>
              <a:t>BASIC</a:t>
            </a:r>
            <a:r>
              <a:rPr lang="en-US" altLang="ja-JP" sz="4400" b="1" dirty="0"/>
              <a:t> LIGHTS</a:t>
            </a:r>
            <a:endParaRPr kumimoji="1" lang="ja-JP" altLang="en-US" sz="4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8D6B03-42D3-49CE-9B07-68010F7E474A}"/>
              </a:ext>
            </a:extLst>
          </p:cNvPr>
          <p:cNvCxnSpPr>
            <a:cxnSpLocks/>
          </p:cNvCxnSpPr>
          <p:nvPr/>
        </p:nvCxnSpPr>
        <p:spPr>
          <a:xfrm>
            <a:off x="8495134" y="4711452"/>
            <a:ext cx="6844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8">
            <a:extLst>
              <a:ext uri="{FF2B5EF4-FFF2-40B4-BE49-F238E27FC236}">
                <a16:creationId xmlns:a16="http://schemas.microsoft.com/office/drawing/2014/main" id="{99FB9A9C-C297-4319-B314-11A8923EFA3E}"/>
              </a:ext>
            </a:extLst>
          </p:cNvPr>
          <p:cNvSpPr txBox="1">
            <a:spLocks/>
          </p:cNvSpPr>
          <p:nvPr/>
        </p:nvSpPr>
        <p:spPr>
          <a:xfrm>
            <a:off x="9850072" y="4855470"/>
            <a:ext cx="4104456" cy="936103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>
            <a:lvl1pPr marL="0" indent="0" algn="l" defTabSz="1632753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800" kern="1200" baseline="0">
                <a:solidFill>
                  <a:schemeClr val="tx1">
                    <a:alpha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4400" b="1" dirty="0">
                <a:solidFill>
                  <a:schemeClr val="accent1">
                    <a:alpha val="90000"/>
                  </a:schemeClr>
                </a:solidFill>
              </a:rPr>
              <a:t>SPECIAL</a:t>
            </a:r>
            <a:r>
              <a:rPr lang="en-US" altLang="ja-JP" sz="4400" b="1" dirty="0"/>
              <a:t> LIGHTS</a:t>
            </a:r>
            <a:endParaRPr lang="ja-JP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60725170"/>
      </p:ext>
    </p:extLst>
  </p:cSld>
  <p:clrMapOvr>
    <a:masterClrMapping/>
  </p:clrMapOvr>
  <p:transition spd="slow" advTm="3519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BASIC </a:t>
            </a:r>
            <a:r>
              <a:rPr lang="en-US" altLang="ja-JP" dirty="0">
                <a:solidFill>
                  <a:schemeClr val="accent1"/>
                </a:solidFill>
              </a:rPr>
              <a:t>L</a:t>
            </a:r>
            <a:r>
              <a:rPr lang="en-US" altLang="ja-JP" dirty="0"/>
              <a:t>IGHTS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THREE.AmbientLight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THREE.PointLight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ja-JP" dirty="0" err="1"/>
              <a:t>THREE.SpotLight</a:t>
            </a:r>
            <a:endParaRPr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ja-JP" dirty="0" err="1"/>
              <a:t>THREE.DirectionalLight</a:t>
            </a:r>
            <a:endParaRPr lang="ja-JP" altLang="en-US" dirty="0"/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767922"/>
      </p:ext>
    </p:extLst>
  </p:cSld>
  <p:clrMapOvr>
    <a:masterClrMapping/>
  </p:clrMapOvr>
  <p:transition spd="slow" advTm="4683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SPECIAL </a:t>
            </a:r>
            <a:r>
              <a:rPr lang="en-US" altLang="ja-JP" dirty="0">
                <a:solidFill>
                  <a:schemeClr val="accent1"/>
                </a:solidFill>
              </a:rPr>
              <a:t>L</a:t>
            </a:r>
            <a:r>
              <a:rPr kumimoji="1" lang="en-US" altLang="ja-JP" dirty="0"/>
              <a:t>IGHTS</a:t>
            </a:r>
            <a:endParaRPr kumimoji="1" lang="ja-JP" altLang="en-US" dirty="0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 altLang="ja-JP" dirty="0"/>
              <a:t>GRAFKOM A - INP</a:t>
            </a:r>
            <a:endParaRPr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B87C7C-517D-4037-BD4F-FE69B5B82E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very specific cases</a:t>
            </a:r>
            <a:endParaRPr lang="en-ID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 err="1"/>
              <a:t>THREE.HemisphereLight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 err="1"/>
              <a:t>THREE.AreaLight</a:t>
            </a:r>
            <a:endParaRPr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err="1"/>
              <a:t>Lensflare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dirty="0"/>
              <a:t>Desc.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7693875"/>
      </p:ext>
    </p:extLst>
  </p:cSld>
  <p:clrMapOvr>
    <a:masterClrMapping/>
  </p:clrMapOvr>
  <p:transition spd="slow" advTm="4091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3"/>
          </p:nvPr>
        </p:nvSpPr>
        <p:spPr>
          <a:xfrm>
            <a:off x="970757" y="7231733"/>
            <a:ext cx="16344898" cy="2808088"/>
          </a:xfrm>
        </p:spPr>
        <p:txBody>
          <a:bodyPr>
            <a:normAutofit/>
          </a:bodyPr>
          <a:lstStyle/>
          <a:p>
            <a:r>
              <a:rPr lang="en-US" altLang="ja-JP" b="1" dirty="0"/>
              <a:t>GRAFKOM A </a:t>
            </a:r>
            <a:r>
              <a:rPr lang="en-US" altLang="ja-JP" b="1" dirty="0">
                <a:solidFill>
                  <a:schemeClr val="accent1"/>
                </a:solidFill>
              </a:rPr>
              <a:t>– INP</a:t>
            </a:r>
          </a:p>
          <a:p>
            <a:endParaRPr lang="en-US" altLang="ja-JP" b="1" dirty="0">
              <a:solidFill>
                <a:schemeClr val="accent1"/>
              </a:solidFill>
            </a:endParaRPr>
          </a:p>
          <a:p>
            <a:r>
              <a:rPr kumimoji="1" lang="en-US" altLang="ja-JP" sz="2000" dirty="0">
                <a:solidFill>
                  <a:schemeClr val="accent1"/>
                </a:solidFill>
              </a:rPr>
              <a:t>Ferdinand</a:t>
            </a:r>
            <a:r>
              <a:rPr kumimoji="1" lang="en-US" altLang="ja-JP" sz="2000" dirty="0"/>
              <a:t> Jas</a:t>
            </a:r>
            <a:r>
              <a:rPr lang="en-US" altLang="ja-JP" sz="2000" dirty="0"/>
              <a:t>on</a:t>
            </a:r>
            <a:r>
              <a:rPr lang="ja-JP" altLang="en-US" sz="2000" dirty="0"/>
              <a:t> </a:t>
            </a:r>
            <a:r>
              <a:rPr lang="en-ID" altLang="ja-JP" sz="2000" dirty="0"/>
              <a:t>–</a:t>
            </a:r>
            <a:r>
              <a:rPr lang="ja-JP" altLang="en-US" sz="2000" dirty="0"/>
              <a:t> </a:t>
            </a:r>
            <a:r>
              <a:rPr lang="en-ID" altLang="ja-JP" sz="2000" dirty="0"/>
              <a:t>051116400000xx</a:t>
            </a:r>
          </a:p>
          <a:p>
            <a:r>
              <a:rPr lang="en-ID" altLang="ja-JP" sz="2000" dirty="0">
                <a:solidFill>
                  <a:schemeClr val="accent1"/>
                </a:solidFill>
              </a:rPr>
              <a:t>Yoshima</a:t>
            </a:r>
            <a:r>
              <a:rPr lang="en-ID" altLang="ja-JP" sz="2000" dirty="0"/>
              <a:t> S. Putri – 05111640000022</a:t>
            </a:r>
          </a:p>
          <a:p>
            <a:r>
              <a:rPr lang="en-ID" altLang="ja-JP" sz="2000" dirty="0">
                <a:solidFill>
                  <a:schemeClr val="accent1"/>
                </a:solidFill>
              </a:rPr>
              <a:t>Jonathan</a:t>
            </a:r>
            <a:r>
              <a:rPr lang="en-ID" altLang="ja-JP" sz="2000" dirty="0"/>
              <a:t> </a:t>
            </a:r>
            <a:r>
              <a:rPr lang="en-ID" altLang="ja-JP" sz="2000" dirty="0" err="1"/>
              <a:t>Rehuel</a:t>
            </a:r>
            <a:r>
              <a:rPr lang="en-ID" altLang="ja-JP" sz="2000" dirty="0"/>
              <a:t> – 051116400000xx</a:t>
            </a:r>
          </a:p>
          <a:p>
            <a:r>
              <a:rPr lang="en-ID" altLang="ja-JP" sz="2000" dirty="0" err="1">
                <a:solidFill>
                  <a:schemeClr val="accent1"/>
                </a:solidFill>
              </a:rPr>
              <a:t>Aldinata</a:t>
            </a:r>
            <a:r>
              <a:rPr lang="en-ID" altLang="ja-JP" sz="2000" dirty="0"/>
              <a:t> </a:t>
            </a:r>
            <a:r>
              <a:rPr lang="en-ID" altLang="ja-JP" sz="2000" dirty="0" err="1"/>
              <a:t>Rizky</a:t>
            </a:r>
            <a:r>
              <a:rPr lang="en-ID" altLang="ja-JP" sz="2000" dirty="0"/>
              <a:t> – 051116400000xx</a:t>
            </a:r>
            <a:endParaRPr lang="en-ID" altLang="ja-JP" dirty="0"/>
          </a:p>
        </p:txBody>
      </p:sp>
    </p:spTree>
    <p:extLst>
      <p:ext uri="{BB962C8B-B14F-4D97-AF65-F5344CB8AC3E}">
        <p14:creationId xmlns:p14="http://schemas.microsoft.com/office/powerpoint/2010/main" val="1200920996"/>
      </p:ext>
    </p:extLst>
  </p:cSld>
  <p:clrMapOvr>
    <a:masterClrMapping/>
  </p:clrMapOvr>
  <p:transition spd="slow" advTm="4136">
    <p:push dir="u"/>
  </p:transition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FD7FA6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CE579B"/>
      </a:hlink>
      <a:folHlink>
        <a:srgbClr val="AA3176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102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PGothic</vt:lpstr>
      <vt:lpstr>Arial</vt:lpstr>
      <vt:lpstr>Calibri</vt:lpstr>
      <vt:lpstr>Crimson Text</vt:lpstr>
      <vt:lpstr>Spica Neue</vt:lpstr>
      <vt:lpstr>Title</vt:lpstr>
      <vt:lpstr>Contents</vt:lpstr>
      <vt:lpstr>LIGHTING</vt:lpstr>
      <vt:lpstr>DIFFERENT KINDS</vt:lpstr>
      <vt:lpstr>THREE.JS</vt:lpstr>
      <vt:lpstr>BASIC LIGHTS</vt:lpstr>
      <vt:lpstr>SPECIAL LIGHTS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Yoshima</cp:lastModifiedBy>
  <cp:revision>82</cp:revision>
  <dcterms:created xsi:type="dcterms:W3CDTF">2015-02-26T15:14:38Z</dcterms:created>
  <dcterms:modified xsi:type="dcterms:W3CDTF">2018-10-16T04:31:29Z</dcterms:modified>
</cp:coreProperties>
</file>