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70" r:id="rId4"/>
    <p:sldId id="279" r:id="rId5"/>
    <p:sldId id="259" r:id="rId6"/>
    <p:sldId id="282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2" d="100"/>
          <a:sy n="52" d="100"/>
        </p:scale>
        <p:origin x="480" y="9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LIG</a:t>
            </a:r>
            <a:r>
              <a:rPr lang="en-US" altLang="ja-JP" dirty="0">
                <a:solidFill>
                  <a:schemeClr val="accent1"/>
                </a:solidFill>
              </a:rPr>
              <a:t>H</a:t>
            </a:r>
            <a:r>
              <a:rPr kumimoji="1" lang="en-US" altLang="ja-JP" dirty="0"/>
              <a:t>TING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the Different Light Sources Available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GRAFKOM</a:t>
            </a:r>
            <a:r>
              <a:rPr kumimoji="1" lang="en-US" altLang="ja-JP" dirty="0"/>
              <a:t> A - INP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078310" y="7735788"/>
            <a:ext cx="13557478" cy="1440161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DIFFERENT</a:t>
            </a:r>
            <a:r>
              <a:rPr kumimoji="1" lang="en-US" altLang="ja-JP" dirty="0"/>
              <a:t> KINDS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of Lighting Provided by Three.js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 advTm="3628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THREE.</a:t>
            </a:r>
            <a:r>
              <a:rPr lang="en-US" altLang="ja-JP" dirty="0">
                <a:solidFill>
                  <a:schemeClr val="accent1"/>
                </a:solidFill>
              </a:rPr>
              <a:t>JS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9865124" y="3631332"/>
            <a:ext cx="4104456" cy="936103"/>
          </a:xfrm>
        </p:spPr>
        <p:txBody>
          <a:bodyPr/>
          <a:lstStyle/>
          <a:p>
            <a:pPr algn="ctr"/>
            <a:r>
              <a:rPr lang="en-US" altLang="ja-JP" sz="4400" b="1" dirty="0">
                <a:solidFill>
                  <a:schemeClr val="accent1">
                    <a:alpha val="90000"/>
                  </a:schemeClr>
                </a:solidFill>
              </a:rPr>
              <a:t>BASIC</a:t>
            </a:r>
            <a:r>
              <a:rPr lang="en-US" altLang="ja-JP" sz="4400" b="1" dirty="0"/>
              <a:t> LIGHTS</a:t>
            </a:r>
            <a:endParaRPr kumimoji="1" lang="ja-JP" altLang="en-US" sz="4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8D6B03-42D3-49CE-9B07-68010F7E474A}"/>
              </a:ext>
            </a:extLst>
          </p:cNvPr>
          <p:cNvCxnSpPr>
            <a:cxnSpLocks/>
          </p:cNvCxnSpPr>
          <p:nvPr/>
        </p:nvCxnSpPr>
        <p:spPr>
          <a:xfrm>
            <a:off x="8495134" y="4711452"/>
            <a:ext cx="6844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8">
            <a:extLst>
              <a:ext uri="{FF2B5EF4-FFF2-40B4-BE49-F238E27FC236}">
                <a16:creationId xmlns:a16="http://schemas.microsoft.com/office/drawing/2014/main" id="{99FB9A9C-C297-4319-B314-11A8923EFA3E}"/>
              </a:ext>
            </a:extLst>
          </p:cNvPr>
          <p:cNvSpPr txBox="1">
            <a:spLocks/>
          </p:cNvSpPr>
          <p:nvPr/>
        </p:nvSpPr>
        <p:spPr>
          <a:xfrm>
            <a:off x="9850072" y="4855470"/>
            <a:ext cx="4104456" cy="93610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b="1" dirty="0">
                <a:solidFill>
                  <a:schemeClr val="accent1">
                    <a:alpha val="90000"/>
                  </a:schemeClr>
                </a:solidFill>
              </a:rPr>
              <a:t>SPECIAL</a:t>
            </a:r>
            <a:r>
              <a:rPr lang="en-US" altLang="ja-JP" sz="4400" b="1" dirty="0"/>
              <a:t> LIGHTS</a:t>
            </a:r>
            <a:endParaRPr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60725170"/>
      </p:ext>
    </p:extLst>
  </p:cSld>
  <p:clrMapOvr>
    <a:masterClrMapping/>
  </p:clrMapOvr>
  <p:transition spd="slow" advTm="3519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BASIC </a:t>
            </a:r>
            <a:r>
              <a:rPr lang="en-US" altLang="ja-JP" dirty="0">
                <a:solidFill>
                  <a:schemeClr val="accent1"/>
                </a:solidFill>
              </a:rPr>
              <a:t>L</a:t>
            </a:r>
            <a:r>
              <a:rPr lang="en-US" altLang="ja-JP" dirty="0"/>
              <a:t>IGHTS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THREE.AmbientLight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/>
              <a:t>Desc.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THREE.PointLight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altLang="ja-JP" dirty="0" err="1"/>
              <a:t>Desc</a:t>
            </a:r>
            <a:r>
              <a:rPr lang="en-ID" altLang="ja-JP" dirty="0"/>
              <a:t>.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THREE.SpotLight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THREE.DirectionalLight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SPECIAL </a:t>
            </a:r>
            <a:r>
              <a:rPr lang="en-US" altLang="ja-JP" dirty="0">
                <a:solidFill>
                  <a:schemeClr val="accent1"/>
                </a:solidFill>
              </a:rPr>
              <a:t>L</a:t>
            </a:r>
            <a:r>
              <a:rPr kumimoji="1" lang="en-US" altLang="ja-JP" dirty="0"/>
              <a:t>IGHTS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GRAFKOM A - INP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B87C7C-517D-4037-BD4F-FE69B5B82E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very specific cases</a:t>
            </a:r>
            <a:endParaRPr lang="en-ID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THREE.HemisphereLight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THREE.AreaLight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Lensflare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693875"/>
      </p:ext>
    </p:extLst>
  </p:cSld>
  <p:clrMapOvr>
    <a:masterClrMapping/>
  </p:clrMapOvr>
  <p:transition spd="slow" advTm="409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970757" y="7231733"/>
            <a:ext cx="16344898" cy="2808088"/>
          </a:xfrm>
        </p:spPr>
        <p:txBody>
          <a:bodyPr>
            <a:normAutofit/>
          </a:bodyPr>
          <a:lstStyle/>
          <a:p>
            <a:r>
              <a:rPr lang="en-US" altLang="ja-JP" b="1" dirty="0"/>
              <a:t>GRAFKOM A </a:t>
            </a:r>
            <a:r>
              <a:rPr lang="en-US" altLang="ja-JP" b="1" dirty="0">
                <a:solidFill>
                  <a:schemeClr val="accent1"/>
                </a:solidFill>
              </a:rPr>
              <a:t>– INP</a:t>
            </a:r>
          </a:p>
          <a:p>
            <a:endParaRPr lang="en-US" altLang="ja-JP" b="1" dirty="0">
              <a:solidFill>
                <a:schemeClr val="accent1"/>
              </a:solidFill>
            </a:endParaRPr>
          </a:p>
          <a:p>
            <a:r>
              <a:rPr kumimoji="1" lang="en-US" altLang="ja-JP" sz="2000" dirty="0">
                <a:solidFill>
                  <a:schemeClr val="accent1"/>
                </a:solidFill>
              </a:rPr>
              <a:t>Ferdinand</a:t>
            </a:r>
            <a:r>
              <a:rPr kumimoji="1" lang="en-US" altLang="ja-JP" sz="2000" dirty="0"/>
              <a:t> Jas</a:t>
            </a:r>
            <a:r>
              <a:rPr lang="en-US" altLang="ja-JP" sz="2000" dirty="0"/>
              <a:t>on</a:t>
            </a:r>
            <a:r>
              <a:rPr lang="ja-JP" altLang="en-US" sz="2000" dirty="0"/>
              <a:t> </a:t>
            </a:r>
            <a:r>
              <a:rPr lang="en-ID" altLang="ja-JP" sz="2000" dirty="0"/>
              <a:t>–</a:t>
            </a:r>
            <a:r>
              <a:rPr lang="ja-JP" altLang="en-US" sz="2000" dirty="0"/>
              <a:t> </a:t>
            </a:r>
            <a:r>
              <a:rPr lang="en-ID" altLang="ja-JP" sz="2000" dirty="0"/>
              <a:t>051116400000xx</a:t>
            </a:r>
          </a:p>
          <a:p>
            <a:r>
              <a:rPr lang="en-ID" altLang="ja-JP" sz="2000" dirty="0">
                <a:solidFill>
                  <a:schemeClr val="accent1"/>
                </a:solidFill>
              </a:rPr>
              <a:t>Yoshima</a:t>
            </a:r>
            <a:r>
              <a:rPr lang="en-ID" altLang="ja-JP" sz="2000" dirty="0"/>
              <a:t> S. Putri – 05111640000022</a:t>
            </a:r>
          </a:p>
          <a:p>
            <a:r>
              <a:rPr lang="en-ID" altLang="ja-JP" sz="2000" dirty="0">
                <a:solidFill>
                  <a:schemeClr val="accent1"/>
                </a:solidFill>
              </a:rPr>
              <a:t>Jonathan</a:t>
            </a:r>
            <a:r>
              <a:rPr lang="en-ID" altLang="ja-JP" sz="2000" dirty="0"/>
              <a:t> </a:t>
            </a:r>
            <a:r>
              <a:rPr lang="en-ID" altLang="ja-JP" sz="2000" dirty="0" err="1"/>
              <a:t>Rehuel</a:t>
            </a:r>
            <a:r>
              <a:rPr lang="en-ID" altLang="ja-JP" sz="2000" dirty="0"/>
              <a:t> – 051116400000xx</a:t>
            </a:r>
          </a:p>
          <a:p>
            <a:r>
              <a:rPr lang="en-ID" altLang="ja-JP" sz="2000" dirty="0" err="1">
                <a:solidFill>
                  <a:schemeClr val="accent1"/>
                </a:solidFill>
              </a:rPr>
              <a:t>Aldinata</a:t>
            </a:r>
            <a:r>
              <a:rPr lang="en-ID" altLang="ja-JP" sz="2000" dirty="0"/>
              <a:t> </a:t>
            </a:r>
            <a:r>
              <a:rPr lang="en-ID" altLang="ja-JP" sz="2000" dirty="0" err="1"/>
              <a:t>Rizky</a:t>
            </a:r>
            <a:r>
              <a:rPr lang="en-ID" altLang="ja-JP" sz="2000" dirty="0"/>
              <a:t> – 051116400000xx</a:t>
            </a:r>
            <a:endParaRPr lang="en-ID" altLang="ja-JP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102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LIGHTING</vt:lpstr>
      <vt:lpstr>DIFFERENT KINDS</vt:lpstr>
      <vt:lpstr>THREE.JS</vt:lpstr>
      <vt:lpstr>BASIC LIGHTS</vt:lpstr>
      <vt:lpstr>SPECIAL LIGHTS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Yoshima</cp:lastModifiedBy>
  <cp:revision>89</cp:revision>
  <dcterms:created xsi:type="dcterms:W3CDTF">2015-02-26T15:14:38Z</dcterms:created>
  <dcterms:modified xsi:type="dcterms:W3CDTF">2018-10-18T08:04:01Z</dcterms:modified>
</cp:coreProperties>
</file>