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48" r:id="rId2"/>
  </p:sldMasterIdLst>
  <p:notesMasterIdLst>
    <p:notesMasterId r:id="rId9"/>
  </p:notesMasterIdLst>
  <p:handoutMasterIdLst>
    <p:handoutMasterId r:id="rId10"/>
  </p:handoutMasterIdLst>
  <p:sldIdLst>
    <p:sldId id="258" r:id="rId3"/>
    <p:sldId id="270" r:id="rId4"/>
    <p:sldId id="279" r:id="rId5"/>
    <p:sldId id="259" r:id="rId6"/>
    <p:sldId id="282" r:id="rId7"/>
    <p:sldId id="293" r:id="rId8"/>
  </p:sldIdLst>
  <p:sldSz cx="18286413" cy="10287000"/>
  <p:notesSz cx="6858000" cy="9144000"/>
  <p:photoAlbum/>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FF0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howGuides="1">
      <p:cViewPr varScale="1">
        <p:scale>
          <a:sx n="52" d="100"/>
          <a:sy n="52" d="100"/>
        </p:scale>
        <p:origin x="480" y="96"/>
      </p:cViewPr>
      <p:guideLst>
        <p:guide orient="horz" pos="3240"/>
        <p:guide pos="5759"/>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048198-A268-4A2C-A520-FBB84E35C3C2}" type="datetimeFigureOut">
              <a:rPr kumimoji="1" lang="ja-JP" altLang="en-US" smtClean="0"/>
              <a:t>2018/11/5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783ACB-D9F9-4ADF-A7FC-E9E289D74451}" type="slidenum">
              <a:rPr kumimoji="1" lang="ja-JP" altLang="en-US" smtClean="0"/>
              <a:t>‹#›</a:t>
            </a:fld>
            <a:endParaRPr kumimoji="1" lang="ja-JP" altLang="en-US"/>
          </a:p>
        </p:txBody>
      </p:sp>
    </p:spTree>
    <p:extLst>
      <p:ext uri="{BB962C8B-B14F-4D97-AF65-F5344CB8AC3E}">
        <p14:creationId xmlns:p14="http://schemas.microsoft.com/office/powerpoint/2010/main" val="1926296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912F2-0011-47BA-B0C8-0509829BA6FB}" type="datetimeFigureOut">
              <a:rPr kumimoji="1" lang="ja-JP" altLang="en-US" smtClean="0"/>
              <a:t>2018/11/5</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FB2B19-2213-4B06-9122-430E4115A3D2}" type="slidenum">
              <a:rPr kumimoji="1" lang="ja-JP" altLang="en-US" smtClean="0"/>
              <a:t>‹#›</a:t>
            </a:fld>
            <a:endParaRPr kumimoji="1" lang="ja-JP" altLang="en-US"/>
          </a:p>
        </p:txBody>
      </p:sp>
    </p:spTree>
    <p:extLst>
      <p:ext uri="{BB962C8B-B14F-4D97-AF65-F5344CB8AC3E}">
        <p14:creationId xmlns:p14="http://schemas.microsoft.com/office/powerpoint/2010/main" val="4826028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14320" y="4063602"/>
            <a:ext cx="16457772" cy="1440161"/>
          </a:xfrm>
        </p:spPr>
        <p:txBody>
          <a:bodyPr anchor="b">
            <a:noAutofit/>
          </a:bodyPr>
          <a:lstStyle>
            <a:lvl1pPr algn="ctr">
              <a:defRPr sz="8000" kern="0" spc="2000" baseline="0"/>
            </a:lvl1pPr>
          </a:lstStyle>
          <a:p>
            <a:r>
              <a:rPr kumimoji="1" lang="en-US" altLang="ja-JP" dirty="0"/>
              <a:t>TITLE</a:t>
            </a:r>
            <a:endParaRPr kumimoji="1" lang="ja-JP" altLang="en-US" dirty="0"/>
          </a:p>
        </p:txBody>
      </p:sp>
      <p:sp>
        <p:nvSpPr>
          <p:cNvPr id="6" name="テキスト プレースホルダー 5"/>
          <p:cNvSpPr>
            <a:spLocks noGrp="1"/>
          </p:cNvSpPr>
          <p:nvPr>
            <p:ph type="body" sz="quarter" idx="12" hasCustomPrompt="1"/>
          </p:nvPr>
        </p:nvSpPr>
        <p:spPr>
          <a:xfrm>
            <a:off x="970757" y="5359747"/>
            <a:ext cx="16344898" cy="575841"/>
          </a:xfrm>
        </p:spPr>
        <p:txBody>
          <a:bodyPr>
            <a:noAutofit/>
          </a:bodyPr>
          <a:lstStyle>
            <a:lvl1pPr algn="ctr">
              <a:spcBef>
                <a:spcPts val="0"/>
              </a:spcBef>
              <a:defRPr sz="2800" spc="1000" baseline="0">
                <a:solidFill>
                  <a:schemeClr val="tx1"/>
                </a:solidFill>
              </a:defRPr>
            </a:lvl1pPr>
          </a:lstStyle>
          <a:p>
            <a:pPr lvl="0"/>
            <a:r>
              <a:rPr kumimoji="1" lang="en-US" altLang="ja-JP" dirty="0"/>
              <a:t>DESCRIPTION GOES HERE</a:t>
            </a:r>
            <a:endParaRPr kumimoji="1" lang="ja-JP" altLang="en-US" dirty="0"/>
          </a:p>
        </p:txBody>
      </p:sp>
      <p:sp>
        <p:nvSpPr>
          <p:cNvPr id="7" name="テキスト プレースホルダー 5"/>
          <p:cNvSpPr>
            <a:spLocks noGrp="1"/>
          </p:cNvSpPr>
          <p:nvPr>
            <p:ph type="body" sz="quarter" idx="13" hasCustomPrompt="1"/>
          </p:nvPr>
        </p:nvSpPr>
        <p:spPr>
          <a:xfrm>
            <a:off x="970757" y="9463980"/>
            <a:ext cx="16344898" cy="575841"/>
          </a:xfrm>
        </p:spPr>
        <p:txBody>
          <a:bodyPr/>
          <a:lstStyle>
            <a:lvl1pPr algn="ctr">
              <a:spcBef>
                <a:spcPts val="0"/>
              </a:spcBef>
              <a:defRPr baseline="0">
                <a:solidFill>
                  <a:schemeClr val="tx1"/>
                </a:solidFill>
              </a:defRPr>
            </a:lvl1pPr>
          </a:lstStyle>
          <a:p>
            <a:pPr lvl="0"/>
            <a:r>
              <a:rPr kumimoji="1" lang="en-US" altLang="ja-JP" dirty="0"/>
              <a:t>Author</a:t>
            </a:r>
            <a:endParaRPr kumimoji="1" lang="ja-JP" altLang="en-US" dirty="0"/>
          </a:p>
        </p:txBody>
      </p:sp>
      <p:cxnSp>
        <p:nvCxnSpPr>
          <p:cNvPr id="9" name="直線コネクタ 8"/>
          <p:cNvCxnSpPr/>
          <p:nvPr/>
        </p:nvCxnSpPr>
        <p:spPr>
          <a:xfrm flipV="1">
            <a:off x="8813213" y="2263180"/>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8813213" y="2623220"/>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8813213" y="2983260"/>
            <a:ext cx="661574" cy="10081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34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iterate type="lt">
                                    <p:tmPct val="10000"/>
                                  </p:iterate>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iterate type="lt">
                                    <p:tmPct val="10000"/>
                                  </p:iterate>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 presetClass="entr" presetSubtype="2" decel="100000" fill="hold" nodeType="withEffect">
                  <p:stCondLst>
                    <p:cond delay="250"/>
                  </p:stCondLst>
                  <p:iterate type="lt">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initors">
    <p:spTree>
      <p:nvGrpSpPr>
        <p:cNvPr id="1" name=""/>
        <p:cNvGrpSpPr/>
        <p:nvPr/>
      </p:nvGrpSpPr>
      <p:grpSpPr>
        <a:xfrm>
          <a:off x="0" y="0"/>
          <a:ext cx="0" cy="0"/>
          <a:chOff x="0" y="0"/>
          <a:chExt cx="0" cy="0"/>
        </a:xfrm>
      </p:grpSpPr>
      <p:sp>
        <p:nvSpPr>
          <p:cNvPr id="3" name="正方形/長方形 2"/>
          <p:cNvSpPr/>
          <p:nvPr userDrawn="1"/>
        </p:nvSpPr>
        <p:spPr>
          <a:xfrm>
            <a:off x="30368" y="5143500"/>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24881" y="890144"/>
            <a:ext cx="7344527" cy="5020114"/>
          </a:xfrm>
          <a:prstGeom prst="rect">
            <a:avLst/>
          </a:prstGeom>
        </p:spPr>
      </p:pic>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4214" y="890144"/>
            <a:ext cx="7344527" cy="5020114"/>
          </a:xfrm>
          <a:prstGeom prst="rect">
            <a:avLst/>
          </a:prstGeom>
        </p:spPr>
      </p:pic>
      <p:sp>
        <p:nvSpPr>
          <p:cNvPr id="9" name="図プレースホルダー 8"/>
          <p:cNvSpPr>
            <a:spLocks noGrp="1"/>
          </p:cNvSpPr>
          <p:nvPr>
            <p:ph type="pic" sz="quarter" idx="10" hasCustomPrompt="1"/>
          </p:nvPr>
        </p:nvSpPr>
        <p:spPr>
          <a:xfrm>
            <a:off x="1077913" y="1111250"/>
            <a:ext cx="5617021" cy="3671888"/>
          </a:xfrm>
        </p:spPr>
        <p:txBody>
          <a:bodyPr/>
          <a:lstStyle>
            <a:lvl1pPr>
              <a:defRPr baseline="0"/>
            </a:lvl1pPr>
          </a:lstStyle>
          <a:p>
            <a:r>
              <a:rPr kumimoji="1" lang="en-US" altLang="ja-JP" dirty="0"/>
              <a:t>Add Image</a:t>
            </a:r>
            <a:endParaRPr kumimoji="1" lang="ja-JP" altLang="en-US" dirty="0"/>
          </a:p>
        </p:txBody>
      </p:sp>
      <p:sp>
        <p:nvSpPr>
          <p:cNvPr id="10" name="図プレースホルダー 8"/>
          <p:cNvSpPr>
            <a:spLocks noGrp="1"/>
          </p:cNvSpPr>
          <p:nvPr>
            <p:ph type="pic" sz="quarter" idx="11" hasCustomPrompt="1"/>
          </p:nvPr>
        </p:nvSpPr>
        <p:spPr>
          <a:xfrm>
            <a:off x="11488633" y="1111052"/>
            <a:ext cx="5617021" cy="3671888"/>
          </a:xfrm>
        </p:spPr>
        <p:txBody>
          <a:bodyPr/>
          <a:lstStyle>
            <a:lvl1pPr>
              <a:defRPr/>
            </a:lvl1pPr>
          </a:lstStyle>
          <a:p>
            <a:r>
              <a:rPr kumimoji="1" lang="en-US" altLang="ja-JP" dirty="0"/>
              <a:t>Add Image</a:t>
            </a:r>
            <a:endParaRPr kumimoji="1" lang="ja-JP" altLang="en-US" dirty="0"/>
          </a:p>
        </p:txBody>
      </p:sp>
      <p:sp>
        <p:nvSpPr>
          <p:cNvPr id="12" name="タイトル 1"/>
          <p:cNvSpPr>
            <a:spLocks noGrp="1"/>
          </p:cNvSpPr>
          <p:nvPr>
            <p:ph type="title" hasCustomPrompt="1"/>
          </p:nvPr>
        </p:nvSpPr>
        <p:spPr>
          <a:xfrm>
            <a:off x="1366342" y="6799684"/>
            <a:ext cx="16201800" cy="1080120"/>
          </a:xfrm>
          <a:prstGeom prst="rect">
            <a:avLst/>
          </a:prstGeom>
        </p:spPr>
        <p:txBody>
          <a:bodyPr anchor="t">
            <a:normAutofit/>
          </a:bodyPr>
          <a:lstStyle>
            <a:lvl1pPr algn="l">
              <a:defRPr sz="6000" spc="600" baseline="0"/>
            </a:lvl1pPr>
          </a:lstStyle>
          <a:p>
            <a:r>
              <a:rPr kumimoji="1" lang="en-US" altLang="ja-JP" dirty="0"/>
              <a:t>TEXT</a:t>
            </a:r>
            <a:endParaRPr kumimoji="1" lang="ja-JP" altLang="en-US" dirty="0"/>
          </a:p>
        </p:txBody>
      </p:sp>
      <p:grpSp>
        <p:nvGrpSpPr>
          <p:cNvPr id="13" name="グループ化 12"/>
          <p:cNvGrpSpPr/>
          <p:nvPr userDrawn="1"/>
        </p:nvGrpSpPr>
        <p:grpSpPr>
          <a:xfrm>
            <a:off x="862286" y="5791572"/>
            <a:ext cx="661574" cy="1728192"/>
            <a:chOff x="4012746" y="1615108"/>
            <a:chExt cx="661574" cy="1728192"/>
          </a:xfrm>
        </p:grpSpPr>
        <p:cxnSp>
          <p:nvCxnSpPr>
            <p:cNvPr id="14" name="直線コネクタ 13"/>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テキスト プレースホルダー 6"/>
          <p:cNvSpPr>
            <a:spLocks noGrp="1"/>
          </p:cNvSpPr>
          <p:nvPr>
            <p:ph type="body" sz="quarter" idx="16" hasCustomPrompt="1"/>
          </p:nvPr>
        </p:nvSpPr>
        <p:spPr>
          <a:xfrm>
            <a:off x="1366342" y="7735788"/>
            <a:ext cx="16201800" cy="1944216"/>
          </a:xfrm>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
        <p:nvSpPr>
          <p:cNvPr id="19" name="テキスト プレースホルダー 18"/>
          <p:cNvSpPr>
            <a:spLocks noGrp="1"/>
          </p:cNvSpPr>
          <p:nvPr>
            <p:ph type="body" sz="quarter" idx="17" hasCustomPrompt="1"/>
          </p:nvPr>
        </p:nvSpPr>
        <p:spPr>
          <a:xfrm>
            <a:off x="4462686" y="691694"/>
            <a:ext cx="8713511" cy="6130764"/>
          </a:xfrm>
          <a:blipFill>
            <a:blip r:embed="rId3"/>
            <a:stretch>
              <a:fillRect/>
            </a:stretch>
          </a:blipFill>
        </p:spPr>
        <p:txBody>
          <a:bodyPr/>
          <a:lstStyle/>
          <a:p>
            <a:pPr lvl="0"/>
            <a:r>
              <a:rPr kumimoji="1" lang="en-US" altLang="ja-JP" dirty="0"/>
              <a:t> </a:t>
            </a:r>
            <a:endParaRPr kumimoji="1" lang="ja-JP" altLang="en-US" dirty="0"/>
          </a:p>
        </p:txBody>
      </p:sp>
      <p:sp>
        <p:nvSpPr>
          <p:cNvPr id="11" name="図プレースホルダー 8"/>
          <p:cNvSpPr>
            <a:spLocks noGrp="1"/>
          </p:cNvSpPr>
          <p:nvPr>
            <p:ph type="pic" sz="quarter" idx="12" hasCustomPrompt="1"/>
          </p:nvPr>
        </p:nvSpPr>
        <p:spPr>
          <a:xfrm>
            <a:off x="5419147" y="967036"/>
            <a:ext cx="6800589" cy="4320480"/>
          </a:xfrm>
        </p:spPr>
        <p:txBody>
          <a:bodyPr/>
          <a:lstStyle>
            <a:lvl1pPr>
              <a:defRPr/>
            </a:lvl1pPr>
          </a:lstStyle>
          <a:p>
            <a:r>
              <a:rPr kumimoji="1" lang="en-US" altLang="ja-JP" dirty="0"/>
              <a:t>Add Image</a:t>
            </a:r>
          </a:p>
        </p:txBody>
      </p:sp>
    </p:spTree>
    <p:extLst>
      <p:ext uri="{BB962C8B-B14F-4D97-AF65-F5344CB8AC3E}">
        <p14:creationId xmlns:p14="http://schemas.microsoft.com/office/powerpoint/2010/main" val="316325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250"/>
                            </p:stCondLst>
                            <p:childTnLst>
                              <p:par>
                                <p:cTn id="19" presetID="10" presetClass="entr" presetSubtype="0" fill="hold" grpId="0" nodeType="afterEffect">
                                  <p:stCondLst>
                                    <p:cond delay="25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9">
                                            <p:bg/>
                                          </p:spTgt>
                                        </p:tgtEl>
                                        <p:attrNameLst>
                                          <p:attrName>style.visibility</p:attrName>
                                        </p:attrNameLst>
                                      </p:cBhvr>
                                      <p:to>
                                        <p:strVal val="visible"/>
                                      </p:to>
                                    </p:set>
                                    <p:animEffect transition="in" filter="fade">
                                      <p:cBhvr>
                                        <p:cTn id="24" dur="500"/>
                                        <p:tgtEl>
                                          <p:spTgt spid="19">
                                            <p:bg/>
                                          </p:spTgt>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fade">
                                      <p:cBhvr>
                                        <p:cTn id="27" dur="500"/>
                                        <p:tgtEl>
                                          <p:spTgt spid="19">
                                            <p:txEl>
                                              <p:pRg st="0" end="0"/>
                                            </p:txEl>
                                          </p:spTgt>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2500"/>
                            </p:stCondLst>
                            <p:childTnLst>
                              <p:par>
                                <p:cTn id="33" presetID="2" presetClass="entr" presetSubtype="8" decel="100000" fill="hold" grpId="0" nodeType="after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par>
                                <p:cTn id="37" presetID="10" presetClass="entr" presetSubtype="0" fill="hold" grpId="0" nodeType="withEffect">
                                  <p:stCondLst>
                                    <p:cond delay="50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fade">
                                      <p:cBhvr>
                                        <p:cTn id="39" dur="500"/>
                                        <p:tgtEl>
                                          <p:spTgt spid="17">
                                            <p:txEl>
                                              <p:pRg st="0" end="0"/>
                                            </p:txEl>
                                          </p:spTgt>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17">
                                            <p:txEl>
                                              <p:pRg st="1" end="1"/>
                                            </p:txEl>
                                          </p:spTgt>
                                        </p:tgtEl>
                                        <p:attrNameLst>
                                          <p:attrName>style.visibility</p:attrName>
                                        </p:attrNameLst>
                                      </p:cBhvr>
                                      <p:to>
                                        <p:strVal val="visible"/>
                                      </p:to>
                                    </p:set>
                                    <p:animEffect transition="in" filter="fade">
                                      <p:cBhvr>
                                        <p:cTn id="42"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7" grpId="0" build="allAtOnce">
        <p:tmplLst>
          <p:tmpl lvl="1">
            <p:tnLst>
              <p:par>
                <p:cTn presetID="10" presetClass="entr" presetSubtype="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animBg="1">
        <p:tmplLst>
          <p:tmpl>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11"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Minitors">
    <p:spTree>
      <p:nvGrpSpPr>
        <p:cNvPr id="1" name=""/>
        <p:cNvGrpSpPr/>
        <p:nvPr/>
      </p:nvGrpSpPr>
      <p:grpSpPr>
        <a:xfrm>
          <a:off x="0" y="0"/>
          <a:ext cx="0" cy="0"/>
          <a:chOff x="0" y="0"/>
          <a:chExt cx="0" cy="0"/>
        </a:xfrm>
      </p:grpSpPr>
      <p:sp>
        <p:nvSpPr>
          <p:cNvPr id="3" name="正方形/長方形 2"/>
          <p:cNvSpPr/>
          <p:nvPr userDrawn="1"/>
        </p:nvSpPr>
        <p:spPr>
          <a:xfrm>
            <a:off x="30368" y="5143500"/>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74654" y="511247"/>
            <a:ext cx="8568014" cy="5856389"/>
          </a:xfrm>
          <a:prstGeom prst="rect">
            <a:avLst/>
          </a:prstGeom>
        </p:spPr>
      </p:pic>
      <p:sp>
        <p:nvSpPr>
          <p:cNvPr id="10" name="図プレースホルダー 8"/>
          <p:cNvSpPr>
            <a:spLocks noGrp="1"/>
          </p:cNvSpPr>
          <p:nvPr>
            <p:ph type="pic" sz="quarter" idx="11" hasCustomPrompt="1"/>
          </p:nvPr>
        </p:nvSpPr>
        <p:spPr>
          <a:xfrm>
            <a:off x="5110758" y="764182"/>
            <a:ext cx="6696744" cy="4283569"/>
          </a:xfrm>
        </p:spPr>
        <p:txBody>
          <a:bodyPr/>
          <a:lstStyle>
            <a:lvl1pPr>
              <a:defRPr/>
            </a:lvl1pPr>
          </a:lstStyle>
          <a:p>
            <a:r>
              <a:rPr kumimoji="1" lang="en-US" altLang="ja-JP" dirty="0"/>
              <a:t>Add Image</a:t>
            </a:r>
            <a:endParaRPr kumimoji="1" lang="ja-JP" altLang="en-US" dirty="0"/>
          </a:p>
        </p:txBody>
      </p:sp>
      <p:sp>
        <p:nvSpPr>
          <p:cNvPr id="12" name="タイトル 1"/>
          <p:cNvSpPr>
            <a:spLocks noGrp="1"/>
          </p:cNvSpPr>
          <p:nvPr>
            <p:ph type="title" hasCustomPrompt="1"/>
          </p:nvPr>
        </p:nvSpPr>
        <p:spPr>
          <a:xfrm>
            <a:off x="1366342" y="6799684"/>
            <a:ext cx="16201800" cy="1080120"/>
          </a:xfrm>
          <a:prstGeom prst="rect">
            <a:avLst/>
          </a:prstGeom>
        </p:spPr>
        <p:txBody>
          <a:bodyPr anchor="t">
            <a:normAutofit/>
          </a:bodyPr>
          <a:lstStyle>
            <a:lvl1pPr algn="l">
              <a:defRPr sz="6000" spc="600" baseline="0"/>
            </a:lvl1pPr>
          </a:lstStyle>
          <a:p>
            <a:r>
              <a:rPr kumimoji="1" lang="en-US" altLang="ja-JP" dirty="0"/>
              <a:t>TEXT</a:t>
            </a:r>
            <a:endParaRPr kumimoji="1" lang="ja-JP" altLang="en-US" dirty="0"/>
          </a:p>
        </p:txBody>
      </p:sp>
      <p:grpSp>
        <p:nvGrpSpPr>
          <p:cNvPr id="13" name="グループ化 12"/>
          <p:cNvGrpSpPr/>
          <p:nvPr userDrawn="1"/>
        </p:nvGrpSpPr>
        <p:grpSpPr>
          <a:xfrm>
            <a:off x="862286" y="5791572"/>
            <a:ext cx="661574" cy="1728192"/>
            <a:chOff x="4012746" y="1615108"/>
            <a:chExt cx="661574" cy="1728192"/>
          </a:xfrm>
        </p:grpSpPr>
        <p:cxnSp>
          <p:nvCxnSpPr>
            <p:cNvPr id="14" name="直線コネクタ 13"/>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テキスト プレースホルダー 6"/>
          <p:cNvSpPr>
            <a:spLocks noGrp="1"/>
          </p:cNvSpPr>
          <p:nvPr>
            <p:ph type="body" sz="quarter" idx="16" hasCustomPrompt="1"/>
          </p:nvPr>
        </p:nvSpPr>
        <p:spPr>
          <a:xfrm>
            <a:off x="1366342" y="7735788"/>
            <a:ext cx="16201800" cy="1944216"/>
          </a:xfrm>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pic>
        <p:nvPicPr>
          <p:cNvPr id="2" name="図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78510" y="2388840"/>
            <a:ext cx="1812335" cy="3762772"/>
          </a:xfrm>
          <a:prstGeom prst="rect">
            <a:avLst/>
          </a:prstGeom>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455574" y="1112079"/>
            <a:ext cx="3556895" cy="5029200"/>
          </a:xfrm>
          <a:prstGeom prst="rect">
            <a:avLst/>
          </a:prstGeom>
        </p:spPr>
      </p:pic>
      <p:sp>
        <p:nvSpPr>
          <p:cNvPr id="18" name="図プレースホルダー 8"/>
          <p:cNvSpPr>
            <a:spLocks noGrp="1"/>
          </p:cNvSpPr>
          <p:nvPr>
            <p:ph type="pic" sz="quarter" idx="17" hasCustomPrompt="1"/>
          </p:nvPr>
        </p:nvSpPr>
        <p:spPr>
          <a:xfrm>
            <a:off x="3022526" y="2876155"/>
            <a:ext cx="1512168" cy="2771401"/>
          </a:xfrm>
        </p:spPr>
        <p:txBody>
          <a:bodyPr/>
          <a:lstStyle>
            <a:lvl1pPr>
              <a:defRPr/>
            </a:lvl1pPr>
          </a:lstStyle>
          <a:p>
            <a:r>
              <a:rPr kumimoji="1" lang="en-US" altLang="ja-JP" dirty="0"/>
              <a:t>Add Image</a:t>
            </a:r>
            <a:endParaRPr kumimoji="1" lang="ja-JP" altLang="en-US" dirty="0"/>
          </a:p>
        </p:txBody>
      </p:sp>
      <p:sp>
        <p:nvSpPr>
          <p:cNvPr id="20" name="図プレースホルダー 8"/>
          <p:cNvSpPr>
            <a:spLocks noGrp="1"/>
          </p:cNvSpPr>
          <p:nvPr>
            <p:ph type="pic" sz="quarter" idx="18" hasCustomPrompt="1"/>
          </p:nvPr>
        </p:nvSpPr>
        <p:spPr>
          <a:xfrm>
            <a:off x="12722021" y="1615108"/>
            <a:ext cx="3024000" cy="4032448"/>
          </a:xfrm>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111349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750"/>
                            </p:stCondLst>
                            <p:childTnLst>
                              <p:par>
                                <p:cTn id="12" presetID="10" presetClass="entr" presetSubtype="0" fill="hold" grpId="0" nodeType="after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500"/>
                            </p:stCondLst>
                            <p:childTnLst>
                              <p:par>
                                <p:cTn id="19" presetID="10" presetClass="entr" presetSubtype="0" fill="hold" grpId="0" nodeType="afterEffect">
                                  <p:stCondLst>
                                    <p:cond delay="25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25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2250"/>
                            </p:stCondLst>
                            <p:childTnLst>
                              <p:par>
                                <p:cTn id="26" presetID="10" presetClass="entr" presetSubtype="0" fill="hold" nodeType="after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3000"/>
                            </p:stCondLst>
                            <p:childTnLst>
                              <p:par>
                                <p:cTn id="30" presetID="2" presetClass="entr" presetSubtype="8" decel="100000" fill="hold" grpId="0" nodeType="afterEffect">
                                  <p:stCondLst>
                                    <p:cond delay="0"/>
                                  </p:stCondLst>
                                  <p:iterate type="lt">
                                    <p:tmPct val="10000"/>
                                  </p:iterate>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par>
                                <p:cTn id="34" presetID="10" presetClass="entr" presetSubtype="0" fill="hold" grpId="0" nodeType="withEffect">
                                  <p:stCondLst>
                                    <p:cond delay="500"/>
                                  </p:stCondLst>
                                  <p:childTnLst>
                                    <p:set>
                                      <p:cBhvr>
                                        <p:cTn id="35" dur="1" fill="hold">
                                          <p:stCondLst>
                                            <p:cond delay="0"/>
                                          </p:stCondLst>
                                        </p:cTn>
                                        <p:tgtEl>
                                          <p:spTgt spid="17">
                                            <p:txEl>
                                              <p:pRg st="0" end="0"/>
                                            </p:txEl>
                                          </p:spTgt>
                                        </p:tgtEl>
                                        <p:attrNameLst>
                                          <p:attrName>style.visibility</p:attrName>
                                        </p:attrNameLst>
                                      </p:cBhvr>
                                      <p:to>
                                        <p:strVal val="visible"/>
                                      </p:to>
                                    </p:set>
                                    <p:animEffect transition="in" filter="fade">
                                      <p:cBhvr>
                                        <p:cTn id="36" dur="500"/>
                                        <p:tgtEl>
                                          <p:spTgt spid="17">
                                            <p:txEl>
                                              <p:pRg st="0" end="0"/>
                                            </p:txEl>
                                          </p:spTgt>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17">
                                            <p:txEl>
                                              <p:pRg st="1" end="1"/>
                                            </p:txEl>
                                          </p:spTgt>
                                        </p:tgtEl>
                                        <p:attrNameLst>
                                          <p:attrName>style.visibility</p:attrName>
                                        </p:attrNameLst>
                                      </p:cBhvr>
                                      <p:to>
                                        <p:strVal val="visible"/>
                                      </p:to>
                                    </p:set>
                                    <p:animEffect transition="in" filter="fade">
                                      <p:cBhvr>
                                        <p:cTn id="39"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7" grpId="0" build="allAtOnce">
        <p:tmplLst>
          <p:tmpl lvl="1">
            <p:tnLst>
              <p:par>
                <p:cTn presetID="10" presetClass="entr" presetSubtype="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20"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1"/>
            <a:ext cx="18286413" cy="6439643"/>
          </a:xfrm>
        </p:spPr>
        <p:txBody>
          <a:bodyPr/>
          <a:lstStyle>
            <a:lvl1pPr>
              <a:defRPr/>
            </a:lvl1pPr>
          </a:lstStyle>
          <a:p>
            <a:r>
              <a:rPr kumimoji="1" lang="en-US" altLang="ja-JP" dirty="0"/>
              <a:t>Add Image</a:t>
            </a:r>
            <a:endParaRPr kumimoji="1" lang="ja-JP" altLang="en-US" dirty="0"/>
          </a:p>
        </p:txBody>
      </p:sp>
      <p:sp>
        <p:nvSpPr>
          <p:cNvPr id="5" name="タイトル 1"/>
          <p:cNvSpPr>
            <a:spLocks noGrp="1"/>
          </p:cNvSpPr>
          <p:nvPr>
            <p:ph type="title" hasCustomPrompt="1"/>
          </p:nvPr>
        </p:nvSpPr>
        <p:spPr>
          <a:xfrm>
            <a:off x="1366342" y="7735788"/>
            <a:ext cx="16201800" cy="1080120"/>
          </a:xfrm>
          <a:prstGeom prst="rect">
            <a:avLst/>
          </a:prstGeom>
        </p:spPr>
        <p:txBody>
          <a:bodyPr anchor="t">
            <a:normAutofit/>
          </a:bodyPr>
          <a:lstStyle>
            <a:lvl1pPr algn="l">
              <a:defRPr sz="6000" spc="600" baseline="0"/>
            </a:lvl1pPr>
          </a:lstStyle>
          <a:p>
            <a:r>
              <a:rPr kumimoji="1" lang="en-US" altLang="ja-JP" dirty="0"/>
              <a:t>TEXT</a:t>
            </a:r>
            <a:endParaRPr kumimoji="1" lang="ja-JP" altLang="en-US" dirty="0"/>
          </a:p>
        </p:txBody>
      </p:sp>
      <p:grpSp>
        <p:nvGrpSpPr>
          <p:cNvPr id="6" name="グループ化 5"/>
          <p:cNvGrpSpPr/>
          <p:nvPr userDrawn="1"/>
        </p:nvGrpSpPr>
        <p:grpSpPr>
          <a:xfrm>
            <a:off x="862286" y="6727676"/>
            <a:ext cx="661574" cy="1728192"/>
            <a:chOff x="4012746" y="1615108"/>
            <a:chExt cx="661574" cy="1728192"/>
          </a:xfrm>
        </p:grpSpPr>
        <p:cxnSp>
          <p:nvCxnSpPr>
            <p:cNvPr id="7" name="直線コネクタ 6"/>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テキスト プレースホルダー 6"/>
          <p:cNvSpPr>
            <a:spLocks noGrp="1"/>
          </p:cNvSpPr>
          <p:nvPr>
            <p:ph type="body" sz="quarter" idx="16" hasCustomPrompt="1"/>
          </p:nvPr>
        </p:nvSpPr>
        <p:spPr>
          <a:xfrm>
            <a:off x="1366342" y="8671892"/>
            <a:ext cx="16201800" cy="1224136"/>
          </a:xfrm>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Tree>
    <p:extLst>
      <p:ext uri="{BB962C8B-B14F-4D97-AF65-F5344CB8AC3E}">
        <p14:creationId xmlns:p14="http://schemas.microsoft.com/office/powerpoint/2010/main" val="330940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2" presetClass="entr" presetSubtype="8" decel="10000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25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build="allAtOnce">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alf Image">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1"/>
            <a:ext cx="9142413" cy="10286999"/>
          </a:xfrm>
        </p:spPr>
        <p:txBody>
          <a:bodyPr/>
          <a:lstStyle>
            <a:lvl1pPr>
              <a:defRPr/>
            </a:lvl1pPr>
          </a:lstStyle>
          <a:p>
            <a:r>
              <a:rPr kumimoji="1" lang="en-US" altLang="ja-JP" dirty="0"/>
              <a:t>Add Image</a:t>
            </a:r>
            <a:endParaRPr kumimoji="1" lang="ja-JP" altLang="en-US" dirty="0"/>
          </a:p>
        </p:txBody>
      </p:sp>
      <p:sp>
        <p:nvSpPr>
          <p:cNvPr id="5" name="タイトル 1"/>
          <p:cNvSpPr>
            <a:spLocks noGrp="1"/>
          </p:cNvSpPr>
          <p:nvPr>
            <p:ph type="title" hasCustomPrompt="1"/>
          </p:nvPr>
        </p:nvSpPr>
        <p:spPr>
          <a:xfrm>
            <a:off x="10007302" y="3805742"/>
            <a:ext cx="7632848" cy="1080120"/>
          </a:xfrm>
          <a:prstGeom prst="rect">
            <a:avLst/>
          </a:prstGeom>
        </p:spPr>
        <p:txBody>
          <a:bodyPr anchor="t">
            <a:normAutofit/>
          </a:bodyPr>
          <a:lstStyle>
            <a:lvl1pPr algn="l">
              <a:defRPr sz="6000" spc="600" baseline="0"/>
            </a:lvl1pPr>
          </a:lstStyle>
          <a:p>
            <a:r>
              <a:rPr kumimoji="1" lang="en-US" altLang="ja-JP" dirty="0"/>
              <a:t>TEXT</a:t>
            </a:r>
            <a:endParaRPr kumimoji="1" lang="ja-JP" altLang="en-US" dirty="0"/>
          </a:p>
        </p:txBody>
      </p:sp>
      <p:grpSp>
        <p:nvGrpSpPr>
          <p:cNvPr id="6" name="グループ化 5"/>
          <p:cNvGrpSpPr/>
          <p:nvPr userDrawn="1"/>
        </p:nvGrpSpPr>
        <p:grpSpPr>
          <a:xfrm>
            <a:off x="9503246" y="2797630"/>
            <a:ext cx="661574" cy="1728192"/>
            <a:chOff x="4012746" y="1615108"/>
            <a:chExt cx="661574" cy="1728192"/>
          </a:xfrm>
        </p:grpSpPr>
        <p:cxnSp>
          <p:nvCxnSpPr>
            <p:cNvPr id="7" name="直線コネクタ 6"/>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テキスト プレースホルダー 6"/>
          <p:cNvSpPr>
            <a:spLocks noGrp="1"/>
          </p:cNvSpPr>
          <p:nvPr>
            <p:ph type="body" sz="quarter" idx="16" hasCustomPrompt="1"/>
          </p:nvPr>
        </p:nvSpPr>
        <p:spPr>
          <a:xfrm>
            <a:off x="10007302" y="4741846"/>
            <a:ext cx="7632848" cy="1944216"/>
          </a:xfrm>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Tree>
    <p:extLst>
      <p:ext uri="{BB962C8B-B14F-4D97-AF65-F5344CB8AC3E}">
        <p14:creationId xmlns:p14="http://schemas.microsoft.com/office/powerpoint/2010/main" val="212592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2" presetClass="entr" presetSubtype="8" decel="10000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25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build="allAtOnce">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1"/>
            <a:ext cx="18286413" cy="10286999"/>
          </a:xfrm>
        </p:spPr>
        <p:txBody>
          <a:bodyPr/>
          <a:lstStyle>
            <a:lvl1pPr>
              <a:defRPr/>
            </a:lvl1pPr>
          </a:lstStyle>
          <a:p>
            <a:r>
              <a:rPr kumimoji="1" lang="en-US" altLang="ja-JP" dirty="0"/>
              <a:t>Add Image</a:t>
            </a:r>
            <a:endParaRPr kumimoji="1" lang="ja-JP" altLang="en-US" dirty="0"/>
          </a:p>
        </p:txBody>
      </p:sp>
      <p:sp>
        <p:nvSpPr>
          <p:cNvPr id="4" name="タイトル 1"/>
          <p:cNvSpPr>
            <a:spLocks noGrp="1"/>
          </p:cNvSpPr>
          <p:nvPr>
            <p:ph type="title" hasCustomPrompt="1"/>
          </p:nvPr>
        </p:nvSpPr>
        <p:spPr>
          <a:xfrm>
            <a:off x="1006302" y="6871692"/>
            <a:ext cx="16201800" cy="1080120"/>
          </a:xfrm>
          <a:prstGeom prst="rect">
            <a:avLst/>
          </a:prstGeom>
        </p:spPr>
        <p:txBody>
          <a:bodyPr anchor="t">
            <a:normAutofit/>
          </a:bodyPr>
          <a:lstStyle>
            <a:lvl1pPr algn="ctr">
              <a:defRPr sz="6000" spc="600" baseline="0"/>
            </a:lvl1pPr>
          </a:lstStyle>
          <a:p>
            <a:r>
              <a:rPr kumimoji="1" lang="en-US" altLang="ja-JP" dirty="0"/>
              <a:t>TEXT</a:t>
            </a:r>
            <a:endParaRPr kumimoji="1" lang="ja-JP" altLang="en-US" dirty="0"/>
          </a:p>
        </p:txBody>
      </p:sp>
      <p:sp>
        <p:nvSpPr>
          <p:cNvPr id="5" name="テキスト プレースホルダー 6"/>
          <p:cNvSpPr>
            <a:spLocks noGrp="1"/>
          </p:cNvSpPr>
          <p:nvPr>
            <p:ph type="body" sz="quarter" idx="16" hasCustomPrompt="1"/>
          </p:nvPr>
        </p:nvSpPr>
        <p:spPr>
          <a:xfrm>
            <a:off x="1006302" y="7807796"/>
            <a:ext cx="16201800" cy="1944216"/>
          </a:xfrm>
        </p:spPr>
        <p:txBody>
          <a:bodyPr anchor="t">
            <a:noAutofit/>
          </a:bodyPr>
          <a:lstStyle>
            <a:lvl1pPr algn="ctr">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Tree>
    <p:extLst>
      <p:ext uri="{BB962C8B-B14F-4D97-AF65-F5344CB8AC3E}">
        <p14:creationId xmlns:p14="http://schemas.microsoft.com/office/powerpoint/2010/main" val="195796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75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25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uild="allAtOnce">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Tree>
    <p:extLst>
      <p:ext uri="{BB962C8B-B14F-4D97-AF65-F5344CB8AC3E}">
        <p14:creationId xmlns:p14="http://schemas.microsoft.com/office/powerpoint/2010/main" val="37300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1186322" y="3919364"/>
            <a:ext cx="15913768" cy="864096"/>
          </a:xfrm>
        </p:spPr>
        <p:txBody>
          <a:bodyPr anchor="b">
            <a:normAutofit/>
          </a:bodyPr>
          <a:lstStyle>
            <a:lvl1pPr algn="ctr">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1186322" y="4855468"/>
            <a:ext cx="15913768" cy="2088232"/>
          </a:xfrm>
        </p:spPr>
        <p:txBody>
          <a:bodyPr>
            <a:noAutofit/>
          </a:bodyPr>
          <a:lstStyle>
            <a:lvl1pPr algn="ctr">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8571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1186322" y="3919364"/>
            <a:ext cx="730881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1186322" y="4855468"/>
            <a:ext cx="7308812" cy="2088232"/>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テキスト プレースホルダー 6"/>
          <p:cNvSpPr>
            <a:spLocks noGrp="1"/>
          </p:cNvSpPr>
          <p:nvPr>
            <p:ph type="body" sz="quarter" idx="15" hasCustomPrompt="1"/>
          </p:nvPr>
        </p:nvSpPr>
        <p:spPr>
          <a:xfrm>
            <a:off x="9755274" y="3919364"/>
            <a:ext cx="730881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0" name="テキスト プレースホルダー 6"/>
          <p:cNvSpPr>
            <a:spLocks noGrp="1"/>
          </p:cNvSpPr>
          <p:nvPr>
            <p:ph type="body" sz="quarter" idx="16" hasCustomPrompt="1"/>
          </p:nvPr>
        </p:nvSpPr>
        <p:spPr>
          <a:xfrm>
            <a:off x="9755274" y="4855468"/>
            <a:ext cx="7308812" cy="2088232"/>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81866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1186322" y="2233267"/>
            <a:ext cx="15877764"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1186322" y="2983260"/>
            <a:ext cx="15877764" cy="1254049"/>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1" name="テキスト プレースホルダー 6"/>
          <p:cNvSpPr>
            <a:spLocks noGrp="1"/>
          </p:cNvSpPr>
          <p:nvPr>
            <p:ph type="body" sz="quarter" idx="15" hasCustomPrompt="1"/>
          </p:nvPr>
        </p:nvSpPr>
        <p:spPr>
          <a:xfrm>
            <a:off x="1186322" y="4579618"/>
            <a:ext cx="15877764"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2" name="テキスト プレースホルダー 6"/>
          <p:cNvSpPr>
            <a:spLocks noGrp="1"/>
          </p:cNvSpPr>
          <p:nvPr>
            <p:ph type="body" sz="quarter" idx="16" hasCustomPrompt="1"/>
          </p:nvPr>
        </p:nvSpPr>
        <p:spPr>
          <a:xfrm>
            <a:off x="1186322" y="5329611"/>
            <a:ext cx="15877764" cy="1254049"/>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3" name="テキスト プレースホルダー 6"/>
          <p:cNvSpPr>
            <a:spLocks noGrp="1"/>
          </p:cNvSpPr>
          <p:nvPr>
            <p:ph type="body" sz="quarter" idx="17" hasCustomPrompt="1"/>
          </p:nvPr>
        </p:nvSpPr>
        <p:spPr>
          <a:xfrm>
            <a:off x="1186322" y="6943700"/>
            <a:ext cx="15877764"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4" name="テキスト プレースホルダー 6"/>
          <p:cNvSpPr>
            <a:spLocks noGrp="1"/>
          </p:cNvSpPr>
          <p:nvPr>
            <p:ph type="body" sz="quarter" idx="18" hasCustomPrompt="1"/>
          </p:nvPr>
        </p:nvSpPr>
        <p:spPr>
          <a:xfrm>
            <a:off x="1186322" y="7693693"/>
            <a:ext cx="15877764" cy="1254049"/>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15876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childTnLst>
                                </p:cTn>
                              </p:par>
                            </p:childTnLst>
                          </p:cTn>
                        </p:par>
                        <p:par>
                          <p:cTn id="24" fill="hold">
                            <p:stCondLst>
                              <p:cond delay="3250"/>
                            </p:stCondLst>
                            <p:childTnLst>
                              <p:par>
                                <p:cTn id="25" presetID="10" presetClass="entr" presetSubtype="0" fill="hold" grpId="0" nodeType="afterEffect">
                                  <p:stCondLst>
                                    <p:cond delay="25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fade">
                                      <p:cBhvr>
                                        <p:cTn id="3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1" grpId="0" build="p">
        <p:tmplLst>
          <p:tmpl lvl="1">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allAtOnce"/>
      <p:bldP spid="13" grpId="0" build="p">
        <p:tmplLst>
          <p:tmpl lvl="1">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allAtOnce"/>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grpSp>
        <p:nvGrpSpPr>
          <p:cNvPr id="15" name="グループ化 14"/>
          <p:cNvGrpSpPr/>
          <p:nvPr userDrawn="1"/>
        </p:nvGrpSpPr>
        <p:grpSpPr>
          <a:xfrm>
            <a:off x="862286" y="2470598"/>
            <a:ext cx="1552133" cy="1728192"/>
            <a:chOff x="7054974" y="1111052"/>
            <a:chExt cx="1552133" cy="1728192"/>
          </a:xfrm>
        </p:grpSpPr>
        <p:sp>
          <p:nvSpPr>
            <p:cNvPr id="16" name="テキスト ボックス 15"/>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1</a:t>
              </a:r>
              <a:endParaRPr kumimoji="1" lang="ja-JP" altLang="en-US" sz="9600" dirty="0">
                <a:solidFill>
                  <a:schemeClr val="tx1">
                    <a:lumMod val="50000"/>
                  </a:schemeClr>
                </a:solidFill>
              </a:endParaRPr>
            </a:p>
          </p:txBody>
        </p:sp>
        <p:cxnSp>
          <p:nvCxnSpPr>
            <p:cNvPr id="17" name="直線コネクタ 16"/>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userDrawn="1"/>
        </p:nvGrpSpPr>
        <p:grpSpPr>
          <a:xfrm>
            <a:off x="862286" y="4774854"/>
            <a:ext cx="1552133" cy="1728192"/>
            <a:chOff x="7054974" y="1111052"/>
            <a:chExt cx="1552133" cy="1728192"/>
          </a:xfrm>
        </p:grpSpPr>
        <p:sp>
          <p:nvSpPr>
            <p:cNvPr id="19" name="テキスト ボックス 18"/>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2</a:t>
              </a:r>
              <a:endParaRPr kumimoji="1" lang="ja-JP" altLang="en-US" sz="9600" dirty="0">
                <a:solidFill>
                  <a:schemeClr val="tx1">
                    <a:lumMod val="50000"/>
                  </a:schemeClr>
                </a:solidFill>
              </a:endParaRPr>
            </a:p>
          </p:txBody>
        </p:sp>
        <p:cxnSp>
          <p:nvCxnSpPr>
            <p:cNvPr id="20" name="直線コネクタ 19"/>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userDrawn="1"/>
        </p:nvGrpSpPr>
        <p:grpSpPr>
          <a:xfrm>
            <a:off x="862286" y="7079110"/>
            <a:ext cx="1552133" cy="1728192"/>
            <a:chOff x="7054974" y="1111052"/>
            <a:chExt cx="1552133" cy="1728192"/>
          </a:xfrm>
        </p:grpSpPr>
        <p:sp>
          <p:nvSpPr>
            <p:cNvPr id="22" name="テキスト ボックス 21"/>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3</a:t>
              </a:r>
              <a:endParaRPr kumimoji="1" lang="ja-JP" altLang="en-US" sz="9600" dirty="0">
                <a:solidFill>
                  <a:schemeClr val="tx1">
                    <a:lumMod val="50000"/>
                  </a:schemeClr>
                </a:solidFill>
              </a:endParaRPr>
            </a:p>
          </p:txBody>
        </p:sp>
        <p:cxnSp>
          <p:nvCxnSpPr>
            <p:cNvPr id="23" name="直線コネクタ 22"/>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テキスト プレースホルダー 6"/>
          <p:cNvSpPr>
            <a:spLocks noGrp="1"/>
          </p:cNvSpPr>
          <p:nvPr>
            <p:ph type="body" sz="quarter" idx="13" hasCustomPrompt="1"/>
          </p:nvPr>
        </p:nvSpPr>
        <p:spPr>
          <a:xfrm>
            <a:off x="2590478" y="2383554"/>
            <a:ext cx="14545616"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14" hasCustomPrompt="1"/>
          </p:nvPr>
        </p:nvSpPr>
        <p:spPr>
          <a:xfrm>
            <a:off x="2590478" y="3160606"/>
            <a:ext cx="14545616"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6" name="テキスト プレースホルダー 6"/>
          <p:cNvSpPr>
            <a:spLocks noGrp="1"/>
          </p:cNvSpPr>
          <p:nvPr>
            <p:ph type="body" sz="quarter" idx="15" hasCustomPrompt="1"/>
          </p:nvPr>
        </p:nvSpPr>
        <p:spPr>
          <a:xfrm>
            <a:off x="2590478" y="4671145"/>
            <a:ext cx="14545616"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7" name="テキスト プレースホルダー 6"/>
          <p:cNvSpPr>
            <a:spLocks noGrp="1"/>
          </p:cNvSpPr>
          <p:nvPr>
            <p:ph type="body" sz="quarter" idx="16" hasCustomPrompt="1"/>
          </p:nvPr>
        </p:nvSpPr>
        <p:spPr>
          <a:xfrm>
            <a:off x="2590478" y="5448197"/>
            <a:ext cx="14545616"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8" name="テキスト プレースホルダー 6"/>
          <p:cNvSpPr>
            <a:spLocks noGrp="1"/>
          </p:cNvSpPr>
          <p:nvPr>
            <p:ph type="body" sz="quarter" idx="17" hasCustomPrompt="1"/>
          </p:nvPr>
        </p:nvSpPr>
        <p:spPr>
          <a:xfrm>
            <a:off x="2590478" y="6958736"/>
            <a:ext cx="14545616"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9" name="テキスト プレースホルダー 6"/>
          <p:cNvSpPr>
            <a:spLocks noGrp="1"/>
          </p:cNvSpPr>
          <p:nvPr>
            <p:ph type="body" sz="quarter" idx="18" hasCustomPrompt="1"/>
          </p:nvPr>
        </p:nvSpPr>
        <p:spPr>
          <a:xfrm>
            <a:off x="2590478" y="7735788"/>
            <a:ext cx="14545616"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13274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fade">
                                      <p:cBhvr>
                                        <p:cTn id="15" dur="500"/>
                                        <p:tgtEl>
                                          <p:spTgt spid="24">
                                            <p:txEl>
                                              <p:pRg st="0" end="0"/>
                                            </p:txEl>
                                          </p:spTgt>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25">
                                            <p:txEl>
                                              <p:pRg st="0" end="0"/>
                                            </p:txEl>
                                          </p:spTgt>
                                        </p:tgtEl>
                                        <p:attrNameLst>
                                          <p:attrName>style.visibility</p:attrName>
                                        </p:attrNameLst>
                                      </p:cBhvr>
                                      <p:to>
                                        <p:strVal val="visible"/>
                                      </p:to>
                                    </p:set>
                                    <p:animEffect transition="in" filter="fade">
                                      <p:cBhvr>
                                        <p:cTn id="18" dur="500"/>
                                        <p:tgtEl>
                                          <p:spTgt spid="25">
                                            <p:txEl>
                                              <p:pRg st="0" end="0"/>
                                            </p:txEl>
                                          </p:spTgt>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25">
                                            <p:txEl>
                                              <p:pRg st="1" end="1"/>
                                            </p:txEl>
                                          </p:spTgt>
                                        </p:tgtEl>
                                        <p:attrNameLst>
                                          <p:attrName>style.visibility</p:attrName>
                                        </p:attrNameLst>
                                      </p:cBhvr>
                                      <p:to>
                                        <p:strVal val="visible"/>
                                      </p:to>
                                    </p:set>
                                    <p:animEffect transition="in" filter="fade">
                                      <p:cBhvr>
                                        <p:cTn id="21" dur="500"/>
                                        <p:tgtEl>
                                          <p:spTgt spid="25">
                                            <p:txEl>
                                              <p:pRg st="1" end="1"/>
                                            </p:txEl>
                                          </p:spTgt>
                                        </p:tgtEl>
                                      </p:cBhvr>
                                    </p:animEffect>
                                  </p:childTnLst>
                                </p:cTn>
                              </p:par>
                            </p:childTnLst>
                          </p:cTn>
                        </p:par>
                        <p:par>
                          <p:cTn id="22" fill="hold">
                            <p:stCondLst>
                              <p:cond delay="2500"/>
                            </p:stCondLst>
                            <p:childTnLst>
                              <p:par>
                                <p:cTn id="23" presetID="10" presetClass="entr" presetSubtype="0" fill="hold" nodeType="afterEffect">
                                  <p:stCondLst>
                                    <p:cond delay="25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3250"/>
                            </p:stCondLst>
                            <p:childTnLst>
                              <p:par>
                                <p:cTn id="27" presetID="10" presetClass="entr" presetSubtype="0" fill="hold" grpId="0" nodeType="afterEffect">
                                  <p:stCondLst>
                                    <p:cond delay="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fade">
                                      <p:cBhvr>
                                        <p:cTn id="29" dur="500"/>
                                        <p:tgtEl>
                                          <p:spTgt spid="26">
                                            <p:txEl>
                                              <p:pRg st="0" end="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7">
                                            <p:txEl>
                                              <p:pRg st="0" end="0"/>
                                            </p:txEl>
                                          </p:spTgt>
                                        </p:tgtEl>
                                        <p:attrNameLst>
                                          <p:attrName>style.visibility</p:attrName>
                                        </p:attrNameLst>
                                      </p:cBhvr>
                                      <p:to>
                                        <p:strVal val="visible"/>
                                      </p:to>
                                    </p:set>
                                    <p:animEffect transition="in" filter="fade">
                                      <p:cBhvr>
                                        <p:cTn id="32" dur="500"/>
                                        <p:tgtEl>
                                          <p:spTgt spid="27">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7">
                                            <p:txEl>
                                              <p:pRg st="1" end="1"/>
                                            </p:txEl>
                                          </p:spTgt>
                                        </p:tgtEl>
                                        <p:attrNameLst>
                                          <p:attrName>style.visibility</p:attrName>
                                        </p:attrNameLst>
                                      </p:cBhvr>
                                      <p:to>
                                        <p:strVal val="visible"/>
                                      </p:to>
                                    </p:set>
                                    <p:animEffect transition="in" filter="fade">
                                      <p:cBhvr>
                                        <p:cTn id="35" dur="500"/>
                                        <p:tgtEl>
                                          <p:spTgt spid="27">
                                            <p:txEl>
                                              <p:pRg st="1" end="1"/>
                                            </p:txEl>
                                          </p:spTgt>
                                        </p:tgtEl>
                                      </p:cBhvr>
                                    </p:animEffect>
                                  </p:childTnLst>
                                </p:cTn>
                              </p:par>
                            </p:childTnLst>
                          </p:cTn>
                        </p:par>
                        <p:par>
                          <p:cTn id="36" fill="hold">
                            <p:stCondLst>
                              <p:cond delay="4250"/>
                            </p:stCondLst>
                            <p:childTnLst>
                              <p:par>
                                <p:cTn id="37" presetID="10" presetClass="entr" presetSubtype="0" fill="hold" nodeType="afterEffect">
                                  <p:stCondLst>
                                    <p:cond delay="25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28">
                                            <p:txEl>
                                              <p:pRg st="0" end="0"/>
                                            </p:txEl>
                                          </p:spTgt>
                                        </p:tgtEl>
                                        <p:attrNameLst>
                                          <p:attrName>style.visibility</p:attrName>
                                        </p:attrNameLst>
                                      </p:cBhvr>
                                      <p:to>
                                        <p:strVal val="visible"/>
                                      </p:to>
                                    </p:set>
                                    <p:animEffect transition="in" filter="fade">
                                      <p:cBhvr>
                                        <p:cTn id="43" dur="500"/>
                                        <p:tgtEl>
                                          <p:spTgt spid="28">
                                            <p:txEl>
                                              <p:pRg st="0" end="0"/>
                                            </p:txEl>
                                          </p:spTgt>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9">
                                            <p:txEl>
                                              <p:pRg st="0" end="0"/>
                                            </p:txEl>
                                          </p:spTgt>
                                        </p:tgtEl>
                                        <p:attrNameLst>
                                          <p:attrName>style.visibility</p:attrName>
                                        </p:attrNameLst>
                                      </p:cBhvr>
                                      <p:to>
                                        <p:strVal val="visible"/>
                                      </p:to>
                                    </p:set>
                                    <p:animEffect transition="in" filter="fade">
                                      <p:cBhvr>
                                        <p:cTn id="46" dur="500"/>
                                        <p:tgtEl>
                                          <p:spTgt spid="29">
                                            <p:txEl>
                                              <p:pRg st="0" end="0"/>
                                            </p:txEl>
                                          </p:spTgt>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9">
                                            <p:txEl>
                                              <p:pRg st="1" end="1"/>
                                            </p:txEl>
                                          </p:spTgt>
                                        </p:tgtEl>
                                        <p:attrNameLst>
                                          <p:attrName>style.visibility</p:attrName>
                                        </p:attrNameLst>
                                      </p:cBhvr>
                                      <p:to>
                                        <p:strVal val="visible"/>
                                      </p:to>
                                    </p:set>
                                    <p:animEffect transition="in" filter="fade">
                                      <p:cBhvr>
                                        <p:cTn id="49"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allAtOnce">
        <p:tmplLst>
          <p:tmpl lvl="1">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14320" y="4063602"/>
            <a:ext cx="16457772" cy="1440161"/>
          </a:xfrm>
        </p:spPr>
        <p:txBody>
          <a:bodyPr anchor="b">
            <a:noAutofit/>
          </a:bodyPr>
          <a:lstStyle>
            <a:lvl1pPr algn="ctr">
              <a:defRPr sz="8000" kern="0" spc="2000" baseline="0"/>
            </a:lvl1pPr>
          </a:lstStyle>
          <a:p>
            <a:r>
              <a:rPr kumimoji="1" lang="en-US" altLang="ja-JP" dirty="0"/>
              <a:t>TITLE</a:t>
            </a:r>
            <a:endParaRPr kumimoji="1" lang="ja-JP" altLang="en-US" dirty="0"/>
          </a:p>
        </p:txBody>
      </p:sp>
      <p:sp>
        <p:nvSpPr>
          <p:cNvPr id="6" name="テキスト プレースホルダー 5"/>
          <p:cNvSpPr>
            <a:spLocks noGrp="1"/>
          </p:cNvSpPr>
          <p:nvPr>
            <p:ph type="body" sz="quarter" idx="12" hasCustomPrompt="1"/>
          </p:nvPr>
        </p:nvSpPr>
        <p:spPr>
          <a:xfrm>
            <a:off x="970757" y="5359747"/>
            <a:ext cx="16344898" cy="575841"/>
          </a:xfrm>
        </p:spPr>
        <p:txBody>
          <a:bodyPr>
            <a:noAutofit/>
          </a:bodyPr>
          <a:lstStyle>
            <a:lvl1pPr algn="ctr">
              <a:spcBef>
                <a:spcPts val="0"/>
              </a:spcBef>
              <a:defRPr sz="2800" spc="1000" baseline="0">
                <a:solidFill>
                  <a:schemeClr val="tx1"/>
                </a:solidFill>
              </a:defRPr>
            </a:lvl1pPr>
          </a:lstStyle>
          <a:p>
            <a:pPr lvl="0"/>
            <a:r>
              <a:rPr kumimoji="1" lang="en-US" altLang="ja-JP" dirty="0"/>
              <a:t>DESCRIPTION GOES HERE</a:t>
            </a:r>
            <a:endParaRPr kumimoji="1" lang="ja-JP" altLang="en-US" dirty="0"/>
          </a:p>
        </p:txBody>
      </p:sp>
      <p:sp>
        <p:nvSpPr>
          <p:cNvPr id="7" name="テキスト プレースホルダー 5"/>
          <p:cNvSpPr>
            <a:spLocks noGrp="1"/>
          </p:cNvSpPr>
          <p:nvPr>
            <p:ph type="body" sz="quarter" idx="13" hasCustomPrompt="1"/>
          </p:nvPr>
        </p:nvSpPr>
        <p:spPr>
          <a:xfrm>
            <a:off x="970757" y="8167836"/>
            <a:ext cx="16344898" cy="1871985"/>
          </a:xfrm>
        </p:spPr>
        <p:txBody>
          <a:bodyPr anchor="b"/>
          <a:lstStyle>
            <a:lvl1pPr algn="ctr">
              <a:spcBef>
                <a:spcPts val="0"/>
              </a:spcBef>
              <a:defRPr baseline="0">
                <a:solidFill>
                  <a:schemeClr val="tx1"/>
                </a:solidFill>
              </a:defRPr>
            </a:lvl1pPr>
          </a:lstStyle>
          <a:p>
            <a:pPr lvl="0"/>
            <a:r>
              <a:rPr kumimoji="1" lang="en-US" altLang="ja-JP" dirty="0"/>
              <a:t>Info</a:t>
            </a:r>
            <a:endParaRPr kumimoji="1" lang="ja-JP" altLang="en-US" dirty="0"/>
          </a:p>
        </p:txBody>
      </p:sp>
      <p:cxnSp>
        <p:nvCxnSpPr>
          <p:cNvPr id="12" name="直線コネクタ 11"/>
          <p:cNvCxnSpPr/>
          <p:nvPr userDrawn="1"/>
        </p:nvCxnSpPr>
        <p:spPr>
          <a:xfrm flipV="1">
            <a:off x="8813213" y="2263180"/>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8813213" y="2623220"/>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userDrawn="1"/>
        </p:nvCxnSpPr>
        <p:spPr>
          <a:xfrm flipV="1">
            <a:off x="8813213" y="2983260"/>
            <a:ext cx="661574" cy="10081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6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iterate type="lt">
                                    <p:tmPct val="10000"/>
                                  </p:iterate>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iterate type="lt">
                                    <p:tmPct val="10000"/>
                                  </p:iterate>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 presetClass="entr" presetSubtype="2" decel="100000" fill="hold" nodeType="withEffect">
                  <p:stCondLst>
                    <p:cond delay="250"/>
                  </p:stCondLst>
                  <p:iterate type="lt">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Takeaway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grpSp>
        <p:nvGrpSpPr>
          <p:cNvPr id="15" name="グループ化 14"/>
          <p:cNvGrpSpPr/>
          <p:nvPr userDrawn="1"/>
        </p:nvGrpSpPr>
        <p:grpSpPr>
          <a:xfrm>
            <a:off x="142206" y="2470598"/>
            <a:ext cx="1552133" cy="1728192"/>
            <a:chOff x="7054974" y="1111052"/>
            <a:chExt cx="1552133" cy="1728192"/>
          </a:xfrm>
        </p:grpSpPr>
        <p:sp>
          <p:nvSpPr>
            <p:cNvPr id="16" name="テキスト ボックス 15"/>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1</a:t>
              </a:r>
              <a:endParaRPr kumimoji="1" lang="ja-JP" altLang="en-US" sz="9600" dirty="0">
                <a:solidFill>
                  <a:schemeClr val="tx1">
                    <a:lumMod val="50000"/>
                  </a:schemeClr>
                </a:solidFill>
              </a:endParaRPr>
            </a:p>
          </p:txBody>
        </p:sp>
        <p:cxnSp>
          <p:nvCxnSpPr>
            <p:cNvPr id="17" name="直線コネクタ 16"/>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userDrawn="1"/>
        </p:nvGrpSpPr>
        <p:grpSpPr>
          <a:xfrm>
            <a:off x="142206" y="4774854"/>
            <a:ext cx="1552133" cy="1728192"/>
            <a:chOff x="7054974" y="1111052"/>
            <a:chExt cx="1552133" cy="1728192"/>
          </a:xfrm>
        </p:grpSpPr>
        <p:sp>
          <p:nvSpPr>
            <p:cNvPr id="19" name="テキスト ボックス 18"/>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2</a:t>
              </a:r>
              <a:endParaRPr kumimoji="1" lang="ja-JP" altLang="en-US" sz="9600" dirty="0">
                <a:solidFill>
                  <a:schemeClr val="tx1">
                    <a:lumMod val="50000"/>
                  </a:schemeClr>
                </a:solidFill>
              </a:endParaRPr>
            </a:p>
          </p:txBody>
        </p:sp>
        <p:cxnSp>
          <p:nvCxnSpPr>
            <p:cNvPr id="20" name="直線コネクタ 19"/>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userDrawn="1"/>
        </p:nvGrpSpPr>
        <p:grpSpPr>
          <a:xfrm>
            <a:off x="142206" y="7079110"/>
            <a:ext cx="1552133" cy="1728192"/>
            <a:chOff x="7054974" y="1111052"/>
            <a:chExt cx="1552133" cy="1728192"/>
          </a:xfrm>
        </p:grpSpPr>
        <p:sp>
          <p:nvSpPr>
            <p:cNvPr id="22" name="テキスト ボックス 21"/>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3</a:t>
              </a:r>
              <a:endParaRPr kumimoji="1" lang="ja-JP" altLang="en-US" sz="9600" dirty="0">
                <a:solidFill>
                  <a:schemeClr val="tx1">
                    <a:lumMod val="50000"/>
                  </a:schemeClr>
                </a:solidFill>
              </a:endParaRPr>
            </a:p>
          </p:txBody>
        </p:sp>
        <p:cxnSp>
          <p:nvCxnSpPr>
            <p:cNvPr id="23" name="直線コネクタ 22"/>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テキスト プレースホルダー 6"/>
          <p:cNvSpPr>
            <a:spLocks noGrp="1"/>
          </p:cNvSpPr>
          <p:nvPr>
            <p:ph type="body" sz="quarter" idx="13" hasCustomPrompt="1"/>
          </p:nvPr>
        </p:nvSpPr>
        <p:spPr>
          <a:xfrm>
            <a:off x="1870398" y="2263180"/>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14" hasCustomPrompt="1"/>
          </p:nvPr>
        </p:nvSpPr>
        <p:spPr>
          <a:xfrm>
            <a:off x="1870398" y="2983260"/>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6" name="テキスト プレースホルダー 6"/>
          <p:cNvSpPr>
            <a:spLocks noGrp="1"/>
          </p:cNvSpPr>
          <p:nvPr>
            <p:ph type="body" sz="quarter" idx="15" hasCustomPrompt="1"/>
          </p:nvPr>
        </p:nvSpPr>
        <p:spPr>
          <a:xfrm>
            <a:off x="1870398" y="4550771"/>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27" name="テキスト プレースホルダー 6"/>
          <p:cNvSpPr>
            <a:spLocks noGrp="1"/>
          </p:cNvSpPr>
          <p:nvPr>
            <p:ph type="body" sz="quarter" idx="16" hasCustomPrompt="1"/>
          </p:nvPr>
        </p:nvSpPr>
        <p:spPr>
          <a:xfrm>
            <a:off x="1870398" y="5270851"/>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8" name="テキスト プレースホルダー 6"/>
          <p:cNvSpPr>
            <a:spLocks noGrp="1"/>
          </p:cNvSpPr>
          <p:nvPr>
            <p:ph type="body" sz="quarter" idx="17" hasCustomPrompt="1"/>
          </p:nvPr>
        </p:nvSpPr>
        <p:spPr>
          <a:xfrm>
            <a:off x="1870398" y="6838362"/>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29" name="テキスト プレースホルダー 6"/>
          <p:cNvSpPr>
            <a:spLocks noGrp="1"/>
          </p:cNvSpPr>
          <p:nvPr>
            <p:ph type="body" sz="quarter" idx="18" hasCustomPrompt="1"/>
          </p:nvPr>
        </p:nvSpPr>
        <p:spPr>
          <a:xfrm>
            <a:off x="1870398" y="7558442"/>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grpSp>
        <p:nvGrpSpPr>
          <p:cNvPr id="30" name="グループ化 29"/>
          <p:cNvGrpSpPr/>
          <p:nvPr userDrawn="1"/>
        </p:nvGrpSpPr>
        <p:grpSpPr>
          <a:xfrm>
            <a:off x="8639150" y="2470598"/>
            <a:ext cx="1552133" cy="1728192"/>
            <a:chOff x="7054974" y="1111052"/>
            <a:chExt cx="1552133" cy="1728192"/>
          </a:xfrm>
        </p:grpSpPr>
        <p:sp>
          <p:nvSpPr>
            <p:cNvPr id="31" name="テキスト ボックス 30"/>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4</a:t>
              </a:r>
              <a:endParaRPr kumimoji="1" lang="ja-JP" altLang="en-US" sz="9600" dirty="0">
                <a:solidFill>
                  <a:schemeClr val="tx1">
                    <a:lumMod val="50000"/>
                  </a:schemeClr>
                </a:solidFill>
              </a:endParaRPr>
            </a:p>
          </p:txBody>
        </p:sp>
        <p:cxnSp>
          <p:nvCxnSpPr>
            <p:cNvPr id="32" name="直線コネクタ 31"/>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3" name="グループ化 32"/>
          <p:cNvGrpSpPr/>
          <p:nvPr userDrawn="1"/>
        </p:nvGrpSpPr>
        <p:grpSpPr>
          <a:xfrm>
            <a:off x="8639150" y="4774854"/>
            <a:ext cx="1552133" cy="1728192"/>
            <a:chOff x="7054974" y="1111052"/>
            <a:chExt cx="1552133" cy="1728192"/>
          </a:xfrm>
        </p:grpSpPr>
        <p:sp>
          <p:nvSpPr>
            <p:cNvPr id="34" name="テキスト ボックス 33"/>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5</a:t>
              </a:r>
              <a:endParaRPr kumimoji="1" lang="ja-JP" altLang="en-US" sz="9600" dirty="0">
                <a:solidFill>
                  <a:schemeClr val="tx1">
                    <a:lumMod val="50000"/>
                  </a:schemeClr>
                </a:solidFill>
              </a:endParaRPr>
            </a:p>
          </p:txBody>
        </p:sp>
        <p:cxnSp>
          <p:nvCxnSpPr>
            <p:cNvPr id="35" name="直線コネクタ 34"/>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グループ化 35"/>
          <p:cNvGrpSpPr/>
          <p:nvPr userDrawn="1"/>
        </p:nvGrpSpPr>
        <p:grpSpPr>
          <a:xfrm>
            <a:off x="8639150" y="7079110"/>
            <a:ext cx="1552133" cy="1728192"/>
            <a:chOff x="7054974" y="1111052"/>
            <a:chExt cx="1552133" cy="1728192"/>
          </a:xfrm>
        </p:grpSpPr>
        <p:sp>
          <p:nvSpPr>
            <p:cNvPr id="37" name="テキスト ボックス 36"/>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6</a:t>
              </a:r>
              <a:endParaRPr kumimoji="1" lang="ja-JP" altLang="en-US" sz="9600" dirty="0">
                <a:solidFill>
                  <a:schemeClr val="tx1">
                    <a:lumMod val="50000"/>
                  </a:schemeClr>
                </a:solidFill>
              </a:endParaRPr>
            </a:p>
          </p:txBody>
        </p:sp>
        <p:cxnSp>
          <p:nvCxnSpPr>
            <p:cNvPr id="38" name="直線コネクタ 3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テキスト プレースホルダー 6"/>
          <p:cNvSpPr>
            <a:spLocks noGrp="1"/>
          </p:cNvSpPr>
          <p:nvPr>
            <p:ph type="body" sz="quarter" idx="19" hasCustomPrompt="1"/>
          </p:nvPr>
        </p:nvSpPr>
        <p:spPr>
          <a:xfrm>
            <a:off x="10367342" y="2263180"/>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40" name="テキスト プレースホルダー 6"/>
          <p:cNvSpPr>
            <a:spLocks noGrp="1"/>
          </p:cNvSpPr>
          <p:nvPr>
            <p:ph type="body" sz="quarter" idx="20" hasCustomPrompt="1"/>
          </p:nvPr>
        </p:nvSpPr>
        <p:spPr>
          <a:xfrm>
            <a:off x="10367342" y="2983260"/>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1" name="テキスト プレースホルダー 6"/>
          <p:cNvSpPr>
            <a:spLocks noGrp="1"/>
          </p:cNvSpPr>
          <p:nvPr>
            <p:ph type="body" sz="quarter" idx="21" hasCustomPrompt="1"/>
          </p:nvPr>
        </p:nvSpPr>
        <p:spPr>
          <a:xfrm>
            <a:off x="10367342" y="4550771"/>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42" name="テキスト プレースホルダー 6"/>
          <p:cNvSpPr>
            <a:spLocks noGrp="1"/>
          </p:cNvSpPr>
          <p:nvPr>
            <p:ph type="body" sz="quarter" idx="22" hasCustomPrompt="1"/>
          </p:nvPr>
        </p:nvSpPr>
        <p:spPr>
          <a:xfrm>
            <a:off x="10367342" y="5270851"/>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3" name="テキスト プレースホルダー 6"/>
          <p:cNvSpPr>
            <a:spLocks noGrp="1"/>
          </p:cNvSpPr>
          <p:nvPr>
            <p:ph type="body" sz="quarter" idx="23" hasCustomPrompt="1"/>
          </p:nvPr>
        </p:nvSpPr>
        <p:spPr>
          <a:xfrm>
            <a:off x="10367342" y="6838362"/>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44" name="テキスト プレースホルダー 6"/>
          <p:cNvSpPr>
            <a:spLocks noGrp="1"/>
          </p:cNvSpPr>
          <p:nvPr>
            <p:ph type="body" sz="quarter" idx="24" hasCustomPrompt="1"/>
          </p:nvPr>
        </p:nvSpPr>
        <p:spPr>
          <a:xfrm>
            <a:off x="10367342" y="7558442"/>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28381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fade">
                                      <p:cBhvr>
                                        <p:cTn id="15" dur="500"/>
                                        <p:tgtEl>
                                          <p:spTgt spid="24">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5">
                                            <p:txEl>
                                              <p:pRg st="0" end="0"/>
                                            </p:txEl>
                                          </p:spTgt>
                                        </p:tgtEl>
                                        <p:attrNameLst>
                                          <p:attrName>style.visibility</p:attrName>
                                        </p:attrNameLst>
                                      </p:cBhvr>
                                      <p:to>
                                        <p:strVal val="visible"/>
                                      </p:to>
                                    </p:set>
                                    <p:animEffect transition="in" filter="fade">
                                      <p:cBhvr>
                                        <p:cTn id="19" dur="500"/>
                                        <p:tgtEl>
                                          <p:spTgt spid="2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xEl>
                                              <p:pRg st="1" end="1"/>
                                            </p:txEl>
                                          </p:spTgt>
                                        </p:tgtEl>
                                        <p:attrNameLst>
                                          <p:attrName>style.visibility</p:attrName>
                                        </p:attrNameLst>
                                      </p:cBhvr>
                                      <p:to>
                                        <p:strVal val="visible"/>
                                      </p:to>
                                    </p:set>
                                    <p:animEffect transition="in" filter="fade">
                                      <p:cBhvr>
                                        <p:cTn id="22" dur="500"/>
                                        <p:tgtEl>
                                          <p:spTgt spid="25">
                                            <p:txEl>
                                              <p:pRg st="1" end="1"/>
                                            </p:txEl>
                                          </p:spTgt>
                                        </p:tgtEl>
                                      </p:cBhvr>
                                    </p:animEffect>
                                  </p:childTnLst>
                                </p:cTn>
                              </p:par>
                            </p:childTnLst>
                          </p:cTn>
                        </p:par>
                        <p:par>
                          <p:cTn id="23" fill="hold">
                            <p:stCondLst>
                              <p:cond delay="2500"/>
                            </p:stCondLst>
                            <p:childTnLst>
                              <p:par>
                                <p:cTn id="24" presetID="10" presetClass="entr" presetSubtype="0" fill="hold" nodeType="afterEffect">
                                  <p:stCondLst>
                                    <p:cond delay="25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3250"/>
                            </p:stCondLst>
                            <p:childTnLst>
                              <p:par>
                                <p:cTn id="28" presetID="10" presetClass="entr" presetSubtype="0" fill="hold" grpId="0" nodeType="afterEffect">
                                  <p:stCondLst>
                                    <p:cond delay="0"/>
                                  </p:stCondLst>
                                  <p:childTnLst>
                                    <p:set>
                                      <p:cBhvr>
                                        <p:cTn id="29" dur="1" fill="hold">
                                          <p:stCondLst>
                                            <p:cond delay="0"/>
                                          </p:stCondLst>
                                        </p:cTn>
                                        <p:tgtEl>
                                          <p:spTgt spid="26">
                                            <p:txEl>
                                              <p:pRg st="0" end="0"/>
                                            </p:txEl>
                                          </p:spTgt>
                                        </p:tgtEl>
                                        <p:attrNameLst>
                                          <p:attrName>style.visibility</p:attrName>
                                        </p:attrNameLst>
                                      </p:cBhvr>
                                      <p:to>
                                        <p:strVal val="visible"/>
                                      </p:to>
                                    </p:set>
                                    <p:animEffect transition="in" filter="fade">
                                      <p:cBhvr>
                                        <p:cTn id="30" dur="500"/>
                                        <p:tgtEl>
                                          <p:spTgt spid="26">
                                            <p:txEl>
                                              <p:pRg st="0" end="0"/>
                                            </p:txEl>
                                          </p:spTgt>
                                        </p:tgtEl>
                                      </p:cBhvr>
                                    </p:animEffect>
                                  </p:childTnLst>
                                </p:cTn>
                              </p:par>
                            </p:childTnLst>
                          </p:cTn>
                        </p:par>
                        <p:par>
                          <p:cTn id="31" fill="hold">
                            <p:stCondLst>
                              <p:cond delay="3750"/>
                            </p:stCondLst>
                            <p:childTnLst>
                              <p:par>
                                <p:cTn id="32" presetID="10" presetClass="entr" presetSubtype="0" fill="hold" grpId="0" nodeType="afterEffect">
                                  <p:stCondLst>
                                    <p:cond delay="0"/>
                                  </p:stCondLst>
                                  <p:childTnLst>
                                    <p:set>
                                      <p:cBhvr>
                                        <p:cTn id="33" dur="1" fill="hold">
                                          <p:stCondLst>
                                            <p:cond delay="0"/>
                                          </p:stCondLst>
                                        </p:cTn>
                                        <p:tgtEl>
                                          <p:spTgt spid="27">
                                            <p:txEl>
                                              <p:pRg st="0" end="0"/>
                                            </p:txEl>
                                          </p:spTgt>
                                        </p:tgtEl>
                                        <p:attrNameLst>
                                          <p:attrName>style.visibility</p:attrName>
                                        </p:attrNameLst>
                                      </p:cBhvr>
                                      <p:to>
                                        <p:strVal val="visible"/>
                                      </p:to>
                                    </p:set>
                                    <p:animEffect transition="in" filter="fade">
                                      <p:cBhvr>
                                        <p:cTn id="34" dur="500"/>
                                        <p:tgtEl>
                                          <p:spTgt spid="27">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xEl>
                                              <p:pRg st="1" end="1"/>
                                            </p:txEl>
                                          </p:spTgt>
                                        </p:tgtEl>
                                        <p:attrNameLst>
                                          <p:attrName>style.visibility</p:attrName>
                                        </p:attrNameLst>
                                      </p:cBhvr>
                                      <p:to>
                                        <p:strVal val="visible"/>
                                      </p:to>
                                    </p:set>
                                    <p:animEffect transition="in" filter="fade">
                                      <p:cBhvr>
                                        <p:cTn id="37" dur="500"/>
                                        <p:tgtEl>
                                          <p:spTgt spid="27">
                                            <p:txEl>
                                              <p:pRg st="1" end="1"/>
                                            </p:txEl>
                                          </p:spTgt>
                                        </p:tgtEl>
                                      </p:cBhvr>
                                    </p:animEffect>
                                  </p:childTnLst>
                                </p:cTn>
                              </p:par>
                            </p:childTnLst>
                          </p:cTn>
                        </p:par>
                        <p:par>
                          <p:cTn id="38" fill="hold">
                            <p:stCondLst>
                              <p:cond delay="4250"/>
                            </p:stCondLst>
                            <p:childTnLst>
                              <p:par>
                                <p:cTn id="39" presetID="10" presetClass="entr" presetSubtype="0" fill="hold" nodeType="after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5000"/>
                            </p:stCondLst>
                            <p:childTnLst>
                              <p:par>
                                <p:cTn id="43" presetID="10" presetClass="entr" presetSubtype="0" fill="hold" grpId="0" nodeType="after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animEffect transition="in" filter="fade">
                                      <p:cBhvr>
                                        <p:cTn id="45" dur="500"/>
                                        <p:tgtEl>
                                          <p:spTgt spid="28">
                                            <p:txEl>
                                              <p:pRg st="0" end="0"/>
                                            </p:txEl>
                                          </p:spTgt>
                                        </p:tgtEl>
                                      </p:cBhvr>
                                    </p:animEffect>
                                  </p:childTnLst>
                                </p:cTn>
                              </p:par>
                            </p:childTnLst>
                          </p:cTn>
                        </p:par>
                        <p:par>
                          <p:cTn id="46" fill="hold">
                            <p:stCondLst>
                              <p:cond delay="5500"/>
                            </p:stCondLst>
                            <p:childTnLst>
                              <p:par>
                                <p:cTn id="47" presetID="10" presetClass="entr" presetSubtype="0" fill="hold" grpId="0" nodeType="after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animEffect transition="in" filter="fade">
                                      <p:cBhvr>
                                        <p:cTn id="49" dur="500"/>
                                        <p:tgtEl>
                                          <p:spTgt spid="29">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xEl>
                                              <p:pRg st="1" end="1"/>
                                            </p:txEl>
                                          </p:spTgt>
                                        </p:tgtEl>
                                        <p:attrNameLst>
                                          <p:attrName>style.visibility</p:attrName>
                                        </p:attrNameLst>
                                      </p:cBhvr>
                                      <p:to>
                                        <p:strVal val="visible"/>
                                      </p:to>
                                    </p:set>
                                    <p:animEffect transition="in" filter="fade">
                                      <p:cBhvr>
                                        <p:cTn id="52" dur="500"/>
                                        <p:tgtEl>
                                          <p:spTgt spid="29">
                                            <p:txEl>
                                              <p:pRg st="1" end="1"/>
                                            </p:txEl>
                                          </p:spTgt>
                                        </p:tgtEl>
                                      </p:cBhvr>
                                    </p:animEffect>
                                  </p:childTnLst>
                                </p:cTn>
                              </p:par>
                            </p:childTnLst>
                          </p:cTn>
                        </p:par>
                        <p:par>
                          <p:cTn id="53" fill="hold">
                            <p:stCondLst>
                              <p:cond delay="6000"/>
                            </p:stCondLst>
                            <p:childTnLst>
                              <p:par>
                                <p:cTn id="54" presetID="10" presetClass="entr" presetSubtype="0" fill="hold" nodeType="afterEffect">
                                  <p:stCondLst>
                                    <p:cond delay="25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par>
                          <p:cTn id="57" fill="hold">
                            <p:stCondLst>
                              <p:cond delay="6750"/>
                            </p:stCondLst>
                            <p:childTnLst>
                              <p:par>
                                <p:cTn id="58" presetID="10" presetClass="entr" presetSubtype="0" fill="hold" grpId="0" nodeType="afterEffect">
                                  <p:stCondLst>
                                    <p:cond delay="0"/>
                                  </p:stCondLst>
                                  <p:childTnLst>
                                    <p:set>
                                      <p:cBhvr>
                                        <p:cTn id="59" dur="1" fill="hold">
                                          <p:stCondLst>
                                            <p:cond delay="0"/>
                                          </p:stCondLst>
                                        </p:cTn>
                                        <p:tgtEl>
                                          <p:spTgt spid="39">
                                            <p:txEl>
                                              <p:pRg st="0" end="0"/>
                                            </p:txEl>
                                          </p:spTgt>
                                        </p:tgtEl>
                                        <p:attrNameLst>
                                          <p:attrName>style.visibility</p:attrName>
                                        </p:attrNameLst>
                                      </p:cBhvr>
                                      <p:to>
                                        <p:strVal val="visible"/>
                                      </p:to>
                                    </p:set>
                                    <p:animEffect transition="in" filter="fade">
                                      <p:cBhvr>
                                        <p:cTn id="60" dur="500"/>
                                        <p:tgtEl>
                                          <p:spTgt spid="39">
                                            <p:txEl>
                                              <p:pRg st="0" end="0"/>
                                            </p:txEl>
                                          </p:spTgt>
                                        </p:tgtEl>
                                      </p:cBhvr>
                                    </p:animEffect>
                                  </p:childTnLst>
                                </p:cTn>
                              </p:par>
                            </p:childTnLst>
                          </p:cTn>
                        </p:par>
                        <p:par>
                          <p:cTn id="61" fill="hold">
                            <p:stCondLst>
                              <p:cond delay="7250"/>
                            </p:stCondLst>
                            <p:childTnLst>
                              <p:par>
                                <p:cTn id="62" presetID="10" presetClass="entr" presetSubtype="0" fill="hold" grpId="0" nodeType="afterEffect">
                                  <p:stCondLst>
                                    <p:cond delay="0"/>
                                  </p:stCondLst>
                                  <p:childTnLst>
                                    <p:set>
                                      <p:cBhvr>
                                        <p:cTn id="63" dur="1" fill="hold">
                                          <p:stCondLst>
                                            <p:cond delay="0"/>
                                          </p:stCondLst>
                                        </p:cTn>
                                        <p:tgtEl>
                                          <p:spTgt spid="40">
                                            <p:txEl>
                                              <p:pRg st="0" end="0"/>
                                            </p:txEl>
                                          </p:spTgt>
                                        </p:tgtEl>
                                        <p:attrNameLst>
                                          <p:attrName>style.visibility</p:attrName>
                                        </p:attrNameLst>
                                      </p:cBhvr>
                                      <p:to>
                                        <p:strVal val="visible"/>
                                      </p:to>
                                    </p:set>
                                    <p:animEffect transition="in" filter="fade">
                                      <p:cBhvr>
                                        <p:cTn id="64" dur="500"/>
                                        <p:tgtEl>
                                          <p:spTgt spid="40">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
                                            <p:txEl>
                                              <p:pRg st="1" end="1"/>
                                            </p:txEl>
                                          </p:spTgt>
                                        </p:tgtEl>
                                        <p:attrNameLst>
                                          <p:attrName>style.visibility</p:attrName>
                                        </p:attrNameLst>
                                      </p:cBhvr>
                                      <p:to>
                                        <p:strVal val="visible"/>
                                      </p:to>
                                    </p:set>
                                    <p:animEffect transition="in" filter="fade">
                                      <p:cBhvr>
                                        <p:cTn id="67" dur="500"/>
                                        <p:tgtEl>
                                          <p:spTgt spid="40">
                                            <p:txEl>
                                              <p:pRg st="1" end="1"/>
                                            </p:txEl>
                                          </p:spTgt>
                                        </p:tgtEl>
                                      </p:cBhvr>
                                    </p:animEffect>
                                  </p:childTnLst>
                                </p:cTn>
                              </p:par>
                            </p:childTnLst>
                          </p:cTn>
                        </p:par>
                        <p:par>
                          <p:cTn id="68" fill="hold">
                            <p:stCondLst>
                              <p:cond delay="7750"/>
                            </p:stCondLst>
                            <p:childTnLst>
                              <p:par>
                                <p:cTn id="69" presetID="10" presetClass="entr" presetSubtype="0" fill="hold" nodeType="afterEffect">
                                  <p:stCondLst>
                                    <p:cond delay="25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41">
                                            <p:txEl>
                                              <p:pRg st="0" end="0"/>
                                            </p:txEl>
                                          </p:spTgt>
                                        </p:tgtEl>
                                        <p:attrNameLst>
                                          <p:attrName>style.visibility</p:attrName>
                                        </p:attrNameLst>
                                      </p:cBhvr>
                                      <p:to>
                                        <p:strVal val="visible"/>
                                      </p:to>
                                    </p:set>
                                    <p:animEffect transition="in" filter="fade">
                                      <p:cBhvr>
                                        <p:cTn id="75" dur="500"/>
                                        <p:tgtEl>
                                          <p:spTgt spid="41">
                                            <p:txEl>
                                              <p:pRg st="0" end="0"/>
                                            </p:txEl>
                                          </p:spTgt>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fade">
                                      <p:cBhvr>
                                        <p:cTn id="79" dur="500"/>
                                        <p:tgtEl>
                                          <p:spTgt spid="42">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xEl>
                                              <p:pRg st="1" end="1"/>
                                            </p:txEl>
                                          </p:spTgt>
                                        </p:tgtEl>
                                        <p:attrNameLst>
                                          <p:attrName>style.visibility</p:attrName>
                                        </p:attrNameLst>
                                      </p:cBhvr>
                                      <p:to>
                                        <p:strVal val="visible"/>
                                      </p:to>
                                    </p:set>
                                    <p:animEffect transition="in" filter="fade">
                                      <p:cBhvr>
                                        <p:cTn id="82" dur="500"/>
                                        <p:tgtEl>
                                          <p:spTgt spid="42">
                                            <p:txEl>
                                              <p:pRg st="1" end="1"/>
                                            </p:txEl>
                                          </p:spTgt>
                                        </p:tgtEl>
                                      </p:cBhvr>
                                    </p:animEffect>
                                  </p:childTnLst>
                                </p:cTn>
                              </p:par>
                            </p:childTnLst>
                          </p:cTn>
                        </p:par>
                        <p:par>
                          <p:cTn id="83" fill="hold">
                            <p:stCondLst>
                              <p:cond delay="9500"/>
                            </p:stCondLst>
                            <p:childTnLst>
                              <p:par>
                                <p:cTn id="84" presetID="10" presetClass="entr" presetSubtype="0" fill="hold" nodeType="afterEffect">
                                  <p:stCondLst>
                                    <p:cond delay="25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childTnLst>
                          </p:cTn>
                        </p:par>
                        <p:par>
                          <p:cTn id="87" fill="hold">
                            <p:stCondLst>
                              <p:cond delay="10250"/>
                            </p:stCondLst>
                            <p:childTnLst>
                              <p:par>
                                <p:cTn id="88" presetID="10" presetClass="entr" presetSubtype="0" fill="hold" grpId="0" nodeType="afterEffect">
                                  <p:stCondLst>
                                    <p:cond delay="0"/>
                                  </p:stCondLst>
                                  <p:childTnLst>
                                    <p:set>
                                      <p:cBhvr>
                                        <p:cTn id="89" dur="1" fill="hold">
                                          <p:stCondLst>
                                            <p:cond delay="0"/>
                                          </p:stCondLst>
                                        </p:cTn>
                                        <p:tgtEl>
                                          <p:spTgt spid="43">
                                            <p:txEl>
                                              <p:pRg st="0" end="0"/>
                                            </p:txEl>
                                          </p:spTgt>
                                        </p:tgtEl>
                                        <p:attrNameLst>
                                          <p:attrName>style.visibility</p:attrName>
                                        </p:attrNameLst>
                                      </p:cBhvr>
                                      <p:to>
                                        <p:strVal val="visible"/>
                                      </p:to>
                                    </p:set>
                                    <p:animEffect transition="in" filter="fade">
                                      <p:cBhvr>
                                        <p:cTn id="90" dur="500"/>
                                        <p:tgtEl>
                                          <p:spTgt spid="43">
                                            <p:txEl>
                                              <p:pRg st="0" end="0"/>
                                            </p:txEl>
                                          </p:spTgt>
                                        </p:tgtEl>
                                      </p:cBhvr>
                                    </p:animEffect>
                                  </p:childTnLst>
                                </p:cTn>
                              </p:par>
                            </p:childTnLst>
                          </p:cTn>
                        </p:par>
                        <p:par>
                          <p:cTn id="91" fill="hold">
                            <p:stCondLst>
                              <p:cond delay="10750"/>
                            </p:stCondLst>
                            <p:childTnLst>
                              <p:par>
                                <p:cTn id="92" presetID="10" presetClass="entr" presetSubtype="0" fill="hold" grpId="0" nodeType="afterEffect">
                                  <p:stCondLst>
                                    <p:cond delay="0"/>
                                  </p:stCondLst>
                                  <p:childTnLst>
                                    <p:set>
                                      <p:cBhvr>
                                        <p:cTn id="93" dur="1" fill="hold">
                                          <p:stCondLst>
                                            <p:cond delay="0"/>
                                          </p:stCondLst>
                                        </p:cTn>
                                        <p:tgtEl>
                                          <p:spTgt spid="44">
                                            <p:txEl>
                                              <p:pRg st="0" end="0"/>
                                            </p:txEl>
                                          </p:spTgt>
                                        </p:tgtEl>
                                        <p:attrNameLst>
                                          <p:attrName>style.visibility</p:attrName>
                                        </p:attrNameLst>
                                      </p:cBhvr>
                                      <p:to>
                                        <p:strVal val="visible"/>
                                      </p:to>
                                    </p:set>
                                    <p:animEffect transition="in" filter="fade">
                                      <p:cBhvr>
                                        <p:cTn id="94" dur="500"/>
                                        <p:tgtEl>
                                          <p:spTgt spid="44">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xEl>
                                              <p:pRg st="1" end="1"/>
                                            </p:txEl>
                                          </p:spTgt>
                                        </p:tgtEl>
                                        <p:attrNameLst>
                                          <p:attrName>style.visibility</p:attrName>
                                        </p:attrNameLst>
                                      </p:cBhvr>
                                      <p:to>
                                        <p:strVal val="visible"/>
                                      </p:to>
                                    </p:set>
                                    <p:animEffect transition="in" filter="fade">
                                      <p:cBhvr>
                                        <p:cTn id="97" dur="500"/>
                                        <p:tgtEl>
                                          <p:spTgt spid="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allAtOnce">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allAtOnce">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allAtOnce">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allAtOnce">
        <p:tmplLst>
          <p:tmpl lvl="1">
            <p:tnLst>
              <p:par>
                <p:cTn presetID="10"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grpSp>
        <p:nvGrpSpPr>
          <p:cNvPr id="15" name="グループ化 14"/>
          <p:cNvGrpSpPr/>
          <p:nvPr userDrawn="1"/>
        </p:nvGrpSpPr>
        <p:grpSpPr>
          <a:xfrm>
            <a:off x="6478910" y="1831132"/>
            <a:ext cx="1552133" cy="1569660"/>
            <a:chOff x="7054974" y="1200132"/>
            <a:chExt cx="1552133" cy="1569660"/>
          </a:xfrm>
        </p:grpSpPr>
        <p:sp>
          <p:nvSpPr>
            <p:cNvPr id="16" name="テキスト ボックス 15"/>
            <p:cNvSpPr txBox="1"/>
            <p:nvPr userDrawn="1"/>
          </p:nvSpPr>
          <p:spPr>
            <a:xfrm>
              <a:off x="7054974" y="1200132"/>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1</a:t>
              </a:r>
              <a:endParaRPr kumimoji="1" lang="ja-JP" altLang="en-US" sz="9600" dirty="0">
                <a:solidFill>
                  <a:schemeClr val="tx1">
                    <a:lumMod val="50000"/>
                  </a:schemeClr>
                </a:solidFill>
              </a:endParaRPr>
            </a:p>
          </p:txBody>
        </p:sp>
        <p:cxnSp>
          <p:nvCxnSpPr>
            <p:cNvPr id="17" name="直線コネクタ 16"/>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テキスト プレースホルダー 6"/>
          <p:cNvSpPr>
            <a:spLocks noGrp="1"/>
          </p:cNvSpPr>
          <p:nvPr>
            <p:ph type="body" sz="quarter" idx="14" hasCustomPrompt="1"/>
          </p:nvPr>
        </p:nvSpPr>
        <p:spPr>
          <a:xfrm>
            <a:off x="8207102" y="2047156"/>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34" name="グループ化 33"/>
          <p:cNvGrpSpPr/>
          <p:nvPr userDrawn="1"/>
        </p:nvGrpSpPr>
        <p:grpSpPr>
          <a:xfrm>
            <a:off x="6478910" y="3343300"/>
            <a:ext cx="1552133" cy="1569660"/>
            <a:chOff x="7054974" y="1248171"/>
            <a:chExt cx="1552133" cy="1569660"/>
          </a:xfrm>
        </p:grpSpPr>
        <p:sp>
          <p:nvSpPr>
            <p:cNvPr id="35" name="テキスト ボックス 34"/>
            <p:cNvSpPr txBox="1"/>
            <p:nvPr userDrawn="1"/>
          </p:nvSpPr>
          <p:spPr>
            <a:xfrm>
              <a:off x="7054974" y="1248171"/>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2</a:t>
              </a:r>
              <a:endParaRPr kumimoji="1" lang="ja-JP" altLang="en-US" sz="9600" dirty="0">
                <a:solidFill>
                  <a:schemeClr val="tx1">
                    <a:lumMod val="50000"/>
                  </a:schemeClr>
                </a:solidFill>
              </a:endParaRPr>
            </a:p>
          </p:txBody>
        </p:sp>
        <p:cxnSp>
          <p:nvCxnSpPr>
            <p:cNvPr id="36" name="直線コネクタ 35"/>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テキスト プレースホルダー 6"/>
          <p:cNvSpPr>
            <a:spLocks noGrp="1"/>
          </p:cNvSpPr>
          <p:nvPr>
            <p:ph type="body" sz="quarter" idx="15" hasCustomPrompt="1"/>
          </p:nvPr>
        </p:nvSpPr>
        <p:spPr>
          <a:xfrm>
            <a:off x="8207102" y="3511285"/>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38" name="グループ化 37"/>
          <p:cNvGrpSpPr/>
          <p:nvPr userDrawn="1"/>
        </p:nvGrpSpPr>
        <p:grpSpPr>
          <a:xfrm>
            <a:off x="6478910" y="4855468"/>
            <a:ext cx="1552133" cy="1569660"/>
            <a:chOff x="7054974" y="1257783"/>
            <a:chExt cx="1552133" cy="1569660"/>
          </a:xfrm>
        </p:grpSpPr>
        <p:sp>
          <p:nvSpPr>
            <p:cNvPr id="39" name="テキスト ボックス 38"/>
            <p:cNvSpPr txBox="1"/>
            <p:nvPr userDrawn="1"/>
          </p:nvSpPr>
          <p:spPr>
            <a:xfrm>
              <a:off x="7054974" y="1257783"/>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3</a:t>
              </a:r>
              <a:endParaRPr kumimoji="1" lang="ja-JP" altLang="en-US" sz="9600" dirty="0">
                <a:solidFill>
                  <a:schemeClr val="tx1">
                    <a:lumMod val="50000"/>
                  </a:schemeClr>
                </a:solidFill>
              </a:endParaRPr>
            </a:p>
          </p:txBody>
        </p:sp>
        <p:cxnSp>
          <p:nvCxnSpPr>
            <p:cNvPr id="40" name="直線コネクタ 39"/>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テキスト プレースホルダー 6"/>
          <p:cNvSpPr>
            <a:spLocks noGrp="1"/>
          </p:cNvSpPr>
          <p:nvPr>
            <p:ph type="body" sz="quarter" idx="16" hasCustomPrompt="1"/>
          </p:nvPr>
        </p:nvSpPr>
        <p:spPr>
          <a:xfrm>
            <a:off x="8207102" y="5013841"/>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42" name="グループ化 41"/>
          <p:cNvGrpSpPr/>
          <p:nvPr userDrawn="1"/>
        </p:nvGrpSpPr>
        <p:grpSpPr>
          <a:xfrm>
            <a:off x="6478910" y="6295628"/>
            <a:ext cx="1552133" cy="1569660"/>
            <a:chOff x="7054974" y="1202317"/>
            <a:chExt cx="1552133" cy="1569660"/>
          </a:xfrm>
        </p:grpSpPr>
        <p:sp>
          <p:nvSpPr>
            <p:cNvPr id="43" name="テキスト ボックス 42"/>
            <p:cNvSpPr txBox="1"/>
            <p:nvPr userDrawn="1"/>
          </p:nvSpPr>
          <p:spPr>
            <a:xfrm>
              <a:off x="7054974" y="1202317"/>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4</a:t>
              </a:r>
              <a:endParaRPr kumimoji="1" lang="ja-JP" altLang="en-US" sz="9600" dirty="0">
                <a:solidFill>
                  <a:schemeClr val="tx1">
                    <a:lumMod val="50000"/>
                  </a:schemeClr>
                </a:solidFill>
              </a:endParaRPr>
            </a:p>
          </p:txBody>
        </p:sp>
        <p:cxnSp>
          <p:nvCxnSpPr>
            <p:cNvPr id="44" name="直線コネクタ 43"/>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テキスト プレースホルダー 6"/>
          <p:cNvSpPr>
            <a:spLocks noGrp="1"/>
          </p:cNvSpPr>
          <p:nvPr>
            <p:ph type="body" sz="quarter" idx="17" hasCustomPrompt="1"/>
          </p:nvPr>
        </p:nvSpPr>
        <p:spPr>
          <a:xfrm>
            <a:off x="8207102" y="6509467"/>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46" name="グループ化 45"/>
          <p:cNvGrpSpPr/>
          <p:nvPr userDrawn="1"/>
        </p:nvGrpSpPr>
        <p:grpSpPr>
          <a:xfrm>
            <a:off x="6478910" y="7879804"/>
            <a:ext cx="1552133" cy="1569660"/>
            <a:chOff x="7054974" y="1247810"/>
            <a:chExt cx="1552133" cy="1569660"/>
          </a:xfrm>
        </p:grpSpPr>
        <p:sp>
          <p:nvSpPr>
            <p:cNvPr id="47" name="テキスト ボックス 46"/>
            <p:cNvSpPr txBox="1"/>
            <p:nvPr userDrawn="1"/>
          </p:nvSpPr>
          <p:spPr>
            <a:xfrm>
              <a:off x="7054974" y="1247810"/>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5</a:t>
              </a:r>
              <a:endParaRPr kumimoji="1" lang="ja-JP" altLang="en-US" sz="9600" dirty="0">
                <a:solidFill>
                  <a:schemeClr val="tx1">
                    <a:lumMod val="50000"/>
                  </a:schemeClr>
                </a:solidFill>
              </a:endParaRPr>
            </a:p>
          </p:txBody>
        </p:sp>
        <p:cxnSp>
          <p:nvCxnSpPr>
            <p:cNvPr id="48" name="直線コネクタ 47"/>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9" name="テキスト プレースホルダー 6"/>
          <p:cNvSpPr>
            <a:spLocks noGrp="1"/>
          </p:cNvSpPr>
          <p:nvPr>
            <p:ph type="body" sz="quarter" idx="18" hasCustomPrompt="1"/>
          </p:nvPr>
        </p:nvSpPr>
        <p:spPr>
          <a:xfrm>
            <a:off x="8207102" y="8048150"/>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
        <p:nvSpPr>
          <p:cNvPr id="55" name="テキスト プレースホルダー 6"/>
          <p:cNvSpPr>
            <a:spLocks noGrp="1"/>
          </p:cNvSpPr>
          <p:nvPr>
            <p:ph type="body" sz="quarter" idx="13" hasCustomPrompt="1"/>
          </p:nvPr>
        </p:nvSpPr>
        <p:spPr>
          <a:xfrm>
            <a:off x="790278" y="3539384"/>
            <a:ext cx="6192688" cy="4124396"/>
          </a:xfrm>
        </p:spPr>
        <p:txBody>
          <a:bodyPr anchor="ctr">
            <a:normAutofit/>
          </a:bodyPr>
          <a:lstStyle>
            <a:lvl1pPr algn="ctr">
              <a:spcBef>
                <a:spcPts val="0"/>
              </a:spcBef>
              <a:defRPr sz="6000" baseline="0">
                <a:solidFill>
                  <a:schemeClr val="tx1"/>
                </a:solidFill>
              </a:defRPr>
            </a:lvl1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258625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 presetClass="entr" presetSubtype="8" decel="100000" fill="hold" grpId="0" nodeType="afterEffect">
                                  <p:stCondLst>
                                    <p:cond delay="250"/>
                                  </p:stCondLst>
                                  <p:iterate type="wd">
                                    <p:tmPct val="10000"/>
                                  </p:iterate>
                                  <p:childTnLst>
                                    <p:set>
                                      <p:cBhvr>
                                        <p:cTn id="10" dur="1" fill="hold">
                                          <p:stCondLst>
                                            <p:cond delay="0"/>
                                          </p:stCondLst>
                                        </p:cTn>
                                        <p:tgtEl>
                                          <p:spTgt spid="55">
                                            <p:txEl>
                                              <p:pRg st="0" end="0"/>
                                            </p:txEl>
                                          </p:spTgt>
                                        </p:tgtEl>
                                        <p:attrNameLst>
                                          <p:attrName>style.visibility</p:attrName>
                                        </p:attrNameLst>
                                      </p:cBhvr>
                                      <p:to>
                                        <p:strVal val="visible"/>
                                      </p:to>
                                    </p:set>
                                    <p:anim calcmode="lin" valueType="num">
                                      <p:cBhvr additive="base">
                                        <p:cTn id="11"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600"/>
                            </p:stCondLst>
                            <p:childTnLst>
                              <p:par>
                                <p:cTn id="14" presetID="10" presetClass="entr" presetSubtype="0" fill="hold" nodeType="after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2350"/>
                            </p:stCondLst>
                            <p:childTnLst>
                              <p:par>
                                <p:cTn id="18" presetID="10" presetClass="entr" presetSubtype="0" fill="hold" grpId="0" nodeType="afterEffect">
                                  <p:stCondLst>
                                    <p:cond delay="0"/>
                                  </p:stCondLst>
                                  <p:childTnLst>
                                    <p:set>
                                      <p:cBhvr>
                                        <p:cTn id="19" dur="1" fill="hold">
                                          <p:stCondLst>
                                            <p:cond delay="0"/>
                                          </p:stCondLst>
                                        </p:cTn>
                                        <p:tgtEl>
                                          <p:spTgt spid="25">
                                            <p:txEl>
                                              <p:pRg st="0" end="0"/>
                                            </p:txEl>
                                          </p:spTgt>
                                        </p:tgtEl>
                                        <p:attrNameLst>
                                          <p:attrName>style.visibility</p:attrName>
                                        </p:attrNameLst>
                                      </p:cBhvr>
                                      <p:to>
                                        <p:strVal val="visible"/>
                                      </p:to>
                                    </p:set>
                                    <p:animEffect transition="in" filter="fade">
                                      <p:cBhvr>
                                        <p:cTn id="20" dur="500"/>
                                        <p:tgtEl>
                                          <p:spTgt spid="25">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xEl>
                                              <p:pRg st="1" end="1"/>
                                            </p:txEl>
                                          </p:spTgt>
                                        </p:tgtEl>
                                        <p:attrNameLst>
                                          <p:attrName>style.visibility</p:attrName>
                                        </p:attrNameLst>
                                      </p:cBhvr>
                                      <p:to>
                                        <p:strVal val="visible"/>
                                      </p:to>
                                    </p:set>
                                    <p:animEffect transition="in" filter="fade">
                                      <p:cBhvr>
                                        <p:cTn id="23" dur="500"/>
                                        <p:tgtEl>
                                          <p:spTgt spid="25">
                                            <p:txEl>
                                              <p:pRg st="1" end="1"/>
                                            </p:txEl>
                                          </p:spTgt>
                                        </p:tgtEl>
                                      </p:cBhvr>
                                    </p:animEffect>
                                  </p:childTnLst>
                                </p:cTn>
                              </p:par>
                            </p:childTnLst>
                          </p:cTn>
                        </p:par>
                        <p:par>
                          <p:cTn id="24" fill="hold">
                            <p:stCondLst>
                              <p:cond delay="2850"/>
                            </p:stCondLst>
                            <p:childTnLst>
                              <p:par>
                                <p:cTn id="25" presetID="10" presetClass="entr" presetSubtype="0" fill="hold" nodeType="afterEffect">
                                  <p:stCondLst>
                                    <p:cond delay="25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3600"/>
                            </p:stCondLst>
                            <p:childTnLst>
                              <p:par>
                                <p:cTn id="29" presetID="10" presetClass="entr" presetSubtype="0"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fade">
                                      <p:cBhvr>
                                        <p:cTn id="31" dur="500"/>
                                        <p:tgtEl>
                                          <p:spTgt spid="37">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
                                            <p:txEl>
                                              <p:pRg st="1" end="1"/>
                                            </p:txEl>
                                          </p:spTgt>
                                        </p:tgtEl>
                                        <p:attrNameLst>
                                          <p:attrName>style.visibility</p:attrName>
                                        </p:attrNameLst>
                                      </p:cBhvr>
                                      <p:to>
                                        <p:strVal val="visible"/>
                                      </p:to>
                                    </p:set>
                                    <p:animEffect transition="in" filter="fade">
                                      <p:cBhvr>
                                        <p:cTn id="34" dur="500"/>
                                        <p:tgtEl>
                                          <p:spTgt spid="37">
                                            <p:txEl>
                                              <p:pRg st="1" end="1"/>
                                            </p:txEl>
                                          </p:spTgt>
                                        </p:tgtEl>
                                      </p:cBhvr>
                                    </p:animEffect>
                                  </p:childTnLst>
                                </p:cTn>
                              </p:par>
                            </p:childTnLst>
                          </p:cTn>
                        </p:par>
                        <p:par>
                          <p:cTn id="35" fill="hold">
                            <p:stCondLst>
                              <p:cond delay="4100"/>
                            </p:stCondLst>
                            <p:childTnLst>
                              <p:par>
                                <p:cTn id="36" presetID="10" presetClass="entr" presetSubtype="0" fill="hold" nodeType="afterEffect">
                                  <p:stCondLst>
                                    <p:cond delay="25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childTnLst>
                          </p:cTn>
                        </p:par>
                        <p:par>
                          <p:cTn id="39" fill="hold">
                            <p:stCondLst>
                              <p:cond delay="4850"/>
                            </p:stCondLst>
                            <p:childTnLst>
                              <p:par>
                                <p:cTn id="40" presetID="10" presetClass="entr" presetSubtype="0" fill="hold" grpId="0" nodeType="afterEffect">
                                  <p:stCondLst>
                                    <p:cond delay="0"/>
                                  </p:stCondLst>
                                  <p:childTnLst>
                                    <p:set>
                                      <p:cBhvr>
                                        <p:cTn id="41" dur="1" fill="hold">
                                          <p:stCondLst>
                                            <p:cond delay="0"/>
                                          </p:stCondLst>
                                        </p:cTn>
                                        <p:tgtEl>
                                          <p:spTgt spid="41">
                                            <p:txEl>
                                              <p:pRg st="0" end="0"/>
                                            </p:txEl>
                                          </p:spTgt>
                                        </p:tgtEl>
                                        <p:attrNameLst>
                                          <p:attrName>style.visibility</p:attrName>
                                        </p:attrNameLst>
                                      </p:cBhvr>
                                      <p:to>
                                        <p:strVal val="visible"/>
                                      </p:to>
                                    </p:set>
                                    <p:animEffect transition="in" filter="fade">
                                      <p:cBhvr>
                                        <p:cTn id="42" dur="500"/>
                                        <p:tgtEl>
                                          <p:spTgt spid="41">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xEl>
                                              <p:pRg st="1" end="1"/>
                                            </p:txEl>
                                          </p:spTgt>
                                        </p:tgtEl>
                                        <p:attrNameLst>
                                          <p:attrName>style.visibility</p:attrName>
                                        </p:attrNameLst>
                                      </p:cBhvr>
                                      <p:to>
                                        <p:strVal val="visible"/>
                                      </p:to>
                                    </p:set>
                                    <p:animEffect transition="in" filter="fade">
                                      <p:cBhvr>
                                        <p:cTn id="45" dur="500"/>
                                        <p:tgtEl>
                                          <p:spTgt spid="41">
                                            <p:txEl>
                                              <p:pRg st="1" end="1"/>
                                            </p:txEl>
                                          </p:spTgt>
                                        </p:tgtEl>
                                      </p:cBhvr>
                                    </p:animEffect>
                                  </p:childTnLst>
                                </p:cTn>
                              </p:par>
                            </p:childTnLst>
                          </p:cTn>
                        </p:par>
                        <p:par>
                          <p:cTn id="46" fill="hold">
                            <p:stCondLst>
                              <p:cond delay="5350"/>
                            </p:stCondLst>
                            <p:childTnLst>
                              <p:par>
                                <p:cTn id="47" presetID="10" presetClass="entr" presetSubtype="0" fill="hold" nodeType="afterEffect">
                                  <p:stCondLst>
                                    <p:cond delay="25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childTnLst>
                          </p:cTn>
                        </p:par>
                        <p:par>
                          <p:cTn id="50" fill="hold">
                            <p:stCondLst>
                              <p:cond delay="6100"/>
                            </p:stCondLst>
                            <p:childTnLst>
                              <p:par>
                                <p:cTn id="51" presetID="10" presetClass="entr" presetSubtype="0" fill="hold" grpId="0" nodeType="afterEffect">
                                  <p:stCondLst>
                                    <p:cond delay="0"/>
                                  </p:stCondLst>
                                  <p:childTnLst>
                                    <p:set>
                                      <p:cBhvr>
                                        <p:cTn id="52" dur="1" fill="hold">
                                          <p:stCondLst>
                                            <p:cond delay="0"/>
                                          </p:stCondLst>
                                        </p:cTn>
                                        <p:tgtEl>
                                          <p:spTgt spid="45">
                                            <p:txEl>
                                              <p:pRg st="0" end="0"/>
                                            </p:txEl>
                                          </p:spTgt>
                                        </p:tgtEl>
                                        <p:attrNameLst>
                                          <p:attrName>style.visibility</p:attrName>
                                        </p:attrNameLst>
                                      </p:cBhvr>
                                      <p:to>
                                        <p:strVal val="visible"/>
                                      </p:to>
                                    </p:set>
                                    <p:animEffect transition="in" filter="fade">
                                      <p:cBhvr>
                                        <p:cTn id="53" dur="500"/>
                                        <p:tgtEl>
                                          <p:spTgt spid="45">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5">
                                            <p:txEl>
                                              <p:pRg st="1" end="1"/>
                                            </p:txEl>
                                          </p:spTgt>
                                        </p:tgtEl>
                                        <p:attrNameLst>
                                          <p:attrName>style.visibility</p:attrName>
                                        </p:attrNameLst>
                                      </p:cBhvr>
                                      <p:to>
                                        <p:strVal val="visible"/>
                                      </p:to>
                                    </p:set>
                                    <p:animEffect transition="in" filter="fade">
                                      <p:cBhvr>
                                        <p:cTn id="56" dur="500"/>
                                        <p:tgtEl>
                                          <p:spTgt spid="45">
                                            <p:txEl>
                                              <p:pRg st="1" end="1"/>
                                            </p:txEl>
                                          </p:spTgt>
                                        </p:tgtEl>
                                      </p:cBhvr>
                                    </p:animEffect>
                                  </p:childTnLst>
                                </p:cTn>
                              </p:par>
                            </p:childTnLst>
                          </p:cTn>
                        </p:par>
                        <p:par>
                          <p:cTn id="57" fill="hold">
                            <p:stCondLst>
                              <p:cond delay="6600"/>
                            </p:stCondLst>
                            <p:childTnLst>
                              <p:par>
                                <p:cTn id="58" presetID="10" presetClass="entr" presetSubtype="0" fill="hold" nodeType="afterEffect">
                                  <p:stCondLst>
                                    <p:cond delay="25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childTnLst>
                          </p:cTn>
                        </p:par>
                        <p:par>
                          <p:cTn id="61" fill="hold">
                            <p:stCondLst>
                              <p:cond delay="7350"/>
                            </p:stCondLst>
                            <p:childTnLst>
                              <p:par>
                                <p:cTn id="62" presetID="10" presetClass="entr" presetSubtype="0" fill="hold" grpId="0" nodeType="afterEffect">
                                  <p:stCondLst>
                                    <p:cond delay="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9">
                                            <p:txEl>
                                              <p:pRg st="1" end="1"/>
                                            </p:txEl>
                                          </p:spTgt>
                                        </p:tgtEl>
                                        <p:attrNameLst>
                                          <p:attrName>style.visibility</p:attrName>
                                        </p:attrNameLst>
                                      </p:cBhvr>
                                      <p:to>
                                        <p:strVal val="visible"/>
                                      </p:to>
                                    </p:set>
                                    <p:animEffect transition="in" filter="fade">
                                      <p:cBhvr>
                                        <p:cTn id="67" dur="500"/>
                                        <p:tgtEl>
                                          <p:spTgt spid="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37" grpId="0" build="allAtOnce">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41" grpId="0" build="allAtOnce">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5" grpId="0" build="allAtOnce">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9" grpId="0" build="allAtOnce">
        <p:tmplLst>
          <p:tmpl lvl="1">
            <p:tnLst>
              <p:par>
                <p:cTn presetID="10" presetClass="entr" presetSubtype="0"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5"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1186322" y="2551212"/>
            <a:ext cx="730881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1186322" y="3487316"/>
            <a:ext cx="7308812" cy="5184576"/>
          </a:xfrm>
        </p:spPr>
        <p:txBody>
          <a:bodyPr>
            <a:noAutofit/>
          </a:bodyPr>
          <a:lstStyle>
            <a:lvl1pPr algn="l">
              <a:lnSpc>
                <a:spcPct val="100000"/>
              </a:lnSpc>
              <a:spcBef>
                <a:spcPts val="0"/>
              </a:spcBef>
              <a:spcAft>
                <a:spcPts val="1200"/>
              </a:spcAft>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テキスト プレースホルダー 6"/>
          <p:cNvSpPr>
            <a:spLocks noGrp="1"/>
          </p:cNvSpPr>
          <p:nvPr>
            <p:ph type="body" sz="quarter" idx="15" hasCustomPrompt="1"/>
          </p:nvPr>
        </p:nvSpPr>
        <p:spPr>
          <a:xfrm>
            <a:off x="9755274" y="2551212"/>
            <a:ext cx="730881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0" name="テキスト プレースホルダー 6"/>
          <p:cNvSpPr>
            <a:spLocks noGrp="1"/>
          </p:cNvSpPr>
          <p:nvPr>
            <p:ph type="body" sz="quarter" idx="16" hasCustomPrompt="1"/>
          </p:nvPr>
        </p:nvSpPr>
        <p:spPr>
          <a:xfrm>
            <a:off x="9755274" y="3487316"/>
            <a:ext cx="7308812" cy="5184576"/>
          </a:xfrm>
        </p:spPr>
        <p:txBody>
          <a:bodyPr>
            <a:noAutofit/>
          </a:bodyPr>
          <a:lstStyle>
            <a:lvl1pPr algn="l">
              <a:lnSpc>
                <a:spcPct val="100000"/>
              </a:lnSpc>
              <a:spcBef>
                <a:spcPts val="0"/>
              </a:spcBef>
              <a:spcAft>
                <a:spcPts val="1200"/>
              </a:spcAft>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27199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テキスト プレースホルダー 6"/>
          <p:cNvSpPr>
            <a:spLocks noGrp="1"/>
          </p:cNvSpPr>
          <p:nvPr>
            <p:ph type="body" sz="quarter" idx="14" hasCustomPrompt="1"/>
          </p:nvPr>
        </p:nvSpPr>
        <p:spPr>
          <a:xfrm>
            <a:off x="1186322" y="2839244"/>
            <a:ext cx="15913768" cy="5616624"/>
          </a:xfrm>
        </p:spPr>
        <p:txBody>
          <a:bodyPr anchor="ctr">
            <a:noAutofit/>
          </a:bodyPr>
          <a:lstStyle>
            <a:lvl1pPr algn="l">
              <a:lnSpc>
                <a:spcPts val="3400"/>
              </a:lnSpc>
              <a:spcBef>
                <a:spcPts val="0"/>
              </a:spcBef>
              <a:spcAft>
                <a:spcPts val="1200"/>
              </a:spcAft>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81505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1883" y="2047156"/>
            <a:ext cx="3468257" cy="7200800"/>
          </a:xfrm>
          <a:prstGeom prst="rect">
            <a:avLst/>
          </a:prstGeom>
        </p:spPr>
      </p:pic>
      <p:sp>
        <p:nvSpPr>
          <p:cNvPr id="9" name="テキスト プレースホルダー 6"/>
          <p:cNvSpPr>
            <a:spLocks noGrp="1"/>
          </p:cNvSpPr>
          <p:nvPr>
            <p:ph type="body" sz="quarter" idx="13" hasCustomPrompt="1"/>
          </p:nvPr>
        </p:nvSpPr>
        <p:spPr>
          <a:xfrm>
            <a:off x="6766942" y="3919364"/>
            <a:ext cx="1033314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0" name="テキスト プレースホルダー 6"/>
          <p:cNvSpPr>
            <a:spLocks noGrp="1"/>
          </p:cNvSpPr>
          <p:nvPr>
            <p:ph type="body" sz="quarter" idx="14" hasCustomPrompt="1"/>
          </p:nvPr>
        </p:nvSpPr>
        <p:spPr>
          <a:xfrm>
            <a:off x="6766942" y="4639444"/>
            <a:ext cx="10333148" cy="2808312"/>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1" name="図プレースホルダー 9"/>
          <p:cNvSpPr>
            <a:spLocks noGrp="1"/>
          </p:cNvSpPr>
          <p:nvPr>
            <p:ph type="pic" sz="quarter" idx="15" hasCustomPrompt="1"/>
          </p:nvPr>
        </p:nvSpPr>
        <p:spPr>
          <a:xfrm>
            <a:off x="3038248" y="2983260"/>
            <a:ext cx="3008614" cy="5415505"/>
          </a:xfrm>
          <a:solidFill>
            <a:schemeClr val="tx1">
              <a:lumMod val="65000"/>
            </a:schemeClr>
          </a:solidFill>
          <a:ln>
            <a:no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54648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500"/>
                            </p:stCondLst>
                            <p:childTnLst>
                              <p:par>
                                <p:cTn id="16" presetID="10" presetClass="entr" presetSubtype="0" fill="hold" grpId="0" nodeType="afterEffect">
                                  <p:stCondLst>
                                    <p:cond delay="25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P spid="11"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 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7919070" y="3990999"/>
            <a:ext cx="9181020"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7919070" y="4783460"/>
            <a:ext cx="9181020" cy="230425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790575" y="2262385"/>
            <a:ext cx="6911975" cy="6913563"/>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197787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Image - 1 Column -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7919070" y="2263180"/>
            <a:ext cx="9181020"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7919070" y="3055641"/>
            <a:ext cx="9181020" cy="2159867"/>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790575" y="2262385"/>
            <a:ext cx="6911975" cy="6913563"/>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141072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Image - 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790278" y="7591772"/>
            <a:ext cx="1663384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790278" y="8311852"/>
            <a:ext cx="16633848" cy="1152128"/>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790575" y="2262385"/>
            <a:ext cx="16633551" cy="5185371"/>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390089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Image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790278" y="6799684"/>
            <a:ext cx="8136904"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790278" y="7519764"/>
            <a:ext cx="8136904" cy="194421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790575" y="2262385"/>
            <a:ext cx="8136607" cy="4393283"/>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9" name="テキスト プレースホルダー 6"/>
          <p:cNvSpPr>
            <a:spLocks noGrp="1"/>
          </p:cNvSpPr>
          <p:nvPr>
            <p:ph type="body" sz="quarter" idx="16" hasCustomPrompt="1"/>
          </p:nvPr>
        </p:nvSpPr>
        <p:spPr>
          <a:xfrm>
            <a:off x="9359230" y="6800479"/>
            <a:ext cx="8136904"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1" name="テキスト プレースホルダー 6"/>
          <p:cNvSpPr>
            <a:spLocks noGrp="1"/>
          </p:cNvSpPr>
          <p:nvPr>
            <p:ph type="body" sz="quarter" idx="17" hasCustomPrompt="1"/>
          </p:nvPr>
        </p:nvSpPr>
        <p:spPr>
          <a:xfrm>
            <a:off x="9359230" y="7520559"/>
            <a:ext cx="8136904" cy="194421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2" name="図プレースホルダー 9"/>
          <p:cNvSpPr>
            <a:spLocks noGrp="1"/>
          </p:cNvSpPr>
          <p:nvPr>
            <p:ph type="pic" sz="quarter" idx="18" hasCustomPrompt="1"/>
          </p:nvPr>
        </p:nvSpPr>
        <p:spPr>
          <a:xfrm>
            <a:off x="9359527" y="2263180"/>
            <a:ext cx="8136607" cy="4393283"/>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25878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500"/>
                            </p:stCondLst>
                            <p:childTnLst>
                              <p:par>
                                <p:cTn id="25" presetID="10" presetClass="entr" presetSubtype="0" fill="hold" grpId="0" nodeType="afterEffect">
                                  <p:stCondLst>
                                    <p:cond delay="25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par>
                          <p:cTn id="28" fill="hold">
                            <p:stCondLst>
                              <p:cond delay="4250"/>
                            </p:stCondLst>
                            <p:childTnLst>
                              <p:par>
                                <p:cTn id="29" presetID="10" presetClass="entr" presetSubtype="0" fill="hold" grpId="0" nodeType="after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1" grpId="0" build="allAtOnce"/>
      <p:bldP spid="12"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10" name="図プレースホルダー 9"/>
          <p:cNvSpPr>
            <a:spLocks noGrp="1"/>
          </p:cNvSpPr>
          <p:nvPr>
            <p:ph type="pic" sz="quarter" idx="15" hasCustomPrompt="1"/>
          </p:nvPr>
        </p:nvSpPr>
        <p:spPr>
          <a:xfrm>
            <a:off x="790574" y="2263178"/>
            <a:ext cx="3888135" cy="388813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646262" y="6367639"/>
            <a:ext cx="4392488"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8" name="テキスト プレースホルダー 6"/>
          <p:cNvSpPr>
            <a:spLocks noGrp="1"/>
          </p:cNvSpPr>
          <p:nvPr>
            <p:ph type="body" sz="quarter" idx="14" hasCustomPrompt="1"/>
          </p:nvPr>
        </p:nvSpPr>
        <p:spPr>
          <a:xfrm>
            <a:off x="646262" y="6943702"/>
            <a:ext cx="4104456"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3" name="図プレースホルダー 9"/>
          <p:cNvSpPr>
            <a:spLocks noGrp="1"/>
          </p:cNvSpPr>
          <p:nvPr>
            <p:ph type="pic" sz="quarter" idx="16" hasCustomPrompt="1"/>
          </p:nvPr>
        </p:nvSpPr>
        <p:spPr>
          <a:xfrm>
            <a:off x="5038548" y="2263179"/>
            <a:ext cx="3888135" cy="388813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4" name="テキスト プレースホルダー 6"/>
          <p:cNvSpPr>
            <a:spLocks noGrp="1"/>
          </p:cNvSpPr>
          <p:nvPr>
            <p:ph type="body" sz="quarter" idx="17" hasCustomPrompt="1"/>
          </p:nvPr>
        </p:nvSpPr>
        <p:spPr>
          <a:xfrm>
            <a:off x="4894236" y="6367640"/>
            <a:ext cx="4392488"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15" name="テキスト プレースホルダー 6"/>
          <p:cNvSpPr>
            <a:spLocks noGrp="1"/>
          </p:cNvSpPr>
          <p:nvPr>
            <p:ph type="body" sz="quarter" idx="18" hasCustomPrompt="1"/>
          </p:nvPr>
        </p:nvSpPr>
        <p:spPr>
          <a:xfrm>
            <a:off x="4894236" y="6943703"/>
            <a:ext cx="4104456"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6" name="図プレースホルダー 9"/>
          <p:cNvSpPr>
            <a:spLocks noGrp="1"/>
          </p:cNvSpPr>
          <p:nvPr>
            <p:ph type="pic" sz="quarter" idx="19" hasCustomPrompt="1"/>
          </p:nvPr>
        </p:nvSpPr>
        <p:spPr>
          <a:xfrm>
            <a:off x="9287814" y="2263180"/>
            <a:ext cx="3888135" cy="388813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7" name="テキスト プレースホルダー 6"/>
          <p:cNvSpPr>
            <a:spLocks noGrp="1"/>
          </p:cNvSpPr>
          <p:nvPr>
            <p:ph type="body" sz="quarter" idx="20" hasCustomPrompt="1"/>
          </p:nvPr>
        </p:nvSpPr>
        <p:spPr>
          <a:xfrm>
            <a:off x="9143502" y="6367641"/>
            <a:ext cx="4392488"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18" name="テキスト プレースホルダー 6"/>
          <p:cNvSpPr>
            <a:spLocks noGrp="1"/>
          </p:cNvSpPr>
          <p:nvPr>
            <p:ph type="body" sz="quarter" idx="21" hasCustomPrompt="1"/>
          </p:nvPr>
        </p:nvSpPr>
        <p:spPr>
          <a:xfrm>
            <a:off x="9143502" y="6943704"/>
            <a:ext cx="4104456"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9" name="図プレースホルダー 9"/>
          <p:cNvSpPr>
            <a:spLocks noGrp="1"/>
          </p:cNvSpPr>
          <p:nvPr>
            <p:ph type="pic" sz="quarter" idx="22" hasCustomPrompt="1"/>
          </p:nvPr>
        </p:nvSpPr>
        <p:spPr>
          <a:xfrm>
            <a:off x="13535990" y="2263181"/>
            <a:ext cx="3888135" cy="388813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0" name="テキスト プレースホルダー 6"/>
          <p:cNvSpPr>
            <a:spLocks noGrp="1"/>
          </p:cNvSpPr>
          <p:nvPr>
            <p:ph type="body" sz="quarter" idx="23" hasCustomPrompt="1"/>
          </p:nvPr>
        </p:nvSpPr>
        <p:spPr>
          <a:xfrm>
            <a:off x="13391678" y="6367642"/>
            <a:ext cx="4392488"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21" name="テキスト プレースホルダー 6"/>
          <p:cNvSpPr>
            <a:spLocks noGrp="1"/>
          </p:cNvSpPr>
          <p:nvPr>
            <p:ph type="body" sz="quarter" idx="24" hasCustomPrompt="1"/>
          </p:nvPr>
        </p:nvSpPr>
        <p:spPr>
          <a:xfrm>
            <a:off x="13391678" y="6943705"/>
            <a:ext cx="4104456"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8199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4">
                                            <p:txEl>
                                              <p:pRg st="0" end="0"/>
                                            </p:txEl>
                                          </p:spTgt>
                                        </p:tgtEl>
                                        <p:attrNameLst>
                                          <p:attrName>style.visibility</p:attrName>
                                        </p:attrNameLst>
                                      </p:cBhvr>
                                      <p:to>
                                        <p:strVal val="visible"/>
                                      </p:to>
                                    </p:set>
                                    <p:animEffect transition="in" filter="fade">
                                      <p:cBhvr>
                                        <p:cTn id="26" dur="500"/>
                                        <p:tgtEl>
                                          <p:spTgt spid="14">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animEffect transition="in" filter="fade">
                                      <p:cBhvr>
                                        <p:cTn id="37" dur="500"/>
                                        <p:tgtEl>
                                          <p:spTgt spid="17">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fade">
                                      <p:cBhvr>
                                        <p:cTn id="40" dur="500"/>
                                        <p:tgtEl>
                                          <p:spTgt spid="18">
                                            <p:txEl>
                                              <p:pRg st="0" end="0"/>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20">
                                            <p:txEl>
                                              <p:pRg st="0" end="0"/>
                                            </p:txEl>
                                          </p:spTgt>
                                        </p:tgtEl>
                                        <p:attrNameLst>
                                          <p:attrName>style.visibility</p:attrName>
                                        </p:attrNameLst>
                                      </p:cBhvr>
                                      <p:to>
                                        <p:strVal val="visible"/>
                                      </p:to>
                                    </p:set>
                                    <p:animEffect transition="in" filter="fade">
                                      <p:cBhvr>
                                        <p:cTn id="48" dur="500"/>
                                        <p:tgtEl>
                                          <p:spTgt spid="20">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Effect transition="in" filter="fade">
                                      <p:cBhvr>
                                        <p:cTn id="51"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animBg="1"/>
      <p:bldP spid="14" grpId="0" build="p">
        <p:tmplLst>
          <p:tmpl>
            <p:tnLst>
              <p:par>
                <p:cTn presetID="10" presetClass="entr" presetSubtype="0"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animBg="1"/>
      <p:bldP spid="17" grpId="0" build="p">
        <p:tmplLst>
          <p:tmpl>
            <p:tnLst>
              <p:par>
                <p:cTn presetID="10"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p:tnLst>
              <p:par>
                <p:cTn presetID="10"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a:xfrm>
            <a:off x="1078310" y="7735788"/>
            <a:ext cx="13557478" cy="1440161"/>
          </a:xfrm>
        </p:spPr>
        <p:txBody>
          <a:bodyPr anchor="b">
            <a:noAutofit/>
          </a:bodyPr>
          <a:lstStyle>
            <a:lvl1pPr algn="l">
              <a:defRPr sz="7200" kern="0" spc="2000" baseline="0"/>
            </a:lvl1pPr>
          </a:lstStyle>
          <a:p>
            <a:r>
              <a:rPr kumimoji="1" lang="en-US" altLang="ja-JP" dirty="0"/>
              <a:t>SECTION TITLE</a:t>
            </a:r>
            <a:endParaRPr kumimoji="1" lang="ja-JP" altLang="en-US" dirty="0"/>
          </a:p>
        </p:txBody>
      </p:sp>
      <p:sp>
        <p:nvSpPr>
          <p:cNvPr id="4" name="テキスト プレースホルダー 5"/>
          <p:cNvSpPr>
            <a:spLocks noGrp="1"/>
          </p:cNvSpPr>
          <p:nvPr>
            <p:ph type="body" sz="quarter" idx="12" hasCustomPrompt="1"/>
          </p:nvPr>
        </p:nvSpPr>
        <p:spPr>
          <a:xfrm>
            <a:off x="1078310" y="8959702"/>
            <a:ext cx="13464495" cy="575841"/>
          </a:xfrm>
        </p:spPr>
        <p:txBody>
          <a:bodyPr>
            <a:noAutofit/>
          </a:bodyPr>
          <a:lstStyle>
            <a:lvl1pPr algn="l">
              <a:spcBef>
                <a:spcPts val="0"/>
              </a:spcBef>
              <a:defRPr sz="2800" spc="300" baseline="0">
                <a:solidFill>
                  <a:schemeClr val="tx1"/>
                </a:solidFill>
              </a:defRPr>
            </a:lvl1pPr>
          </a:lstStyle>
          <a:p>
            <a:pPr lvl="0"/>
            <a:r>
              <a:rPr kumimoji="1" lang="en-US" altLang="ja-JP" dirty="0"/>
              <a:t>Description Goes Here</a:t>
            </a:r>
            <a:endParaRPr kumimoji="1" lang="ja-JP" altLang="en-US" dirty="0"/>
          </a:p>
        </p:txBody>
      </p:sp>
      <p:grpSp>
        <p:nvGrpSpPr>
          <p:cNvPr id="5" name="グループ化 4"/>
          <p:cNvGrpSpPr/>
          <p:nvPr userDrawn="1"/>
        </p:nvGrpSpPr>
        <p:grpSpPr>
          <a:xfrm>
            <a:off x="672671" y="6743196"/>
            <a:ext cx="661574" cy="1728192"/>
            <a:chOff x="4012746" y="1615108"/>
            <a:chExt cx="661574" cy="1728192"/>
          </a:xfrm>
        </p:grpSpPr>
        <p:cxnSp>
          <p:nvCxnSpPr>
            <p:cNvPr id="6" name="直線コネクタ 5"/>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621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1+#ppt_w/2"/>
                          </p:val>
                        </p:tav>
                        <p:tav tm="100000">
                          <p:val>
                            <p:strVal val="#ppt_x"/>
                          </p:val>
                        </p:tav>
                      </p:tavLst>
                    </p:anim>
                    <p:anim calcmode="lin" valueType="num">
                      <p:cBhvr additive="base">
                        <p:cTn dur="500" fill="hold"/>
                        <p:tgtEl>
                          <p:spTgt spid="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10" name="図プレースホルダー 9"/>
          <p:cNvSpPr>
            <a:spLocks noGrp="1"/>
          </p:cNvSpPr>
          <p:nvPr>
            <p:ph type="pic" sz="quarter" idx="15" hasCustomPrompt="1"/>
          </p:nvPr>
        </p:nvSpPr>
        <p:spPr>
          <a:xfrm>
            <a:off x="790575" y="2263179"/>
            <a:ext cx="3312370" cy="331237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4246662" y="2551213"/>
            <a:ext cx="4680520"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8" name="テキスト プレースホルダー 6"/>
          <p:cNvSpPr>
            <a:spLocks noGrp="1"/>
          </p:cNvSpPr>
          <p:nvPr>
            <p:ph type="body" sz="quarter" idx="14" hasCustomPrompt="1"/>
          </p:nvPr>
        </p:nvSpPr>
        <p:spPr>
          <a:xfrm>
            <a:off x="4246662" y="3127276"/>
            <a:ext cx="4680520"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2" name="図プレースホルダー 9"/>
          <p:cNvSpPr>
            <a:spLocks noGrp="1"/>
          </p:cNvSpPr>
          <p:nvPr>
            <p:ph type="pic" sz="quarter" idx="16" hasCustomPrompt="1"/>
          </p:nvPr>
        </p:nvSpPr>
        <p:spPr>
          <a:xfrm>
            <a:off x="790278" y="5863580"/>
            <a:ext cx="3312370" cy="331237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3" name="テキスト プレースホルダー 6"/>
          <p:cNvSpPr>
            <a:spLocks noGrp="1"/>
          </p:cNvSpPr>
          <p:nvPr>
            <p:ph type="body" sz="quarter" idx="17" hasCustomPrompt="1"/>
          </p:nvPr>
        </p:nvSpPr>
        <p:spPr>
          <a:xfrm>
            <a:off x="4246365" y="6151614"/>
            <a:ext cx="4680520"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24" name="テキスト プレースホルダー 6"/>
          <p:cNvSpPr>
            <a:spLocks noGrp="1"/>
          </p:cNvSpPr>
          <p:nvPr>
            <p:ph type="body" sz="quarter" idx="18" hasCustomPrompt="1"/>
          </p:nvPr>
        </p:nvSpPr>
        <p:spPr>
          <a:xfrm>
            <a:off x="4246365" y="6727677"/>
            <a:ext cx="4680520"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5" name="図プレースホルダー 9"/>
          <p:cNvSpPr>
            <a:spLocks noGrp="1"/>
          </p:cNvSpPr>
          <p:nvPr>
            <p:ph type="pic" sz="quarter" idx="19" hasCustomPrompt="1"/>
          </p:nvPr>
        </p:nvSpPr>
        <p:spPr>
          <a:xfrm>
            <a:off x="9287519" y="2263179"/>
            <a:ext cx="3312370" cy="331237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6" name="テキスト プレースホルダー 6"/>
          <p:cNvSpPr>
            <a:spLocks noGrp="1"/>
          </p:cNvSpPr>
          <p:nvPr>
            <p:ph type="body" sz="quarter" idx="20" hasCustomPrompt="1"/>
          </p:nvPr>
        </p:nvSpPr>
        <p:spPr>
          <a:xfrm>
            <a:off x="12743606" y="2551213"/>
            <a:ext cx="4680520"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27" name="テキスト プレースホルダー 6"/>
          <p:cNvSpPr>
            <a:spLocks noGrp="1"/>
          </p:cNvSpPr>
          <p:nvPr>
            <p:ph type="body" sz="quarter" idx="21" hasCustomPrompt="1"/>
          </p:nvPr>
        </p:nvSpPr>
        <p:spPr>
          <a:xfrm>
            <a:off x="12743606" y="3127276"/>
            <a:ext cx="4680520"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8" name="図プレースホルダー 9"/>
          <p:cNvSpPr>
            <a:spLocks noGrp="1"/>
          </p:cNvSpPr>
          <p:nvPr>
            <p:ph type="pic" sz="quarter" idx="22" hasCustomPrompt="1"/>
          </p:nvPr>
        </p:nvSpPr>
        <p:spPr>
          <a:xfrm>
            <a:off x="9287222" y="5863580"/>
            <a:ext cx="3312370" cy="331237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9" name="テキスト プレースホルダー 6"/>
          <p:cNvSpPr>
            <a:spLocks noGrp="1"/>
          </p:cNvSpPr>
          <p:nvPr>
            <p:ph type="body" sz="quarter" idx="23" hasCustomPrompt="1"/>
          </p:nvPr>
        </p:nvSpPr>
        <p:spPr>
          <a:xfrm>
            <a:off x="12743309" y="6151614"/>
            <a:ext cx="4680520"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30" name="テキスト プレースホルダー 6"/>
          <p:cNvSpPr>
            <a:spLocks noGrp="1"/>
          </p:cNvSpPr>
          <p:nvPr>
            <p:ph type="body" sz="quarter" idx="24" hasCustomPrompt="1"/>
          </p:nvPr>
        </p:nvSpPr>
        <p:spPr>
          <a:xfrm>
            <a:off x="12743309" y="6727677"/>
            <a:ext cx="4680520"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30257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par>
                          <p:cTn id="19" fill="hold">
                            <p:stCondLst>
                              <p:cond delay="2000"/>
                            </p:stCondLst>
                            <p:childTnLst>
                              <p:par>
                                <p:cTn id="20" presetID="10" presetClass="entr" presetSubtype="0" fill="hold" grpId="0" nodeType="afterEffect">
                                  <p:stCondLst>
                                    <p:cond delay="25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2750"/>
                            </p:stCondLst>
                            <p:childTnLst>
                              <p:par>
                                <p:cTn id="24" presetID="10" presetClass="entr" presetSubtype="0" fill="hold" grpId="0" nodeType="after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Effect transition="in" filter="fade">
                                      <p:cBhvr>
                                        <p:cTn id="26" dur="500"/>
                                        <p:tgtEl>
                                          <p:spTgt spid="2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xEl>
                                              <p:pRg st="0" end="0"/>
                                            </p:txEl>
                                          </p:spTgt>
                                        </p:tgtEl>
                                        <p:attrNameLst>
                                          <p:attrName>style.visibility</p:attrName>
                                        </p:attrNameLst>
                                      </p:cBhvr>
                                      <p:to>
                                        <p:strVal val="visible"/>
                                      </p:to>
                                    </p:set>
                                    <p:animEffect transition="in" filter="fade">
                                      <p:cBhvr>
                                        <p:cTn id="29" dur="500"/>
                                        <p:tgtEl>
                                          <p:spTgt spid="24">
                                            <p:txEl>
                                              <p:pRg st="0" end="0"/>
                                            </p:txEl>
                                          </p:spTgt>
                                        </p:tgtEl>
                                      </p:cBhvr>
                                    </p:animEffect>
                                  </p:childTnLst>
                                </p:cTn>
                              </p:par>
                            </p:childTnLst>
                          </p:cTn>
                        </p:par>
                        <p:par>
                          <p:cTn id="30" fill="hold">
                            <p:stCondLst>
                              <p:cond delay="3250"/>
                            </p:stCondLst>
                            <p:childTnLst>
                              <p:par>
                                <p:cTn id="31" presetID="10" presetClass="entr" presetSubtype="0" fill="hold" grpId="0" nodeType="afterEffect">
                                  <p:stCondLst>
                                    <p:cond delay="25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6">
                                            <p:txEl>
                                              <p:pRg st="0" end="0"/>
                                            </p:txEl>
                                          </p:spTgt>
                                        </p:tgtEl>
                                        <p:attrNameLst>
                                          <p:attrName>style.visibility</p:attrName>
                                        </p:attrNameLst>
                                      </p:cBhvr>
                                      <p:to>
                                        <p:strVal val="visible"/>
                                      </p:to>
                                    </p:set>
                                    <p:animEffect transition="in" filter="fade">
                                      <p:cBhvr>
                                        <p:cTn id="37" dur="500"/>
                                        <p:tgtEl>
                                          <p:spTgt spid="26">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xEl>
                                              <p:pRg st="0" end="0"/>
                                            </p:txEl>
                                          </p:spTgt>
                                        </p:tgtEl>
                                        <p:attrNameLst>
                                          <p:attrName>style.visibility</p:attrName>
                                        </p:attrNameLst>
                                      </p:cBhvr>
                                      <p:to>
                                        <p:strVal val="visible"/>
                                      </p:to>
                                    </p:set>
                                    <p:animEffect transition="in" filter="fade">
                                      <p:cBhvr>
                                        <p:cTn id="40" dur="500"/>
                                        <p:tgtEl>
                                          <p:spTgt spid="27">
                                            <p:txEl>
                                              <p:pRg st="0" end="0"/>
                                            </p:txEl>
                                          </p:spTgt>
                                        </p:tgtEl>
                                      </p:cBhvr>
                                    </p:animEffect>
                                  </p:childTnLst>
                                </p:cTn>
                              </p:par>
                            </p:childTnLst>
                          </p:cTn>
                        </p:par>
                        <p:par>
                          <p:cTn id="41" fill="hold">
                            <p:stCondLst>
                              <p:cond delay="4500"/>
                            </p:stCondLst>
                            <p:childTnLst>
                              <p:par>
                                <p:cTn id="42" presetID="10" presetClass="entr" presetSubtype="0" fill="hold" grpId="0" nodeType="afterEffect">
                                  <p:stCondLst>
                                    <p:cond delay="25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par>
                          <p:cTn id="45" fill="hold">
                            <p:stCondLst>
                              <p:cond delay="5250"/>
                            </p:stCondLst>
                            <p:childTnLst>
                              <p:par>
                                <p:cTn id="46" presetID="10" presetClass="entr" presetSubtype="0" fill="hold" grpId="0" nodeType="afterEffect">
                                  <p:stCondLst>
                                    <p:cond delay="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22" grpId="0" animBg="1"/>
      <p:bldP spid="23" grpId="0" build="p">
        <p:tmplLst>
          <p:tmpl>
            <p:tnLst>
              <p:par>
                <p:cTn presetID="10" presetClass="entr" presetSubtype="0" fill="hold" nodeType="click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6" grpId="0" build="p">
        <p:tmplLst>
          <p:tmpl>
            <p:tnLst>
              <p:par>
                <p:cTn presetID="10" presetClass="entr" presetSubtype="0" fill="hold" nodeType="click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build="p">
        <p:tmplLst>
          <p:tmpl>
            <p:tnLst>
              <p:par>
                <p:cTn presetID="10" presetClass="entr" presetSubtype="0" fill="hold" nodeType="click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790278" y="2551210"/>
            <a:ext cx="5688632" cy="1296146"/>
          </a:xfrm>
          <a:noFill/>
        </p:spPr>
        <p:txBody>
          <a:bodyPr anchor="ctr">
            <a:noAutofit/>
          </a:bodyPr>
          <a:lstStyle>
            <a:lvl1pPr algn="r">
              <a:spcBef>
                <a:spcPts val="0"/>
              </a:spcBef>
              <a:defRPr sz="6000" baseline="0">
                <a:solidFill>
                  <a:schemeClr val="tx1"/>
                </a:solidFill>
              </a:defRPr>
            </a:lvl1pPr>
          </a:lstStyle>
          <a:p>
            <a:pPr lvl="0"/>
            <a:r>
              <a:rPr kumimoji="1" lang="en-US" altLang="ja-JP" dirty="0"/>
              <a:t>Item Here</a:t>
            </a:r>
            <a:endParaRPr kumimoji="1" lang="ja-JP" altLang="en-US" dirty="0"/>
          </a:p>
        </p:txBody>
      </p:sp>
      <p:sp>
        <p:nvSpPr>
          <p:cNvPr id="9" name="テキスト プレースホルダー 6"/>
          <p:cNvSpPr>
            <a:spLocks noGrp="1"/>
          </p:cNvSpPr>
          <p:nvPr>
            <p:ph type="body" sz="quarter" idx="14" hasCustomPrompt="1"/>
          </p:nvPr>
        </p:nvSpPr>
        <p:spPr>
          <a:xfrm>
            <a:off x="6838950" y="2263181"/>
            <a:ext cx="10369152" cy="1872208"/>
          </a:xfrm>
          <a:noFill/>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p:txBody>
      </p:sp>
      <p:cxnSp>
        <p:nvCxnSpPr>
          <p:cNvPr id="14" name="直線コネクタ 13"/>
          <p:cNvCxnSpPr/>
          <p:nvPr userDrawn="1"/>
        </p:nvCxnSpPr>
        <p:spPr>
          <a:xfrm>
            <a:off x="6622926" y="2263180"/>
            <a:ext cx="0" cy="18722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テキスト プレースホルダー 6"/>
          <p:cNvSpPr>
            <a:spLocks noGrp="1"/>
          </p:cNvSpPr>
          <p:nvPr>
            <p:ph type="body" sz="quarter" idx="15" hasCustomPrompt="1"/>
          </p:nvPr>
        </p:nvSpPr>
        <p:spPr>
          <a:xfrm>
            <a:off x="790278" y="4999482"/>
            <a:ext cx="5688632" cy="1296146"/>
          </a:xfrm>
          <a:noFill/>
        </p:spPr>
        <p:txBody>
          <a:bodyPr anchor="ctr">
            <a:noAutofit/>
          </a:bodyPr>
          <a:lstStyle>
            <a:lvl1pPr algn="r">
              <a:spcBef>
                <a:spcPts val="0"/>
              </a:spcBef>
              <a:defRPr sz="6000" baseline="0">
                <a:solidFill>
                  <a:schemeClr val="tx1"/>
                </a:solidFill>
              </a:defRPr>
            </a:lvl1pPr>
          </a:lstStyle>
          <a:p>
            <a:pPr lvl="0"/>
            <a:r>
              <a:rPr kumimoji="1" lang="en-US" altLang="ja-JP" dirty="0"/>
              <a:t>Item Here</a:t>
            </a:r>
            <a:endParaRPr kumimoji="1" lang="ja-JP" altLang="en-US" dirty="0"/>
          </a:p>
        </p:txBody>
      </p:sp>
      <p:sp>
        <p:nvSpPr>
          <p:cNvPr id="17" name="テキスト プレースホルダー 6"/>
          <p:cNvSpPr>
            <a:spLocks noGrp="1"/>
          </p:cNvSpPr>
          <p:nvPr>
            <p:ph type="body" sz="quarter" idx="16" hasCustomPrompt="1"/>
          </p:nvPr>
        </p:nvSpPr>
        <p:spPr>
          <a:xfrm>
            <a:off x="6838950" y="4711453"/>
            <a:ext cx="10369152" cy="1872208"/>
          </a:xfrm>
          <a:noFill/>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p:txBody>
      </p:sp>
      <p:cxnSp>
        <p:nvCxnSpPr>
          <p:cNvPr id="18" name="直線コネクタ 17"/>
          <p:cNvCxnSpPr/>
          <p:nvPr userDrawn="1"/>
        </p:nvCxnSpPr>
        <p:spPr>
          <a:xfrm>
            <a:off x="6622926" y="4711452"/>
            <a:ext cx="0" cy="187220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プレースホルダー 6"/>
          <p:cNvSpPr>
            <a:spLocks noGrp="1"/>
          </p:cNvSpPr>
          <p:nvPr>
            <p:ph type="body" sz="quarter" idx="17" hasCustomPrompt="1"/>
          </p:nvPr>
        </p:nvSpPr>
        <p:spPr>
          <a:xfrm>
            <a:off x="790278" y="7447753"/>
            <a:ext cx="5688632" cy="1296146"/>
          </a:xfrm>
          <a:noFill/>
        </p:spPr>
        <p:txBody>
          <a:bodyPr anchor="ctr">
            <a:noAutofit/>
          </a:bodyPr>
          <a:lstStyle>
            <a:lvl1pPr algn="r">
              <a:spcBef>
                <a:spcPts val="0"/>
              </a:spcBef>
              <a:defRPr sz="6000" baseline="0">
                <a:solidFill>
                  <a:schemeClr val="tx1"/>
                </a:solidFill>
              </a:defRPr>
            </a:lvl1pPr>
          </a:lstStyle>
          <a:p>
            <a:pPr lvl="0"/>
            <a:r>
              <a:rPr kumimoji="1" lang="en-US" altLang="ja-JP" dirty="0"/>
              <a:t>Item Here</a:t>
            </a:r>
            <a:endParaRPr kumimoji="1" lang="ja-JP" altLang="en-US" dirty="0"/>
          </a:p>
        </p:txBody>
      </p:sp>
      <p:sp>
        <p:nvSpPr>
          <p:cNvPr id="20" name="テキスト プレースホルダー 6"/>
          <p:cNvSpPr>
            <a:spLocks noGrp="1"/>
          </p:cNvSpPr>
          <p:nvPr>
            <p:ph type="body" sz="quarter" idx="18" hasCustomPrompt="1"/>
          </p:nvPr>
        </p:nvSpPr>
        <p:spPr>
          <a:xfrm>
            <a:off x="6838950" y="7159724"/>
            <a:ext cx="10369152" cy="1872208"/>
          </a:xfrm>
          <a:noFill/>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p:txBody>
      </p:sp>
      <p:cxnSp>
        <p:nvCxnSpPr>
          <p:cNvPr id="21" name="直線コネクタ 20"/>
          <p:cNvCxnSpPr/>
          <p:nvPr userDrawn="1"/>
        </p:nvCxnSpPr>
        <p:spPr>
          <a:xfrm>
            <a:off x="6622926" y="7159723"/>
            <a:ext cx="0" cy="18722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64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fade">
                                      <p:cBhvr>
                                        <p:cTn id="22" dur="500"/>
                                        <p:tgtEl>
                                          <p:spTgt spid="16">
                                            <p:txEl>
                                              <p:pRg st="0" end="0"/>
                                            </p:txEl>
                                          </p:spTgt>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7">
                                            <p:txEl>
                                              <p:pRg st="0" end="0"/>
                                            </p:txEl>
                                          </p:spTgt>
                                        </p:tgtEl>
                                        <p:attrNameLst>
                                          <p:attrName>style.visibility</p:attrName>
                                        </p:attrNameLst>
                                      </p:cBhvr>
                                      <p:to>
                                        <p:strVal val="visible"/>
                                      </p:to>
                                    </p:set>
                                    <p:animEffect transition="in" filter="fade">
                                      <p:cBhvr>
                                        <p:cTn id="26" dur="500"/>
                                        <p:tgtEl>
                                          <p:spTgt spid="17">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fade">
                                      <p:cBhvr>
                                        <p:cTn id="33" dur="500"/>
                                        <p:tgtEl>
                                          <p:spTgt spid="19">
                                            <p:txEl>
                                              <p:pRg st="0" end="0"/>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Pll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808280" y="2551212"/>
            <a:ext cx="5454606" cy="2088234"/>
          </a:xfrm>
          <a:noFill/>
        </p:spPr>
        <p:txBody>
          <a:bodyPr anchor="b">
            <a:noAutofit/>
          </a:bodyPr>
          <a:lstStyle>
            <a:lvl1pPr algn="ctr">
              <a:spcBef>
                <a:spcPts val="0"/>
              </a:spcBef>
              <a:defRPr sz="6000" baseline="0">
                <a:solidFill>
                  <a:schemeClr val="tx1"/>
                </a:solidFill>
              </a:defRPr>
            </a:lvl1pPr>
          </a:lstStyle>
          <a:p>
            <a:pPr lvl="0"/>
            <a:r>
              <a:rPr kumimoji="1" lang="en-US" altLang="ja-JP" dirty="0"/>
              <a:t>Item Here</a:t>
            </a:r>
          </a:p>
        </p:txBody>
      </p:sp>
      <p:sp>
        <p:nvSpPr>
          <p:cNvPr id="9" name="テキスト プレースホルダー 6"/>
          <p:cNvSpPr>
            <a:spLocks noGrp="1"/>
          </p:cNvSpPr>
          <p:nvPr>
            <p:ph type="body" sz="quarter" idx="14" hasCustomPrompt="1"/>
          </p:nvPr>
        </p:nvSpPr>
        <p:spPr>
          <a:xfrm>
            <a:off x="1087311" y="5071492"/>
            <a:ext cx="4896544" cy="3384376"/>
          </a:xfrm>
          <a:noFill/>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p:txBody>
      </p:sp>
      <p:cxnSp>
        <p:nvCxnSpPr>
          <p:cNvPr id="14" name="直線コネクタ 13"/>
          <p:cNvCxnSpPr/>
          <p:nvPr userDrawn="1"/>
        </p:nvCxnSpPr>
        <p:spPr>
          <a:xfrm flipH="1">
            <a:off x="1087311" y="4927477"/>
            <a:ext cx="4896544"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テキスト プレースホルダー 6"/>
          <p:cNvSpPr>
            <a:spLocks noGrp="1"/>
          </p:cNvSpPr>
          <p:nvPr>
            <p:ph type="body" sz="quarter" idx="15" hasCustomPrompt="1"/>
          </p:nvPr>
        </p:nvSpPr>
        <p:spPr>
          <a:xfrm>
            <a:off x="6388900" y="2551212"/>
            <a:ext cx="5454606" cy="2088234"/>
          </a:xfrm>
          <a:noFill/>
        </p:spPr>
        <p:txBody>
          <a:bodyPr anchor="b">
            <a:noAutofit/>
          </a:bodyPr>
          <a:lstStyle>
            <a:lvl1pPr algn="ctr">
              <a:spcBef>
                <a:spcPts val="0"/>
              </a:spcBef>
              <a:defRPr sz="6000" baseline="0">
                <a:solidFill>
                  <a:schemeClr val="tx1"/>
                </a:solidFill>
              </a:defRPr>
            </a:lvl1pPr>
          </a:lstStyle>
          <a:p>
            <a:pPr lvl="0"/>
            <a:r>
              <a:rPr kumimoji="1" lang="en-US" altLang="ja-JP" dirty="0"/>
              <a:t>Item Here</a:t>
            </a:r>
            <a:endParaRPr kumimoji="1" lang="ja-JP" altLang="en-US" dirty="0"/>
          </a:p>
        </p:txBody>
      </p:sp>
      <p:sp>
        <p:nvSpPr>
          <p:cNvPr id="23" name="テキスト プレースホルダー 6"/>
          <p:cNvSpPr>
            <a:spLocks noGrp="1"/>
          </p:cNvSpPr>
          <p:nvPr>
            <p:ph type="body" sz="quarter" idx="16" hasCustomPrompt="1"/>
          </p:nvPr>
        </p:nvSpPr>
        <p:spPr>
          <a:xfrm>
            <a:off x="6667931" y="5071492"/>
            <a:ext cx="4896544" cy="3384376"/>
          </a:xfrm>
          <a:noFill/>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p:txBody>
      </p:sp>
      <p:cxnSp>
        <p:nvCxnSpPr>
          <p:cNvPr id="24" name="直線コネクタ 23"/>
          <p:cNvCxnSpPr/>
          <p:nvPr userDrawn="1"/>
        </p:nvCxnSpPr>
        <p:spPr>
          <a:xfrm flipH="1">
            <a:off x="6667931" y="4927477"/>
            <a:ext cx="4896544"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プレースホルダー 6"/>
          <p:cNvSpPr>
            <a:spLocks noGrp="1"/>
          </p:cNvSpPr>
          <p:nvPr>
            <p:ph type="body" sz="quarter" idx="17" hasCustomPrompt="1"/>
          </p:nvPr>
        </p:nvSpPr>
        <p:spPr>
          <a:xfrm>
            <a:off x="11969520" y="2551212"/>
            <a:ext cx="5454606" cy="2088234"/>
          </a:xfrm>
          <a:noFill/>
        </p:spPr>
        <p:txBody>
          <a:bodyPr anchor="b">
            <a:noAutofit/>
          </a:bodyPr>
          <a:lstStyle>
            <a:lvl1pPr algn="ctr">
              <a:spcBef>
                <a:spcPts val="0"/>
              </a:spcBef>
              <a:defRPr sz="6000" baseline="0">
                <a:solidFill>
                  <a:schemeClr val="tx1"/>
                </a:solidFill>
              </a:defRPr>
            </a:lvl1pPr>
          </a:lstStyle>
          <a:p>
            <a:pPr lvl="0"/>
            <a:r>
              <a:rPr kumimoji="1" lang="en-US" altLang="ja-JP" dirty="0"/>
              <a:t>Item Here</a:t>
            </a:r>
            <a:endParaRPr kumimoji="1" lang="ja-JP" altLang="en-US" dirty="0"/>
          </a:p>
        </p:txBody>
      </p:sp>
      <p:sp>
        <p:nvSpPr>
          <p:cNvPr id="26" name="テキスト プレースホルダー 6"/>
          <p:cNvSpPr>
            <a:spLocks noGrp="1"/>
          </p:cNvSpPr>
          <p:nvPr>
            <p:ph type="body" sz="quarter" idx="18" hasCustomPrompt="1"/>
          </p:nvPr>
        </p:nvSpPr>
        <p:spPr>
          <a:xfrm>
            <a:off x="12248551" y="5071492"/>
            <a:ext cx="4896544" cy="3384376"/>
          </a:xfrm>
          <a:noFill/>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p:txBody>
      </p:sp>
      <p:cxnSp>
        <p:nvCxnSpPr>
          <p:cNvPr id="27" name="直線コネクタ 26"/>
          <p:cNvCxnSpPr/>
          <p:nvPr userDrawn="1"/>
        </p:nvCxnSpPr>
        <p:spPr>
          <a:xfrm flipH="1">
            <a:off x="12248551" y="4927477"/>
            <a:ext cx="48965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50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2000"/>
                            </p:stCondLst>
                            <p:childTnLst>
                              <p:par>
                                <p:cTn id="20" presetID="10" presetClass="entr" presetSubtype="0" fill="hold" grpId="0" nodeType="afterEffect">
                                  <p:stCondLst>
                                    <p:cond delay="25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fade">
                                      <p:cBhvr>
                                        <p:cTn id="22" dur="500"/>
                                        <p:tgtEl>
                                          <p:spTgt spid="22">
                                            <p:txEl>
                                              <p:pRg st="0" end="0"/>
                                            </p:txEl>
                                          </p:spTgt>
                                        </p:tgtEl>
                                      </p:cBhvr>
                                    </p:animEffect>
                                  </p:childTnLst>
                                </p:cTn>
                              </p:par>
                            </p:childTnLst>
                          </p:cTn>
                        </p:par>
                        <p:par>
                          <p:cTn id="23" fill="hold">
                            <p:stCondLst>
                              <p:cond delay="2750"/>
                            </p:stCondLst>
                            <p:childTnLst>
                              <p:par>
                                <p:cTn id="24" presetID="10" presetClass="entr" presetSubtype="0" fill="hold" grpId="0" nodeType="after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Effect transition="in" filter="fade">
                                      <p:cBhvr>
                                        <p:cTn id="26" dur="500"/>
                                        <p:tgtEl>
                                          <p:spTgt spid="23">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3250"/>
                            </p:stCondLst>
                            <p:childTnLst>
                              <p:par>
                                <p:cTn id="31" presetID="10" presetClass="entr" presetSubtype="0" fill="hold" grpId="0" nodeType="afterEffect">
                                  <p:stCondLst>
                                    <p:cond delay="25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6">
                                            <p:txEl>
                                              <p:pRg st="0" end="0"/>
                                            </p:txEl>
                                          </p:spTgt>
                                        </p:tgtEl>
                                        <p:attrNameLst>
                                          <p:attrName>style.visibility</p:attrName>
                                        </p:attrNameLst>
                                      </p:cBhvr>
                                      <p:to>
                                        <p:strVal val="visible"/>
                                      </p:to>
                                    </p:set>
                                    <p:animEffect transition="in" filter="fade">
                                      <p:cBhvr>
                                        <p:cTn id="37" dur="500"/>
                                        <p:tgtEl>
                                          <p:spTgt spid="26">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22" grpId="0" build="p">
        <p:tmplLst>
          <p:tmpl lvl="1">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after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テキスト プレースホルダー 6"/>
          <p:cNvSpPr>
            <a:spLocks noGrp="1"/>
          </p:cNvSpPr>
          <p:nvPr>
            <p:ph type="body" sz="quarter" idx="14" hasCustomPrompt="1"/>
          </p:nvPr>
        </p:nvSpPr>
        <p:spPr>
          <a:xfrm>
            <a:off x="1186322" y="8383860"/>
            <a:ext cx="15913768" cy="1296144"/>
          </a:xfrm>
        </p:spPr>
        <p:txBody>
          <a:bodyPr>
            <a:noAutofit/>
          </a:bodyPr>
          <a:lstStyle>
            <a:lvl1pPr algn="ctr">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図プレースホルダー 9"/>
          <p:cNvSpPr>
            <a:spLocks noGrp="1"/>
          </p:cNvSpPr>
          <p:nvPr>
            <p:ph type="pic" sz="quarter" idx="15" hasCustomPrompt="1"/>
          </p:nvPr>
        </p:nvSpPr>
        <p:spPr>
          <a:xfrm>
            <a:off x="1438350" y="2263180"/>
            <a:ext cx="2952328" cy="604867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0" name="図プレースホルダー 9"/>
          <p:cNvSpPr>
            <a:spLocks noGrp="1"/>
          </p:cNvSpPr>
          <p:nvPr>
            <p:ph type="pic" sz="quarter" idx="16" hasCustomPrompt="1"/>
          </p:nvPr>
        </p:nvSpPr>
        <p:spPr>
          <a:xfrm>
            <a:off x="4552696" y="2263180"/>
            <a:ext cx="2952328" cy="604867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1" name="図プレースホルダー 9"/>
          <p:cNvSpPr>
            <a:spLocks noGrp="1"/>
          </p:cNvSpPr>
          <p:nvPr>
            <p:ph type="pic" sz="quarter" idx="17" hasCustomPrompt="1"/>
          </p:nvPr>
        </p:nvSpPr>
        <p:spPr>
          <a:xfrm>
            <a:off x="7667042" y="2263180"/>
            <a:ext cx="2952328" cy="604867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2" name="図プレースホルダー 9"/>
          <p:cNvSpPr>
            <a:spLocks noGrp="1"/>
          </p:cNvSpPr>
          <p:nvPr>
            <p:ph type="pic" sz="quarter" idx="18" hasCustomPrompt="1"/>
          </p:nvPr>
        </p:nvSpPr>
        <p:spPr>
          <a:xfrm>
            <a:off x="10781388" y="2263180"/>
            <a:ext cx="2952328" cy="604867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3" name="図プレースホルダー 9"/>
          <p:cNvSpPr>
            <a:spLocks noGrp="1"/>
          </p:cNvSpPr>
          <p:nvPr>
            <p:ph type="pic" sz="quarter" idx="19" hasCustomPrompt="1"/>
          </p:nvPr>
        </p:nvSpPr>
        <p:spPr>
          <a:xfrm>
            <a:off x="13895734" y="2263180"/>
            <a:ext cx="2952328" cy="604867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74210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75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25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3750"/>
                            </p:stCondLst>
                            <p:childTnLst>
                              <p:par>
                                <p:cTn id="29" presetID="10" presetClass="entr" presetSubtype="0" fill="hold" grpId="0" nodeType="after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animBg="1"/>
      <p:bldP spid="11" grpId="0" animBg="1"/>
      <p:bldP spid="12" grpId="0" animBg="1"/>
      <p:bldP spid="13"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テキスト プレースホルダー 6"/>
          <p:cNvSpPr>
            <a:spLocks noGrp="1"/>
          </p:cNvSpPr>
          <p:nvPr>
            <p:ph type="body" sz="quarter" idx="14" hasCustomPrompt="1"/>
          </p:nvPr>
        </p:nvSpPr>
        <p:spPr>
          <a:xfrm>
            <a:off x="1186322" y="8383860"/>
            <a:ext cx="15913768" cy="1296144"/>
          </a:xfrm>
        </p:spPr>
        <p:txBody>
          <a:bodyPr>
            <a:noAutofit/>
          </a:bodyPr>
          <a:lstStyle>
            <a:lvl1pPr algn="ctr">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図プレースホルダー 9"/>
          <p:cNvSpPr>
            <a:spLocks noGrp="1"/>
          </p:cNvSpPr>
          <p:nvPr>
            <p:ph type="pic" sz="quarter" idx="15" hasCustomPrompt="1"/>
          </p:nvPr>
        </p:nvSpPr>
        <p:spPr>
          <a:xfrm>
            <a:off x="1438350" y="2263180"/>
            <a:ext cx="3600400" cy="604867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0" name="図プレースホルダー 9"/>
          <p:cNvSpPr>
            <a:spLocks noGrp="1"/>
          </p:cNvSpPr>
          <p:nvPr>
            <p:ph type="pic" sz="quarter" idx="16" hasCustomPrompt="1"/>
          </p:nvPr>
        </p:nvSpPr>
        <p:spPr>
          <a:xfrm>
            <a:off x="5184000" y="2263180"/>
            <a:ext cx="6048000" cy="295232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2" name="図プレースホルダー 9"/>
          <p:cNvSpPr>
            <a:spLocks noGrp="1"/>
          </p:cNvSpPr>
          <p:nvPr>
            <p:ph type="pic" sz="quarter" idx="18" hasCustomPrompt="1"/>
          </p:nvPr>
        </p:nvSpPr>
        <p:spPr>
          <a:xfrm>
            <a:off x="11375454" y="2263180"/>
            <a:ext cx="5472608" cy="604867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4" name="図プレースホルダー 9"/>
          <p:cNvSpPr>
            <a:spLocks noGrp="1"/>
          </p:cNvSpPr>
          <p:nvPr>
            <p:ph type="pic" sz="quarter" idx="20" hasCustomPrompt="1"/>
          </p:nvPr>
        </p:nvSpPr>
        <p:spPr>
          <a:xfrm>
            <a:off x="5184000" y="5359524"/>
            <a:ext cx="6048000" cy="295232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222861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75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250"/>
                            </p:stCondLst>
                            <p:childTnLst>
                              <p:par>
                                <p:cTn id="25" presetID="10" presetClass="entr" presetSubtype="0" fill="hold" grpId="0" nodeType="after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animBg="1"/>
      <p:bldP spid="12" grpId="0" animBg="1"/>
      <p:bldP spid="14"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5" name="山形 4"/>
          <p:cNvSpPr/>
          <p:nvPr userDrawn="1"/>
        </p:nvSpPr>
        <p:spPr>
          <a:xfrm>
            <a:off x="862286" y="3703340"/>
            <a:ext cx="4464496" cy="1091326"/>
          </a:xfrm>
          <a:prstGeom prst="chevron">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4990480" y="3703340"/>
            <a:ext cx="4464496" cy="1091326"/>
          </a:xfrm>
          <a:prstGeom prst="chevron">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9118674" y="3692134"/>
            <a:ext cx="4464496" cy="1091326"/>
          </a:xfrm>
          <a:prstGeom prst="chevron">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山形 9"/>
          <p:cNvSpPr/>
          <p:nvPr userDrawn="1"/>
        </p:nvSpPr>
        <p:spPr>
          <a:xfrm>
            <a:off x="13246869" y="3703340"/>
            <a:ext cx="4464496" cy="1091326"/>
          </a:xfrm>
          <a:prstGeom prst="chevron">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プレースホルダー 6"/>
          <p:cNvSpPr>
            <a:spLocks noGrp="1"/>
          </p:cNvSpPr>
          <p:nvPr>
            <p:ph type="body" sz="quarter" idx="13" hasCustomPrompt="1"/>
          </p:nvPr>
        </p:nvSpPr>
        <p:spPr>
          <a:xfrm>
            <a:off x="1438349" y="3811352"/>
            <a:ext cx="3169145" cy="864096"/>
          </a:xfrm>
        </p:spPr>
        <p:txBody>
          <a:bodyPr anchor="ctr">
            <a:noAutofit/>
          </a:bodyPr>
          <a:lstStyle>
            <a:lvl1pPr algn="l">
              <a:spcBef>
                <a:spcPts val="0"/>
              </a:spcBef>
              <a:defRPr sz="3200" baseline="0">
                <a:solidFill>
                  <a:schemeClr val="accent1"/>
                </a:solidFill>
              </a:defRPr>
            </a:lvl1pPr>
          </a:lstStyle>
          <a:p>
            <a:pPr lvl="0"/>
            <a:r>
              <a:rPr kumimoji="1" lang="en-US" altLang="ja-JP" dirty="0"/>
              <a:t>TEXT</a:t>
            </a:r>
            <a:endParaRPr kumimoji="1" lang="ja-JP" altLang="en-US" dirty="0"/>
          </a:p>
        </p:txBody>
      </p:sp>
      <p:sp>
        <p:nvSpPr>
          <p:cNvPr id="12" name="テキスト プレースホルダー 6"/>
          <p:cNvSpPr>
            <a:spLocks noGrp="1"/>
          </p:cNvSpPr>
          <p:nvPr>
            <p:ph type="body" sz="quarter" idx="14" hasCustomPrompt="1"/>
          </p:nvPr>
        </p:nvSpPr>
        <p:spPr>
          <a:xfrm>
            <a:off x="718270" y="4855468"/>
            <a:ext cx="4104456" cy="2736304"/>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3" name="テキスト プレースホルダー 6"/>
          <p:cNvSpPr>
            <a:spLocks noGrp="1"/>
          </p:cNvSpPr>
          <p:nvPr>
            <p:ph type="body" sz="quarter" idx="15" hasCustomPrompt="1"/>
          </p:nvPr>
        </p:nvSpPr>
        <p:spPr>
          <a:xfrm>
            <a:off x="13822932" y="3811352"/>
            <a:ext cx="3169145" cy="864096"/>
          </a:xfrm>
        </p:spPr>
        <p:txBody>
          <a:bodyPr anchor="ctr">
            <a:noAutofit/>
          </a:bodyPr>
          <a:lstStyle>
            <a:lvl1pPr algn="l">
              <a:spcBef>
                <a:spcPts val="0"/>
              </a:spcBef>
              <a:defRPr sz="3200" baseline="0">
                <a:solidFill>
                  <a:schemeClr val="accent1"/>
                </a:solidFill>
              </a:defRPr>
            </a:lvl1pPr>
          </a:lstStyle>
          <a:p>
            <a:pPr lvl="0"/>
            <a:r>
              <a:rPr kumimoji="1" lang="en-US" altLang="ja-JP" dirty="0"/>
              <a:t>TEXT</a:t>
            </a:r>
            <a:endParaRPr kumimoji="1" lang="ja-JP" altLang="en-US" dirty="0"/>
          </a:p>
        </p:txBody>
      </p:sp>
      <p:sp>
        <p:nvSpPr>
          <p:cNvPr id="14" name="テキスト プレースホルダー 6"/>
          <p:cNvSpPr>
            <a:spLocks noGrp="1"/>
          </p:cNvSpPr>
          <p:nvPr>
            <p:ph type="body" sz="quarter" idx="16" hasCustomPrompt="1"/>
          </p:nvPr>
        </p:nvSpPr>
        <p:spPr>
          <a:xfrm>
            <a:off x="5566543" y="3811352"/>
            <a:ext cx="3169145" cy="864096"/>
          </a:xfrm>
        </p:spPr>
        <p:txBody>
          <a:bodyPr anchor="ctr">
            <a:noAutofit/>
          </a:bodyPr>
          <a:lstStyle>
            <a:lvl1pPr algn="l">
              <a:spcBef>
                <a:spcPts val="0"/>
              </a:spcBef>
              <a:defRPr sz="3200" baseline="0">
                <a:solidFill>
                  <a:schemeClr val="accent1"/>
                </a:solidFill>
              </a:defRPr>
            </a:lvl1pPr>
          </a:lstStyle>
          <a:p>
            <a:pPr lvl="0"/>
            <a:r>
              <a:rPr kumimoji="1" lang="en-US" altLang="ja-JP" dirty="0"/>
              <a:t>TEXT</a:t>
            </a:r>
            <a:endParaRPr kumimoji="1" lang="ja-JP" altLang="en-US" dirty="0"/>
          </a:p>
        </p:txBody>
      </p:sp>
      <p:sp>
        <p:nvSpPr>
          <p:cNvPr id="15" name="テキスト プレースホルダー 6"/>
          <p:cNvSpPr>
            <a:spLocks noGrp="1"/>
          </p:cNvSpPr>
          <p:nvPr>
            <p:ph type="body" sz="quarter" idx="17" hasCustomPrompt="1"/>
          </p:nvPr>
        </p:nvSpPr>
        <p:spPr>
          <a:xfrm>
            <a:off x="9694737" y="3811352"/>
            <a:ext cx="3169145" cy="864096"/>
          </a:xfrm>
        </p:spPr>
        <p:txBody>
          <a:bodyPr anchor="ctr">
            <a:noAutofit/>
          </a:bodyPr>
          <a:lstStyle>
            <a:lvl1pPr algn="l">
              <a:spcBef>
                <a:spcPts val="0"/>
              </a:spcBef>
              <a:defRPr sz="3200" baseline="0">
                <a:solidFill>
                  <a:schemeClr val="accent1"/>
                </a:solidFill>
              </a:defRPr>
            </a:lvl1pPr>
          </a:lstStyle>
          <a:p>
            <a:pPr lvl="0"/>
            <a:r>
              <a:rPr kumimoji="1" lang="en-US" altLang="ja-JP" dirty="0"/>
              <a:t>TEXT</a:t>
            </a:r>
            <a:endParaRPr kumimoji="1" lang="ja-JP" altLang="en-US" dirty="0"/>
          </a:p>
        </p:txBody>
      </p:sp>
      <p:sp>
        <p:nvSpPr>
          <p:cNvPr id="16" name="テキスト プレースホルダー 6"/>
          <p:cNvSpPr>
            <a:spLocks noGrp="1"/>
          </p:cNvSpPr>
          <p:nvPr>
            <p:ph type="body" sz="quarter" idx="18" hasCustomPrompt="1"/>
          </p:nvPr>
        </p:nvSpPr>
        <p:spPr>
          <a:xfrm>
            <a:off x="4846729" y="4855468"/>
            <a:ext cx="4104456" cy="2736304"/>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7" name="テキスト プレースホルダー 6"/>
          <p:cNvSpPr>
            <a:spLocks noGrp="1"/>
          </p:cNvSpPr>
          <p:nvPr>
            <p:ph type="body" sz="quarter" idx="19" hasCustomPrompt="1"/>
          </p:nvPr>
        </p:nvSpPr>
        <p:spPr>
          <a:xfrm>
            <a:off x="8975188" y="4855468"/>
            <a:ext cx="4104456" cy="2736304"/>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8" name="テキスト プレースホルダー 6"/>
          <p:cNvSpPr>
            <a:spLocks noGrp="1"/>
          </p:cNvSpPr>
          <p:nvPr>
            <p:ph type="body" sz="quarter" idx="20" hasCustomPrompt="1"/>
          </p:nvPr>
        </p:nvSpPr>
        <p:spPr>
          <a:xfrm>
            <a:off x="13103646" y="4855468"/>
            <a:ext cx="4104456" cy="2736304"/>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18148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2" presetClass="entr" presetSubtype="8"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grpId="0" nodeType="withEffect">
                                  <p:stCondLst>
                                    <p:cond delay="25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wipe(left)">
                                      <p:cBhvr>
                                        <p:cTn id="14" dur="500"/>
                                        <p:tgtEl>
                                          <p:spTgt spid="11">
                                            <p:txEl>
                                              <p:pRg st="0" end="0"/>
                                            </p:txEl>
                                          </p:spTgt>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Effect transition="in" filter="wipe(left)">
                                      <p:cBhvr>
                                        <p:cTn id="25" dur="500"/>
                                        <p:tgtEl>
                                          <p:spTgt spid="14">
                                            <p:txEl>
                                              <p:pRg st="0" end="0"/>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6">
                                            <p:txEl>
                                              <p:pRg st="0" end="0"/>
                                            </p:txEl>
                                          </p:spTgt>
                                        </p:tgtEl>
                                        <p:attrNameLst>
                                          <p:attrName>style.visibility</p:attrName>
                                        </p:attrNameLst>
                                      </p:cBhvr>
                                      <p:to>
                                        <p:strVal val="visible"/>
                                      </p:to>
                                    </p:set>
                                    <p:animEffect transition="in" filter="fade">
                                      <p:cBhvr>
                                        <p:cTn id="29" dur="500"/>
                                        <p:tgtEl>
                                          <p:spTgt spid="16">
                                            <p:txEl>
                                              <p:pRg st="0" end="0"/>
                                            </p:txEl>
                                          </p:spTgt>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5">
                                            <p:txEl>
                                              <p:pRg st="0" end="0"/>
                                            </p:txEl>
                                          </p:spTgt>
                                        </p:tgtEl>
                                        <p:attrNameLst>
                                          <p:attrName>style.visibility</p:attrName>
                                        </p:attrNameLst>
                                      </p:cBhvr>
                                      <p:to>
                                        <p:strVal val="visible"/>
                                      </p:to>
                                    </p:set>
                                    <p:animEffect transition="in" filter="wipe(left)">
                                      <p:cBhvr>
                                        <p:cTn id="36" dur="500"/>
                                        <p:tgtEl>
                                          <p:spTgt spid="15">
                                            <p:txEl>
                                              <p:pRg st="0" end="0"/>
                                            </p:txEl>
                                          </p:spTgt>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7">
                                            <p:txEl>
                                              <p:pRg st="0" end="0"/>
                                            </p:txEl>
                                          </p:spTgt>
                                        </p:tgtEl>
                                        <p:attrNameLst>
                                          <p:attrName>style.visibility</p:attrName>
                                        </p:attrNameLst>
                                      </p:cBhvr>
                                      <p:to>
                                        <p:strVal val="visible"/>
                                      </p:to>
                                    </p:set>
                                    <p:animEffect transition="in" filter="fade">
                                      <p:cBhvr>
                                        <p:cTn id="40" dur="500"/>
                                        <p:tgtEl>
                                          <p:spTgt spid="17">
                                            <p:txEl>
                                              <p:pRg st="0" end="0"/>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wipe(left)">
                                      <p:cBhvr>
                                        <p:cTn id="47" dur="500"/>
                                        <p:tgtEl>
                                          <p:spTgt spid="13">
                                            <p:txEl>
                                              <p:pRg st="0" end="0"/>
                                            </p:txEl>
                                          </p:spTgt>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18">
                                            <p:txEl>
                                              <p:pRg st="0" end="0"/>
                                            </p:txEl>
                                          </p:spTgt>
                                        </p:tgtEl>
                                        <p:attrNameLst>
                                          <p:attrName>style.visibility</p:attrName>
                                        </p:attrNameLst>
                                      </p:cBhvr>
                                      <p:to>
                                        <p:strVal val="visible"/>
                                      </p:to>
                                    </p:set>
                                    <p:animEffect transition="in" filter="fade">
                                      <p:cBhvr>
                                        <p:cTn id="5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5" grpId="0" animBg="1"/>
      <p:bldP spid="8" grpId="0" animBg="1"/>
      <p:bldP spid="9" grpId="0" animBg="1"/>
      <p:bldP spid="10" grpId="0" animBg="1"/>
      <p:bldP spid="11" grpId="0" build="p">
        <p:tmplLst>
          <p:tmpl lvl="1">
            <p:tnLst>
              <p:par>
                <p:cTn presetID="22" presetClass="entr" presetSubtype="8"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2" presetClass="entr" presetSubtype="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irc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5" name="円/楕円 4"/>
          <p:cNvSpPr/>
          <p:nvPr userDrawn="1"/>
        </p:nvSpPr>
        <p:spPr>
          <a:xfrm>
            <a:off x="1366342" y="2623220"/>
            <a:ext cx="6120680" cy="612068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2117625" y="4148759"/>
            <a:ext cx="4618114" cy="461811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3022526" y="5935589"/>
            <a:ext cx="2808312" cy="28083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userDrawn="1"/>
        </p:nvCxnSpPr>
        <p:spPr>
          <a:xfrm flipV="1">
            <a:off x="9142413" y="2470598"/>
            <a:ext cx="0" cy="1728192"/>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プレースホルダー 6"/>
          <p:cNvSpPr>
            <a:spLocks noGrp="1"/>
          </p:cNvSpPr>
          <p:nvPr>
            <p:ph type="body" sz="quarter" idx="13" hasCustomPrompt="1"/>
          </p:nvPr>
        </p:nvSpPr>
        <p:spPr>
          <a:xfrm>
            <a:off x="9318472" y="2383554"/>
            <a:ext cx="796163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9" name="テキスト プレースホルダー 6"/>
          <p:cNvSpPr>
            <a:spLocks noGrp="1"/>
          </p:cNvSpPr>
          <p:nvPr>
            <p:ph type="body" sz="quarter" idx="14" hasCustomPrompt="1"/>
          </p:nvPr>
        </p:nvSpPr>
        <p:spPr>
          <a:xfrm>
            <a:off x="9318472" y="3160606"/>
            <a:ext cx="7961638"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21" name="直線コネクタ 20"/>
          <p:cNvCxnSpPr/>
          <p:nvPr userDrawn="1"/>
        </p:nvCxnSpPr>
        <p:spPr>
          <a:xfrm flipV="1">
            <a:off x="5974854" y="3334695"/>
            <a:ext cx="3167559" cy="44065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flipV="1">
            <a:off x="9145513" y="4726488"/>
            <a:ext cx="0" cy="1728192"/>
          </a:xfrm>
          <a:prstGeom prst="line">
            <a:avLst/>
          </a:prstGeom>
        </p:spPr>
        <p:style>
          <a:lnRef idx="1">
            <a:schemeClr val="accent1"/>
          </a:lnRef>
          <a:fillRef idx="0">
            <a:schemeClr val="accent1"/>
          </a:fillRef>
          <a:effectRef idx="0">
            <a:schemeClr val="accent1"/>
          </a:effectRef>
          <a:fontRef idx="minor">
            <a:schemeClr val="tx1"/>
          </a:fontRef>
        </p:style>
      </p:cxnSp>
      <p:sp>
        <p:nvSpPr>
          <p:cNvPr id="24" name="テキスト プレースホルダー 6"/>
          <p:cNvSpPr>
            <a:spLocks noGrp="1"/>
          </p:cNvSpPr>
          <p:nvPr>
            <p:ph type="body" sz="quarter" idx="15" hasCustomPrompt="1"/>
          </p:nvPr>
        </p:nvSpPr>
        <p:spPr>
          <a:xfrm>
            <a:off x="9321572" y="4639444"/>
            <a:ext cx="796163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16" hasCustomPrompt="1"/>
          </p:nvPr>
        </p:nvSpPr>
        <p:spPr>
          <a:xfrm>
            <a:off x="9321572" y="5416496"/>
            <a:ext cx="7961638"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26" name="直線コネクタ 20"/>
          <p:cNvCxnSpPr/>
          <p:nvPr userDrawn="1"/>
        </p:nvCxnSpPr>
        <p:spPr>
          <a:xfrm flipV="1">
            <a:off x="5977954" y="5590585"/>
            <a:ext cx="3167559" cy="44065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userDrawn="1"/>
        </p:nvCxnSpPr>
        <p:spPr>
          <a:xfrm flipV="1">
            <a:off x="9142413" y="7030744"/>
            <a:ext cx="0" cy="1728192"/>
          </a:xfrm>
          <a:prstGeom prst="line">
            <a:avLst/>
          </a:prstGeom>
        </p:spPr>
        <p:style>
          <a:lnRef idx="1">
            <a:schemeClr val="accent1"/>
          </a:lnRef>
          <a:fillRef idx="0">
            <a:schemeClr val="accent1"/>
          </a:fillRef>
          <a:effectRef idx="0">
            <a:schemeClr val="accent1"/>
          </a:effectRef>
          <a:fontRef idx="minor">
            <a:schemeClr val="tx1"/>
          </a:fontRef>
        </p:style>
      </p:cxnSp>
      <p:sp>
        <p:nvSpPr>
          <p:cNvPr id="28" name="テキスト プレースホルダー 6"/>
          <p:cNvSpPr>
            <a:spLocks noGrp="1"/>
          </p:cNvSpPr>
          <p:nvPr>
            <p:ph type="body" sz="quarter" idx="17" hasCustomPrompt="1"/>
          </p:nvPr>
        </p:nvSpPr>
        <p:spPr>
          <a:xfrm>
            <a:off x="9318472" y="6943700"/>
            <a:ext cx="796163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9" name="テキスト プレースホルダー 6"/>
          <p:cNvSpPr>
            <a:spLocks noGrp="1"/>
          </p:cNvSpPr>
          <p:nvPr>
            <p:ph type="body" sz="quarter" idx="18" hasCustomPrompt="1"/>
          </p:nvPr>
        </p:nvSpPr>
        <p:spPr>
          <a:xfrm>
            <a:off x="9318472" y="7720752"/>
            <a:ext cx="7961638"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30" name="直線コネクタ 20"/>
          <p:cNvCxnSpPr/>
          <p:nvPr userDrawn="1"/>
        </p:nvCxnSpPr>
        <p:spPr>
          <a:xfrm>
            <a:off x="4750718" y="7339745"/>
            <a:ext cx="4391695" cy="5550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2" name="テキスト プレースホルダー 6"/>
          <p:cNvSpPr>
            <a:spLocks noGrp="1"/>
          </p:cNvSpPr>
          <p:nvPr>
            <p:ph type="body" sz="quarter" idx="19" hasCustomPrompt="1"/>
          </p:nvPr>
        </p:nvSpPr>
        <p:spPr>
          <a:xfrm>
            <a:off x="3022526" y="3029747"/>
            <a:ext cx="2736304" cy="817609"/>
          </a:xfrm>
        </p:spPr>
        <p:txBody>
          <a:bodyPr anchor="ctr">
            <a:noAutofit/>
          </a:bodyPr>
          <a:lstStyle>
            <a:lvl1pPr algn="ctr">
              <a:lnSpc>
                <a:spcPct val="100000"/>
              </a:lnSpc>
              <a:spcBef>
                <a:spcPts val="0"/>
              </a:spcBef>
              <a:defRPr sz="4000" baseline="0">
                <a:solidFill>
                  <a:schemeClr val="bg1">
                    <a:alpha val="90000"/>
                  </a:schemeClr>
                </a:solidFill>
              </a:defRPr>
            </a:lvl1pPr>
          </a:lstStyle>
          <a:p>
            <a:pPr lvl="0"/>
            <a:r>
              <a:rPr kumimoji="1" lang="en-US" altLang="ja-JP" dirty="0"/>
              <a:t>Value</a:t>
            </a:r>
          </a:p>
        </p:txBody>
      </p:sp>
      <p:sp>
        <p:nvSpPr>
          <p:cNvPr id="33" name="テキスト プレースホルダー 6"/>
          <p:cNvSpPr>
            <a:spLocks noGrp="1"/>
          </p:cNvSpPr>
          <p:nvPr>
            <p:ph type="body" sz="quarter" idx="20" hasCustomPrompt="1"/>
          </p:nvPr>
        </p:nvSpPr>
        <p:spPr>
          <a:xfrm>
            <a:off x="3022526" y="4829947"/>
            <a:ext cx="2736304" cy="817609"/>
          </a:xfrm>
        </p:spPr>
        <p:txBody>
          <a:bodyPr anchor="ctr">
            <a:noAutofit/>
          </a:bodyPr>
          <a:lstStyle>
            <a:lvl1pPr algn="ctr">
              <a:lnSpc>
                <a:spcPct val="100000"/>
              </a:lnSpc>
              <a:spcBef>
                <a:spcPts val="0"/>
              </a:spcBef>
              <a:defRPr sz="4000" baseline="0">
                <a:solidFill>
                  <a:schemeClr val="bg1">
                    <a:alpha val="90000"/>
                  </a:schemeClr>
                </a:solidFill>
              </a:defRPr>
            </a:lvl1pPr>
          </a:lstStyle>
          <a:p>
            <a:pPr lvl="0"/>
            <a:r>
              <a:rPr kumimoji="1" lang="en-US" altLang="ja-JP" dirty="0"/>
              <a:t>Value</a:t>
            </a:r>
          </a:p>
        </p:txBody>
      </p:sp>
      <p:sp>
        <p:nvSpPr>
          <p:cNvPr id="34" name="テキスト プレースホルダー 6"/>
          <p:cNvSpPr>
            <a:spLocks noGrp="1"/>
          </p:cNvSpPr>
          <p:nvPr>
            <p:ph type="body" sz="quarter" idx="21" hasCustomPrompt="1"/>
          </p:nvPr>
        </p:nvSpPr>
        <p:spPr>
          <a:xfrm>
            <a:off x="3058530" y="6990187"/>
            <a:ext cx="2736304" cy="817609"/>
          </a:xfrm>
        </p:spPr>
        <p:txBody>
          <a:bodyPr anchor="ctr">
            <a:noAutofit/>
          </a:bodyPr>
          <a:lstStyle>
            <a:lvl1pPr algn="ctr">
              <a:lnSpc>
                <a:spcPct val="100000"/>
              </a:lnSpc>
              <a:spcBef>
                <a:spcPts val="0"/>
              </a:spcBef>
              <a:defRPr sz="4000" baseline="0">
                <a:solidFill>
                  <a:schemeClr val="bg1">
                    <a:alpha val="90000"/>
                  </a:schemeClr>
                </a:solidFill>
              </a:defRPr>
            </a:lvl1pPr>
          </a:lstStyle>
          <a:p>
            <a:pPr lvl="0"/>
            <a:r>
              <a:rPr kumimoji="1" lang="en-US" altLang="ja-JP" dirty="0"/>
              <a:t>Value</a:t>
            </a:r>
          </a:p>
        </p:txBody>
      </p:sp>
    </p:spTree>
    <p:extLst>
      <p:ext uri="{BB962C8B-B14F-4D97-AF65-F5344CB8AC3E}">
        <p14:creationId xmlns:p14="http://schemas.microsoft.com/office/powerpoint/2010/main" val="112430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32">
                                            <p:txEl>
                                              <p:pRg st="0" end="0"/>
                                            </p:txEl>
                                          </p:spTgt>
                                        </p:tgtEl>
                                        <p:attrNameLst>
                                          <p:attrName>style.visibility</p:attrName>
                                        </p:attrNameLst>
                                      </p:cBhvr>
                                      <p:to>
                                        <p:strVal val="visible"/>
                                      </p:to>
                                    </p:set>
                                    <p:animEffect transition="in" filter="fade">
                                      <p:cBhvr>
                                        <p:cTn id="14" dur="500"/>
                                        <p:tgtEl>
                                          <p:spTgt spid="32">
                                            <p:txEl>
                                              <p:pRg st="0" end="0"/>
                                            </p:txEl>
                                          </p:spTgt>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Effect transition="in" filter="fade">
                                      <p:cBhvr>
                                        <p:cTn id="25" dur="500"/>
                                        <p:tgtEl>
                                          <p:spTgt spid="18">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Effect transition="in" filter="fade">
                                      <p:cBhvr>
                                        <p:cTn id="28" dur="500"/>
                                        <p:tgtEl>
                                          <p:spTgt spid="19">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animEffect transition="in" filter="fade">
                                      <p:cBhvr>
                                        <p:cTn id="31" dur="500"/>
                                        <p:tgtEl>
                                          <p:spTgt spid="19">
                                            <p:txEl>
                                              <p:pRg st="1" end="1"/>
                                            </p:txEl>
                                          </p:spTgt>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33">
                                            <p:txEl>
                                              <p:pRg st="0" end="0"/>
                                            </p:txEl>
                                          </p:spTgt>
                                        </p:tgtEl>
                                        <p:attrNameLst>
                                          <p:attrName>style.visibility</p:attrName>
                                        </p:attrNameLst>
                                      </p:cBhvr>
                                      <p:to>
                                        <p:strVal val="visible"/>
                                      </p:to>
                                    </p:set>
                                    <p:animEffect transition="in" filter="fade">
                                      <p:cBhvr>
                                        <p:cTn id="38" dur="500"/>
                                        <p:tgtEl>
                                          <p:spTgt spid="33">
                                            <p:txEl>
                                              <p:pRg st="0" end="0"/>
                                            </p:txEl>
                                          </p:spTgt>
                                        </p:tgtEl>
                                      </p:cBhvr>
                                    </p:animEffect>
                                  </p:childTnLst>
                                </p:cTn>
                              </p:par>
                            </p:childTnLst>
                          </p:cTn>
                        </p:par>
                        <p:par>
                          <p:cTn id="39" fill="hold">
                            <p:stCondLst>
                              <p:cond delay="3250"/>
                            </p:stCondLst>
                            <p:childTnLst>
                              <p:par>
                                <p:cTn id="40" presetID="22" presetClass="entr" presetSubtype="8"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par>
                          <p:cTn id="43" fill="hold">
                            <p:stCondLst>
                              <p:cond delay="3750"/>
                            </p:stCondLst>
                            <p:childTnLst>
                              <p:par>
                                <p:cTn id="44" presetID="10" presetClass="entr" presetSubtype="0"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xEl>
                                              <p:pRg st="0" end="0"/>
                                            </p:txEl>
                                          </p:spTgt>
                                        </p:tgtEl>
                                        <p:attrNameLst>
                                          <p:attrName>style.visibility</p:attrName>
                                        </p:attrNameLst>
                                      </p:cBhvr>
                                      <p:to>
                                        <p:strVal val="visible"/>
                                      </p:to>
                                    </p:set>
                                    <p:animEffect transition="in" filter="fade">
                                      <p:cBhvr>
                                        <p:cTn id="52" dur="500"/>
                                        <p:tgtEl>
                                          <p:spTgt spid="25">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
                                            <p:txEl>
                                              <p:pRg st="1" end="1"/>
                                            </p:txEl>
                                          </p:spTgt>
                                        </p:tgtEl>
                                        <p:attrNameLst>
                                          <p:attrName>style.visibility</p:attrName>
                                        </p:attrNameLst>
                                      </p:cBhvr>
                                      <p:to>
                                        <p:strVal val="visible"/>
                                      </p:to>
                                    </p:set>
                                    <p:animEffect transition="in" filter="fade">
                                      <p:cBhvr>
                                        <p:cTn id="55" dur="500"/>
                                        <p:tgtEl>
                                          <p:spTgt spid="25">
                                            <p:txEl>
                                              <p:pRg st="1" end="1"/>
                                            </p:txEl>
                                          </p:spTgt>
                                        </p:tgtEl>
                                      </p:cBhvr>
                                    </p:animEffect>
                                  </p:childTnLst>
                                </p:cTn>
                              </p:par>
                            </p:childTnLst>
                          </p:cTn>
                        </p:par>
                        <p:par>
                          <p:cTn id="56" fill="hold">
                            <p:stCondLst>
                              <p:cond delay="4250"/>
                            </p:stCondLst>
                            <p:childTnLst>
                              <p:par>
                                <p:cTn id="57" presetID="10" presetClass="entr" presetSubtype="0" fill="hold" grpId="0" nodeType="afterEffect">
                                  <p:stCondLst>
                                    <p:cond delay="25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xEl>
                                              <p:pRg st="0" end="0"/>
                                            </p:txEl>
                                          </p:spTgt>
                                        </p:tgtEl>
                                        <p:attrNameLst>
                                          <p:attrName>style.visibility</p:attrName>
                                        </p:attrNameLst>
                                      </p:cBhvr>
                                      <p:to>
                                        <p:strVal val="visible"/>
                                      </p:to>
                                    </p:set>
                                    <p:animEffect transition="in" filter="fade">
                                      <p:cBhvr>
                                        <p:cTn id="62" dur="500"/>
                                        <p:tgtEl>
                                          <p:spTgt spid="34">
                                            <p:txEl>
                                              <p:pRg st="0" end="0"/>
                                            </p:txEl>
                                          </p:spTgt>
                                        </p:tgtEl>
                                      </p:cBhvr>
                                    </p:animEffect>
                                  </p:childTnLst>
                                </p:cTn>
                              </p:par>
                            </p:childTnLst>
                          </p:cTn>
                        </p:par>
                        <p:par>
                          <p:cTn id="63" fill="hold">
                            <p:stCondLst>
                              <p:cond delay="5000"/>
                            </p:stCondLst>
                            <p:childTnLst>
                              <p:par>
                                <p:cTn id="64" presetID="22" presetClass="entr" presetSubtype="8" fill="hold"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left)">
                                      <p:cBhvr>
                                        <p:cTn id="66" dur="500"/>
                                        <p:tgtEl>
                                          <p:spTgt spid="30"/>
                                        </p:tgtEl>
                                      </p:cBhvr>
                                    </p:animEffect>
                                  </p:childTnLst>
                                </p:cTn>
                              </p:par>
                            </p:childTnLst>
                          </p:cTn>
                        </p:par>
                        <p:par>
                          <p:cTn id="67" fill="hold">
                            <p:stCondLst>
                              <p:cond delay="5500"/>
                            </p:stCondLst>
                            <p:childTnLst>
                              <p:par>
                                <p:cTn id="68" presetID="10" presetClass="entr" presetSubtype="0"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fade">
                                      <p:cBhvr>
                                        <p:cTn id="73" dur="500"/>
                                        <p:tgtEl>
                                          <p:spTgt spid="28">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xEl>
                                              <p:pRg st="0" end="0"/>
                                            </p:txEl>
                                          </p:spTgt>
                                        </p:tgtEl>
                                        <p:attrNameLst>
                                          <p:attrName>style.visibility</p:attrName>
                                        </p:attrNameLst>
                                      </p:cBhvr>
                                      <p:to>
                                        <p:strVal val="visible"/>
                                      </p:to>
                                    </p:set>
                                    <p:animEffect transition="in" filter="fade">
                                      <p:cBhvr>
                                        <p:cTn id="76" dur="500"/>
                                        <p:tgtEl>
                                          <p:spTgt spid="29">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9">
                                            <p:txEl>
                                              <p:pRg st="1" end="1"/>
                                            </p:txEl>
                                          </p:spTgt>
                                        </p:tgtEl>
                                        <p:attrNameLst>
                                          <p:attrName>style.visibility</p:attrName>
                                        </p:attrNameLst>
                                      </p:cBhvr>
                                      <p:to>
                                        <p:strVal val="visible"/>
                                      </p:to>
                                    </p:set>
                                    <p:animEffect transition="in" filter="fade">
                                      <p:cBhvr>
                                        <p:cTn id="79"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5" grpId="0" animBg="1"/>
      <p:bldP spid="9" grpId="0" animBg="1"/>
      <p:bldP spid="10"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allAtOnce">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2" grpId="0" build="allAtOnce">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allAtOnce">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allAtOnce">
        <p:tmplLst>
          <p:tmpl lvl="1">
            <p:tnLst>
              <p:par>
                <p:cTn presetID="10" presetClass="entr" presetSubtype="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アーチ 6"/>
          <p:cNvSpPr/>
          <p:nvPr userDrawn="1"/>
        </p:nvSpPr>
        <p:spPr>
          <a:xfrm>
            <a:off x="5830838" y="2479203"/>
            <a:ext cx="6480720" cy="6480720"/>
          </a:xfrm>
          <a:prstGeom prst="blockArc">
            <a:avLst>
              <a:gd name="adj1" fmla="val 10800000"/>
              <a:gd name="adj2" fmla="val 16191525"/>
              <a:gd name="adj3" fmla="val 2557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アーチ 30"/>
          <p:cNvSpPr/>
          <p:nvPr userDrawn="1"/>
        </p:nvSpPr>
        <p:spPr>
          <a:xfrm rot="5400000">
            <a:off x="5902846" y="2479203"/>
            <a:ext cx="6480720" cy="6480720"/>
          </a:xfrm>
          <a:prstGeom prst="blockArc">
            <a:avLst>
              <a:gd name="adj1" fmla="val 10800000"/>
              <a:gd name="adj2" fmla="val 16191525"/>
              <a:gd name="adj3" fmla="val 25571"/>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アーチ 34"/>
          <p:cNvSpPr/>
          <p:nvPr userDrawn="1"/>
        </p:nvSpPr>
        <p:spPr>
          <a:xfrm rot="10800000">
            <a:off x="5902846" y="2551211"/>
            <a:ext cx="6480720" cy="6480720"/>
          </a:xfrm>
          <a:prstGeom prst="blockArc">
            <a:avLst>
              <a:gd name="adj1" fmla="val 10800000"/>
              <a:gd name="adj2" fmla="val 16191525"/>
              <a:gd name="adj3" fmla="val 2557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アーチ 35"/>
          <p:cNvSpPr/>
          <p:nvPr userDrawn="1"/>
        </p:nvSpPr>
        <p:spPr>
          <a:xfrm rot="16200000">
            <a:off x="5830838" y="2551211"/>
            <a:ext cx="6480720" cy="6480720"/>
          </a:xfrm>
          <a:prstGeom prst="blockArc">
            <a:avLst>
              <a:gd name="adj1" fmla="val 10800000"/>
              <a:gd name="adj2" fmla="val 16191525"/>
              <a:gd name="adj3" fmla="val 2557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7" name="直線コネクタ 36"/>
          <p:cNvCxnSpPr/>
          <p:nvPr userDrawn="1"/>
        </p:nvCxnSpPr>
        <p:spPr>
          <a:xfrm flipV="1">
            <a:off x="12639555" y="2335188"/>
            <a:ext cx="0" cy="20520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テキスト プレースホルダー 6"/>
          <p:cNvSpPr>
            <a:spLocks noGrp="1"/>
          </p:cNvSpPr>
          <p:nvPr>
            <p:ph type="body" sz="quarter" idx="13" hasCustomPrompt="1"/>
          </p:nvPr>
        </p:nvSpPr>
        <p:spPr>
          <a:xfrm>
            <a:off x="12815614" y="2390092"/>
            <a:ext cx="5040560"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39" name="テキスト プレースホルダー 6"/>
          <p:cNvSpPr>
            <a:spLocks noGrp="1"/>
          </p:cNvSpPr>
          <p:nvPr>
            <p:ph type="body" sz="quarter" idx="14" hasCustomPrompt="1"/>
          </p:nvPr>
        </p:nvSpPr>
        <p:spPr>
          <a:xfrm>
            <a:off x="12815614" y="3167144"/>
            <a:ext cx="5040560" cy="1224136"/>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40" name="直線コネクタ 39"/>
          <p:cNvCxnSpPr/>
          <p:nvPr userDrawn="1"/>
        </p:nvCxnSpPr>
        <p:spPr>
          <a:xfrm flipV="1">
            <a:off x="12629212" y="6943700"/>
            <a:ext cx="0" cy="20520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テキスト プレースホルダー 6"/>
          <p:cNvSpPr>
            <a:spLocks noGrp="1"/>
          </p:cNvSpPr>
          <p:nvPr>
            <p:ph type="body" sz="quarter" idx="15" hasCustomPrompt="1"/>
          </p:nvPr>
        </p:nvSpPr>
        <p:spPr>
          <a:xfrm>
            <a:off x="12805271" y="7030744"/>
            <a:ext cx="5040560"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42" name="テキスト プレースホルダー 6"/>
          <p:cNvSpPr>
            <a:spLocks noGrp="1"/>
          </p:cNvSpPr>
          <p:nvPr>
            <p:ph type="body" sz="quarter" idx="16" hasCustomPrompt="1"/>
          </p:nvPr>
        </p:nvSpPr>
        <p:spPr>
          <a:xfrm>
            <a:off x="12805271" y="7807796"/>
            <a:ext cx="5040560" cy="1224136"/>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43" name="直線コネクタ 42"/>
          <p:cNvCxnSpPr/>
          <p:nvPr userDrawn="1"/>
        </p:nvCxnSpPr>
        <p:spPr>
          <a:xfrm flipV="1">
            <a:off x="5593114" y="2384184"/>
            <a:ext cx="0" cy="20520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テキスト プレースホルダー 6"/>
          <p:cNvSpPr>
            <a:spLocks noGrp="1"/>
          </p:cNvSpPr>
          <p:nvPr>
            <p:ph type="body" sz="quarter" idx="17" hasCustomPrompt="1"/>
          </p:nvPr>
        </p:nvSpPr>
        <p:spPr>
          <a:xfrm>
            <a:off x="440581" y="2407196"/>
            <a:ext cx="5040560" cy="864096"/>
          </a:xfrm>
        </p:spPr>
        <p:txBody>
          <a:bodyPr anchor="b">
            <a:normAutofit/>
          </a:bodyPr>
          <a:lstStyle>
            <a:lvl1pPr algn="r">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45" name="テキスト プレースホルダー 6"/>
          <p:cNvSpPr>
            <a:spLocks noGrp="1"/>
          </p:cNvSpPr>
          <p:nvPr>
            <p:ph type="body" sz="quarter" idx="18" hasCustomPrompt="1"/>
          </p:nvPr>
        </p:nvSpPr>
        <p:spPr>
          <a:xfrm>
            <a:off x="440581" y="3184248"/>
            <a:ext cx="5040560" cy="1224136"/>
          </a:xfrm>
        </p:spPr>
        <p:txBody>
          <a:bodyPr>
            <a:noAutofit/>
          </a:bodyPr>
          <a:lstStyle>
            <a:lvl1pPr algn="r">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46" name="直線コネクタ 45"/>
          <p:cNvCxnSpPr/>
          <p:nvPr userDrawn="1"/>
        </p:nvCxnSpPr>
        <p:spPr>
          <a:xfrm flipV="1">
            <a:off x="5582771" y="6943700"/>
            <a:ext cx="0" cy="20520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テキスト プレースホルダー 6"/>
          <p:cNvSpPr>
            <a:spLocks noGrp="1"/>
          </p:cNvSpPr>
          <p:nvPr>
            <p:ph type="body" sz="quarter" idx="19" hasCustomPrompt="1"/>
          </p:nvPr>
        </p:nvSpPr>
        <p:spPr>
          <a:xfrm>
            <a:off x="430238" y="7047848"/>
            <a:ext cx="5040560" cy="864096"/>
          </a:xfrm>
        </p:spPr>
        <p:txBody>
          <a:bodyPr anchor="b">
            <a:normAutofit/>
          </a:bodyPr>
          <a:lstStyle>
            <a:lvl1pPr algn="r">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48" name="テキスト プレースホルダー 6"/>
          <p:cNvSpPr>
            <a:spLocks noGrp="1"/>
          </p:cNvSpPr>
          <p:nvPr>
            <p:ph type="body" sz="quarter" idx="20" hasCustomPrompt="1"/>
          </p:nvPr>
        </p:nvSpPr>
        <p:spPr>
          <a:xfrm>
            <a:off x="430238" y="7824900"/>
            <a:ext cx="5040560" cy="1224136"/>
          </a:xfrm>
        </p:spPr>
        <p:txBody>
          <a:bodyPr>
            <a:noAutofit/>
          </a:bodyPr>
          <a:lstStyle>
            <a:lvl1pPr algn="r">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9" name="テキスト プレースホルダー 6"/>
          <p:cNvSpPr>
            <a:spLocks noGrp="1"/>
          </p:cNvSpPr>
          <p:nvPr>
            <p:ph type="body" sz="quarter" idx="21" hasCustomPrompt="1"/>
          </p:nvPr>
        </p:nvSpPr>
        <p:spPr>
          <a:xfrm>
            <a:off x="9791278" y="3701272"/>
            <a:ext cx="2014869" cy="722148"/>
          </a:xfrm>
        </p:spPr>
        <p:txBody>
          <a:bodyPr anchor="ctr">
            <a:normAutofit/>
          </a:bodyPr>
          <a:lstStyle>
            <a:lvl1pPr algn="ctr">
              <a:spcBef>
                <a:spcPts val="0"/>
              </a:spcBef>
              <a:defRPr sz="2800" baseline="0">
                <a:solidFill>
                  <a:schemeClr val="bg1"/>
                </a:solidFill>
              </a:defRPr>
            </a:lvl1pPr>
          </a:lstStyle>
          <a:p>
            <a:pPr lvl="0"/>
            <a:r>
              <a:rPr kumimoji="1" lang="en-US" altLang="ja-JP" dirty="0"/>
              <a:t>TEXT</a:t>
            </a:r>
            <a:endParaRPr kumimoji="1" lang="ja-JP" altLang="en-US" dirty="0"/>
          </a:p>
        </p:txBody>
      </p:sp>
      <p:sp>
        <p:nvSpPr>
          <p:cNvPr id="50" name="テキスト プレースホルダー 6"/>
          <p:cNvSpPr>
            <a:spLocks noGrp="1"/>
          </p:cNvSpPr>
          <p:nvPr>
            <p:ph type="body" sz="quarter" idx="22" hasCustomPrompt="1"/>
          </p:nvPr>
        </p:nvSpPr>
        <p:spPr>
          <a:xfrm>
            <a:off x="9791278" y="7157656"/>
            <a:ext cx="2014869" cy="722148"/>
          </a:xfrm>
        </p:spPr>
        <p:txBody>
          <a:bodyPr anchor="ctr">
            <a:normAutofit/>
          </a:bodyPr>
          <a:lstStyle>
            <a:lvl1pPr algn="ctr">
              <a:spcBef>
                <a:spcPts val="0"/>
              </a:spcBef>
              <a:defRPr sz="2800" baseline="0">
                <a:solidFill>
                  <a:schemeClr val="bg1"/>
                </a:solidFill>
              </a:defRPr>
            </a:lvl1pPr>
          </a:lstStyle>
          <a:p>
            <a:pPr lvl="0"/>
            <a:r>
              <a:rPr kumimoji="1" lang="en-US" altLang="ja-JP" dirty="0"/>
              <a:t>TEXT</a:t>
            </a:r>
            <a:endParaRPr kumimoji="1" lang="ja-JP" altLang="en-US" dirty="0"/>
          </a:p>
        </p:txBody>
      </p:sp>
      <p:sp>
        <p:nvSpPr>
          <p:cNvPr id="51" name="テキスト プレースホルダー 6"/>
          <p:cNvSpPr>
            <a:spLocks noGrp="1"/>
          </p:cNvSpPr>
          <p:nvPr>
            <p:ph type="body" sz="quarter" idx="23" hasCustomPrompt="1"/>
          </p:nvPr>
        </p:nvSpPr>
        <p:spPr>
          <a:xfrm>
            <a:off x="6334894" y="3703340"/>
            <a:ext cx="2014869" cy="722148"/>
          </a:xfrm>
        </p:spPr>
        <p:txBody>
          <a:bodyPr anchor="ctr">
            <a:normAutofit/>
          </a:bodyPr>
          <a:lstStyle>
            <a:lvl1pPr algn="ctr">
              <a:spcBef>
                <a:spcPts val="0"/>
              </a:spcBef>
              <a:defRPr sz="2800" baseline="0">
                <a:solidFill>
                  <a:schemeClr val="bg1"/>
                </a:solidFill>
              </a:defRPr>
            </a:lvl1pPr>
          </a:lstStyle>
          <a:p>
            <a:pPr lvl="0"/>
            <a:r>
              <a:rPr kumimoji="1" lang="en-US" altLang="ja-JP" dirty="0"/>
              <a:t>TEXT</a:t>
            </a:r>
            <a:endParaRPr kumimoji="1" lang="ja-JP" altLang="en-US" dirty="0"/>
          </a:p>
        </p:txBody>
      </p:sp>
      <p:sp>
        <p:nvSpPr>
          <p:cNvPr id="52" name="テキスト プレースホルダー 6"/>
          <p:cNvSpPr>
            <a:spLocks noGrp="1"/>
          </p:cNvSpPr>
          <p:nvPr>
            <p:ph type="body" sz="quarter" idx="24" hasCustomPrompt="1"/>
          </p:nvPr>
        </p:nvSpPr>
        <p:spPr>
          <a:xfrm>
            <a:off x="6334894" y="7159724"/>
            <a:ext cx="2014869" cy="722148"/>
          </a:xfrm>
        </p:spPr>
        <p:txBody>
          <a:bodyPr anchor="ctr">
            <a:normAutofit/>
          </a:bodyPr>
          <a:lstStyle>
            <a:lvl1pPr algn="ctr">
              <a:spcBef>
                <a:spcPts val="0"/>
              </a:spcBef>
              <a:defRPr sz="2800" baseline="0">
                <a:solidFill>
                  <a:schemeClr val="bg1"/>
                </a:solidFill>
              </a:defRPr>
            </a:lvl1pPr>
          </a:lstStyle>
          <a:p>
            <a:pPr lvl="0"/>
            <a:r>
              <a:rPr kumimoji="1" lang="en-US" altLang="ja-JP" dirty="0"/>
              <a:t>TEXT</a:t>
            </a:r>
            <a:endParaRPr kumimoji="1" lang="ja-JP" altLang="en-US" dirty="0"/>
          </a:p>
        </p:txBody>
      </p:sp>
      <p:cxnSp>
        <p:nvCxnSpPr>
          <p:cNvPr id="11" name="直線コネクタ 10"/>
          <p:cNvCxnSpPr>
            <a:stCxn id="49" idx="3"/>
          </p:cNvCxnSpPr>
          <p:nvPr userDrawn="1"/>
        </p:nvCxnSpPr>
        <p:spPr>
          <a:xfrm flipV="1">
            <a:off x="11806147" y="3358336"/>
            <a:ext cx="833408" cy="70401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3" name="直線コネクタ 10"/>
          <p:cNvCxnSpPr>
            <a:stCxn id="50" idx="3"/>
          </p:cNvCxnSpPr>
          <p:nvPr userDrawn="1"/>
        </p:nvCxnSpPr>
        <p:spPr>
          <a:xfrm>
            <a:off x="11806147" y="7518730"/>
            <a:ext cx="823065" cy="4802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4" name="直線コネクタ 10"/>
          <p:cNvCxnSpPr/>
          <p:nvPr userDrawn="1"/>
        </p:nvCxnSpPr>
        <p:spPr>
          <a:xfrm flipV="1">
            <a:off x="5593114" y="7518730"/>
            <a:ext cx="741780" cy="4802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51" idx="1"/>
          </p:cNvCxnSpPr>
          <p:nvPr userDrawn="1"/>
        </p:nvCxnSpPr>
        <p:spPr>
          <a:xfrm rot="10800000">
            <a:off x="5593114" y="3358336"/>
            <a:ext cx="741780" cy="70607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44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49">
                                            <p:txEl>
                                              <p:pRg st="0" end="0"/>
                                            </p:txEl>
                                          </p:spTgt>
                                        </p:tgtEl>
                                        <p:attrNameLst>
                                          <p:attrName>style.visibility</p:attrName>
                                        </p:attrNameLst>
                                      </p:cBhvr>
                                      <p:to>
                                        <p:strVal val="visible"/>
                                      </p:to>
                                    </p:set>
                                    <p:animEffect transition="in" filter="fade">
                                      <p:cBhvr>
                                        <p:cTn id="14" dur="500"/>
                                        <p:tgtEl>
                                          <p:spTgt spid="49">
                                            <p:txEl>
                                              <p:pRg st="0" end="0"/>
                                            </p:txEl>
                                          </p:spTgt>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xEl>
                                              <p:pRg st="0" end="0"/>
                                            </p:txEl>
                                          </p:spTgt>
                                        </p:tgtEl>
                                        <p:attrNameLst>
                                          <p:attrName>style.visibility</p:attrName>
                                        </p:attrNameLst>
                                      </p:cBhvr>
                                      <p:to>
                                        <p:strVal val="visible"/>
                                      </p:to>
                                    </p:set>
                                    <p:animEffect transition="in" filter="fade">
                                      <p:cBhvr>
                                        <p:cTn id="25" dur="500"/>
                                        <p:tgtEl>
                                          <p:spTgt spid="38">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
                                            <p:txEl>
                                              <p:pRg st="0" end="0"/>
                                            </p:txEl>
                                          </p:spTgt>
                                        </p:tgtEl>
                                        <p:attrNameLst>
                                          <p:attrName>style.visibility</p:attrName>
                                        </p:attrNameLst>
                                      </p:cBhvr>
                                      <p:to>
                                        <p:strVal val="visible"/>
                                      </p:to>
                                    </p:set>
                                    <p:animEffect transition="in" filter="fade">
                                      <p:cBhvr>
                                        <p:cTn id="28" dur="500"/>
                                        <p:tgtEl>
                                          <p:spTgt spid="39">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xEl>
                                              <p:pRg st="1" end="1"/>
                                            </p:txEl>
                                          </p:spTgt>
                                        </p:tgtEl>
                                        <p:attrNameLst>
                                          <p:attrName>style.visibility</p:attrName>
                                        </p:attrNameLst>
                                      </p:cBhvr>
                                      <p:to>
                                        <p:strVal val="visible"/>
                                      </p:to>
                                    </p:set>
                                    <p:animEffect transition="in" filter="fade">
                                      <p:cBhvr>
                                        <p:cTn id="31" dur="500"/>
                                        <p:tgtEl>
                                          <p:spTgt spid="39">
                                            <p:txEl>
                                              <p:pRg st="1" end="1"/>
                                            </p:txEl>
                                          </p:spTgt>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50">
                                            <p:txEl>
                                              <p:pRg st="0" end="0"/>
                                            </p:txEl>
                                          </p:spTgt>
                                        </p:tgtEl>
                                        <p:attrNameLst>
                                          <p:attrName>style.visibility</p:attrName>
                                        </p:attrNameLst>
                                      </p:cBhvr>
                                      <p:to>
                                        <p:strVal val="visible"/>
                                      </p:to>
                                    </p:set>
                                    <p:animEffect transition="in" filter="fade">
                                      <p:cBhvr>
                                        <p:cTn id="38" dur="500"/>
                                        <p:tgtEl>
                                          <p:spTgt spid="50">
                                            <p:txEl>
                                              <p:pRg st="0" end="0"/>
                                            </p:txEl>
                                          </p:spTgt>
                                        </p:tgtEl>
                                      </p:cBhvr>
                                    </p:animEffect>
                                  </p:childTnLst>
                                </p:cTn>
                              </p:par>
                            </p:childTnLst>
                          </p:cTn>
                        </p:par>
                        <p:par>
                          <p:cTn id="39" fill="hold">
                            <p:stCondLst>
                              <p:cond delay="3250"/>
                            </p:stCondLst>
                            <p:childTnLst>
                              <p:par>
                                <p:cTn id="40" presetID="22" presetClass="entr" presetSubtype="8" fill="hold"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500"/>
                                        <p:tgtEl>
                                          <p:spTgt spid="53"/>
                                        </p:tgtEl>
                                      </p:cBhvr>
                                    </p:animEffect>
                                  </p:childTnLst>
                                </p:cTn>
                              </p:par>
                            </p:childTnLst>
                          </p:cTn>
                        </p:par>
                        <p:par>
                          <p:cTn id="43" fill="hold">
                            <p:stCondLst>
                              <p:cond delay="3750"/>
                            </p:stCondLst>
                            <p:childTnLst>
                              <p:par>
                                <p:cTn id="44" presetID="10" presetClass="entr" presetSubtype="0"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1">
                                            <p:txEl>
                                              <p:pRg st="0" end="0"/>
                                            </p:txEl>
                                          </p:spTgt>
                                        </p:tgtEl>
                                        <p:attrNameLst>
                                          <p:attrName>style.visibility</p:attrName>
                                        </p:attrNameLst>
                                      </p:cBhvr>
                                      <p:to>
                                        <p:strVal val="visible"/>
                                      </p:to>
                                    </p:set>
                                    <p:animEffect transition="in" filter="fade">
                                      <p:cBhvr>
                                        <p:cTn id="49" dur="500"/>
                                        <p:tgtEl>
                                          <p:spTgt spid="41">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2">
                                            <p:txEl>
                                              <p:pRg st="0" end="0"/>
                                            </p:txEl>
                                          </p:spTgt>
                                        </p:tgtEl>
                                        <p:attrNameLst>
                                          <p:attrName>style.visibility</p:attrName>
                                        </p:attrNameLst>
                                      </p:cBhvr>
                                      <p:to>
                                        <p:strVal val="visible"/>
                                      </p:to>
                                    </p:set>
                                    <p:animEffect transition="in" filter="fade">
                                      <p:cBhvr>
                                        <p:cTn id="52" dur="500"/>
                                        <p:tgtEl>
                                          <p:spTgt spid="42">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2">
                                            <p:txEl>
                                              <p:pRg st="1" end="1"/>
                                            </p:txEl>
                                          </p:spTgt>
                                        </p:tgtEl>
                                        <p:attrNameLst>
                                          <p:attrName>style.visibility</p:attrName>
                                        </p:attrNameLst>
                                      </p:cBhvr>
                                      <p:to>
                                        <p:strVal val="visible"/>
                                      </p:to>
                                    </p:set>
                                    <p:animEffect transition="in" filter="fade">
                                      <p:cBhvr>
                                        <p:cTn id="55" dur="500"/>
                                        <p:tgtEl>
                                          <p:spTgt spid="42">
                                            <p:txEl>
                                              <p:pRg st="1" end="1"/>
                                            </p:txEl>
                                          </p:spTgt>
                                        </p:tgtEl>
                                      </p:cBhvr>
                                    </p:animEffect>
                                  </p:childTnLst>
                                </p:cTn>
                              </p:par>
                            </p:childTnLst>
                          </p:cTn>
                        </p:par>
                        <p:par>
                          <p:cTn id="56" fill="hold">
                            <p:stCondLst>
                              <p:cond delay="4250"/>
                            </p:stCondLst>
                            <p:childTnLst>
                              <p:par>
                                <p:cTn id="57" presetID="10" presetClass="entr" presetSubtype="0" fill="hold" grpId="0" nodeType="afterEffect">
                                  <p:stCondLst>
                                    <p:cond delay="25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52">
                                            <p:txEl>
                                              <p:pRg st="0" end="0"/>
                                            </p:txEl>
                                          </p:spTgt>
                                        </p:tgtEl>
                                        <p:attrNameLst>
                                          <p:attrName>style.visibility</p:attrName>
                                        </p:attrNameLst>
                                      </p:cBhvr>
                                      <p:to>
                                        <p:strVal val="visible"/>
                                      </p:to>
                                    </p:set>
                                    <p:animEffect transition="in" filter="fade">
                                      <p:cBhvr>
                                        <p:cTn id="62" dur="500"/>
                                        <p:tgtEl>
                                          <p:spTgt spid="52">
                                            <p:txEl>
                                              <p:pRg st="0" end="0"/>
                                            </p:txEl>
                                          </p:spTgt>
                                        </p:tgtEl>
                                      </p:cBhvr>
                                    </p:animEffect>
                                  </p:childTnLst>
                                </p:cTn>
                              </p:par>
                            </p:childTnLst>
                          </p:cTn>
                        </p:par>
                        <p:par>
                          <p:cTn id="63" fill="hold">
                            <p:stCondLst>
                              <p:cond delay="5000"/>
                            </p:stCondLst>
                            <p:childTnLst>
                              <p:par>
                                <p:cTn id="64" presetID="22" presetClass="entr" presetSubtype="2" fill="hold" nodeType="after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wipe(right)">
                                      <p:cBhvr>
                                        <p:cTn id="66" dur="500"/>
                                        <p:tgtEl>
                                          <p:spTgt spid="54"/>
                                        </p:tgtEl>
                                      </p:cBhvr>
                                    </p:animEffect>
                                  </p:childTnLst>
                                </p:cTn>
                              </p:par>
                            </p:childTnLst>
                          </p:cTn>
                        </p:par>
                        <p:par>
                          <p:cTn id="67" fill="hold">
                            <p:stCondLst>
                              <p:cond delay="5500"/>
                            </p:stCondLst>
                            <p:childTnLst>
                              <p:par>
                                <p:cTn id="68" presetID="10" presetClass="entr" presetSubtype="0" fill="hold" nodeType="after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7">
                                            <p:txEl>
                                              <p:pRg st="0" end="0"/>
                                            </p:txEl>
                                          </p:spTgt>
                                        </p:tgtEl>
                                        <p:attrNameLst>
                                          <p:attrName>style.visibility</p:attrName>
                                        </p:attrNameLst>
                                      </p:cBhvr>
                                      <p:to>
                                        <p:strVal val="visible"/>
                                      </p:to>
                                    </p:set>
                                    <p:animEffect transition="in" filter="fade">
                                      <p:cBhvr>
                                        <p:cTn id="73" dur="500"/>
                                        <p:tgtEl>
                                          <p:spTgt spid="47">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8">
                                            <p:txEl>
                                              <p:pRg st="0" end="0"/>
                                            </p:txEl>
                                          </p:spTgt>
                                        </p:tgtEl>
                                        <p:attrNameLst>
                                          <p:attrName>style.visibility</p:attrName>
                                        </p:attrNameLst>
                                      </p:cBhvr>
                                      <p:to>
                                        <p:strVal val="visible"/>
                                      </p:to>
                                    </p:set>
                                    <p:animEffect transition="in" filter="fade">
                                      <p:cBhvr>
                                        <p:cTn id="76" dur="500"/>
                                        <p:tgtEl>
                                          <p:spTgt spid="48">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8">
                                            <p:txEl>
                                              <p:pRg st="1" end="1"/>
                                            </p:txEl>
                                          </p:spTgt>
                                        </p:tgtEl>
                                        <p:attrNameLst>
                                          <p:attrName>style.visibility</p:attrName>
                                        </p:attrNameLst>
                                      </p:cBhvr>
                                      <p:to>
                                        <p:strVal val="visible"/>
                                      </p:to>
                                    </p:set>
                                    <p:animEffect transition="in" filter="fade">
                                      <p:cBhvr>
                                        <p:cTn id="79" dur="500"/>
                                        <p:tgtEl>
                                          <p:spTgt spid="48">
                                            <p:txEl>
                                              <p:pRg st="1" end="1"/>
                                            </p:txEl>
                                          </p:spTgt>
                                        </p:tgtEl>
                                      </p:cBhvr>
                                    </p:animEffect>
                                  </p:childTnLst>
                                </p:cTn>
                              </p:par>
                            </p:childTnLst>
                          </p:cTn>
                        </p:par>
                        <p:par>
                          <p:cTn id="80" fill="hold">
                            <p:stCondLst>
                              <p:cond delay="6000"/>
                            </p:stCondLst>
                            <p:childTnLst>
                              <p:par>
                                <p:cTn id="81" presetID="10" presetClass="entr" presetSubtype="0" fill="hold" grpId="0" nodeType="afterEffect">
                                  <p:stCondLst>
                                    <p:cond delay="25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childTnLst>
                                </p:cTn>
                              </p:par>
                              <p:par>
                                <p:cTn id="84" presetID="10" presetClass="entr" presetSubtype="0" fill="hold" grpId="0" nodeType="withEffect">
                                  <p:stCondLst>
                                    <p:cond delay="250"/>
                                  </p:stCondLst>
                                  <p:childTnLst>
                                    <p:set>
                                      <p:cBhvr>
                                        <p:cTn id="85" dur="1" fill="hold">
                                          <p:stCondLst>
                                            <p:cond delay="0"/>
                                          </p:stCondLst>
                                        </p:cTn>
                                        <p:tgtEl>
                                          <p:spTgt spid="51">
                                            <p:txEl>
                                              <p:pRg st="0" end="0"/>
                                            </p:txEl>
                                          </p:spTgt>
                                        </p:tgtEl>
                                        <p:attrNameLst>
                                          <p:attrName>style.visibility</p:attrName>
                                        </p:attrNameLst>
                                      </p:cBhvr>
                                      <p:to>
                                        <p:strVal val="visible"/>
                                      </p:to>
                                    </p:set>
                                    <p:animEffect transition="in" filter="fade">
                                      <p:cBhvr>
                                        <p:cTn id="86" dur="500"/>
                                        <p:tgtEl>
                                          <p:spTgt spid="51">
                                            <p:txEl>
                                              <p:pRg st="0" end="0"/>
                                            </p:txEl>
                                          </p:spTgt>
                                        </p:tgtEl>
                                      </p:cBhvr>
                                    </p:animEffect>
                                  </p:childTnLst>
                                </p:cTn>
                              </p:par>
                            </p:childTnLst>
                          </p:cTn>
                        </p:par>
                        <p:par>
                          <p:cTn id="87" fill="hold">
                            <p:stCondLst>
                              <p:cond delay="6750"/>
                            </p:stCondLst>
                            <p:childTnLst>
                              <p:par>
                                <p:cTn id="88" presetID="22" presetClass="entr" presetSubtype="2" fill="hold"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wipe(right)">
                                      <p:cBhvr>
                                        <p:cTn id="90" dur="500"/>
                                        <p:tgtEl>
                                          <p:spTgt spid="61"/>
                                        </p:tgtEl>
                                      </p:cBhvr>
                                    </p:animEffect>
                                  </p:childTnLst>
                                </p:cTn>
                              </p:par>
                            </p:childTnLst>
                          </p:cTn>
                        </p:par>
                        <p:par>
                          <p:cTn id="91" fill="hold">
                            <p:stCondLst>
                              <p:cond delay="7250"/>
                            </p:stCondLst>
                            <p:childTnLst>
                              <p:par>
                                <p:cTn id="92" presetID="10" presetClass="entr" presetSubtype="0" fill="hold" nodeType="after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500"/>
                                        <p:tgtEl>
                                          <p:spTgt spid="4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xEl>
                                              <p:pRg st="0" end="0"/>
                                            </p:txEl>
                                          </p:spTgt>
                                        </p:tgtEl>
                                        <p:attrNameLst>
                                          <p:attrName>style.visibility</p:attrName>
                                        </p:attrNameLst>
                                      </p:cBhvr>
                                      <p:to>
                                        <p:strVal val="visible"/>
                                      </p:to>
                                    </p:set>
                                    <p:animEffect transition="in" filter="fade">
                                      <p:cBhvr>
                                        <p:cTn id="97" dur="500"/>
                                        <p:tgtEl>
                                          <p:spTgt spid="4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5">
                                            <p:txEl>
                                              <p:pRg st="0" end="0"/>
                                            </p:txEl>
                                          </p:spTgt>
                                        </p:tgtEl>
                                        <p:attrNameLst>
                                          <p:attrName>style.visibility</p:attrName>
                                        </p:attrNameLst>
                                      </p:cBhvr>
                                      <p:to>
                                        <p:strVal val="visible"/>
                                      </p:to>
                                    </p:set>
                                    <p:animEffect transition="in" filter="fade">
                                      <p:cBhvr>
                                        <p:cTn id="100" dur="500"/>
                                        <p:tgtEl>
                                          <p:spTgt spid="45">
                                            <p:txEl>
                                              <p:pRg st="0" end="0"/>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5">
                                            <p:txEl>
                                              <p:pRg st="1" end="1"/>
                                            </p:txEl>
                                          </p:spTgt>
                                        </p:tgtEl>
                                        <p:attrNameLst>
                                          <p:attrName>style.visibility</p:attrName>
                                        </p:attrNameLst>
                                      </p:cBhvr>
                                      <p:to>
                                        <p:strVal val="visible"/>
                                      </p:to>
                                    </p:set>
                                    <p:animEffect transition="in" filter="fade">
                                      <p:cBhvr>
                                        <p:cTn id="103" dur="5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bldP spid="31" grpId="0" animBg="1"/>
      <p:bldP spid="35" grpId="0" animBg="1"/>
      <p:bldP spid="36" grpId="0" animBg="1"/>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4" grpId="0" build="p">
        <p:tmplLst>
          <p:tmpl lvl="1">
            <p:tnLst>
              <p:par>
                <p:cTn presetID="10"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7" grpId="0" build="p">
        <p:tmplLst>
          <p:tmpl lvl="1">
            <p:tnLst>
              <p:par>
                <p:cTn presetID="10"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25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aph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グラフ プレースホルダー 7"/>
          <p:cNvSpPr>
            <a:spLocks noGrp="1"/>
          </p:cNvSpPr>
          <p:nvPr>
            <p:ph type="chart" sz="quarter" idx="13" hasCustomPrompt="1"/>
          </p:nvPr>
        </p:nvSpPr>
        <p:spPr>
          <a:xfrm>
            <a:off x="790278" y="2191172"/>
            <a:ext cx="6985000" cy="6983413"/>
          </a:xfrm>
        </p:spPr>
        <p:txBody>
          <a:bodyPr/>
          <a:lstStyle>
            <a:lvl1pPr>
              <a:defRPr/>
            </a:lvl1pPr>
          </a:lstStyle>
          <a:p>
            <a:r>
              <a:rPr kumimoji="1" lang="en-US" altLang="ja-JP" dirty="0"/>
              <a:t>Add Graph</a:t>
            </a:r>
            <a:endParaRPr kumimoji="1" lang="ja-JP" altLang="en-US" dirty="0"/>
          </a:p>
        </p:txBody>
      </p:sp>
      <p:sp>
        <p:nvSpPr>
          <p:cNvPr id="37" name="テキスト プレースホルダー 6"/>
          <p:cNvSpPr>
            <a:spLocks noGrp="1"/>
          </p:cNvSpPr>
          <p:nvPr>
            <p:ph type="body" sz="quarter" idx="14" hasCustomPrompt="1"/>
          </p:nvPr>
        </p:nvSpPr>
        <p:spPr>
          <a:xfrm>
            <a:off x="8063086" y="2743594"/>
            <a:ext cx="942994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38" name="テキスト プレースホルダー 6"/>
          <p:cNvSpPr>
            <a:spLocks noGrp="1"/>
          </p:cNvSpPr>
          <p:nvPr>
            <p:ph type="body" sz="quarter" idx="15" hasCustomPrompt="1"/>
          </p:nvPr>
        </p:nvSpPr>
        <p:spPr>
          <a:xfrm>
            <a:off x="8063086" y="3520646"/>
            <a:ext cx="9429948" cy="201622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0" name="テキスト プレースホルダー 6"/>
          <p:cNvSpPr>
            <a:spLocks noGrp="1"/>
          </p:cNvSpPr>
          <p:nvPr>
            <p:ph type="body" sz="quarter" idx="16" hasCustomPrompt="1"/>
          </p:nvPr>
        </p:nvSpPr>
        <p:spPr>
          <a:xfrm>
            <a:off x="8066186" y="5806608"/>
            <a:ext cx="942994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41" name="テキスト プレースホルダー 6"/>
          <p:cNvSpPr>
            <a:spLocks noGrp="1"/>
          </p:cNvSpPr>
          <p:nvPr>
            <p:ph type="body" sz="quarter" idx="17" hasCustomPrompt="1"/>
          </p:nvPr>
        </p:nvSpPr>
        <p:spPr>
          <a:xfrm>
            <a:off x="8066186" y="6583660"/>
            <a:ext cx="9429948" cy="201622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78317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37">
                                            <p:txEl>
                                              <p:pRg st="0" end="0"/>
                                            </p:txEl>
                                          </p:spTgt>
                                        </p:tgtEl>
                                        <p:attrNameLst>
                                          <p:attrName>style.visibility</p:attrName>
                                        </p:attrNameLst>
                                      </p:cBhvr>
                                      <p:to>
                                        <p:strVal val="visible"/>
                                      </p:to>
                                    </p:set>
                                    <p:animEffect transition="in" filter="fade">
                                      <p:cBhvr>
                                        <p:cTn id="15" dur="500"/>
                                        <p:tgtEl>
                                          <p:spTgt spid="37">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xEl>
                                              <p:pRg st="1" end="1"/>
                                            </p:txEl>
                                          </p:spTgt>
                                        </p:tgtEl>
                                        <p:attrNameLst>
                                          <p:attrName>style.visibility</p:attrName>
                                        </p:attrNameLst>
                                      </p:cBhvr>
                                      <p:to>
                                        <p:strVal val="visible"/>
                                      </p:to>
                                    </p:set>
                                    <p:animEffect transition="in" filter="fade">
                                      <p:cBhvr>
                                        <p:cTn id="22" dur="500"/>
                                        <p:tgtEl>
                                          <p:spTgt spid="38">
                                            <p:txEl>
                                              <p:pRg st="1" end="1"/>
                                            </p:txEl>
                                          </p:spTgt>
                                        </p:tgtEl>
                                      </p:cBhvr>
                                    </p:animEffect>
                                  </p:childTnLst>
                                </p:cTn>
                              </p:par>
                            </p:childTnLst>
                          </p:cTn>
                        </p:par>
                        <p:par>
                          <p:cTn id="23" fill="hold">
                            <p:stCondLst>
                              <p:cond delay="3000"/>
                            </p:stCondLst>
                            <p:childTnLst>
                              <p:par>
                                <p:cTn id="24" presetID="10" presetClass="entr" presetSubtype="0" fill="hold" grpId="0" nodeType="afterEffect">
                                  <p:stCondLst>
                                    <p:cond delay="250"/>
                                  </p:stCondLst>
                                  <p:childTnLst>
                                    <p:set>
                                      <p:cBhvr>
                                        <p:cTn id="25" dur="1" fill="hold">
                                          <p:stCondLst>
                                            <p:cond delay="0"/>
                                          </p:stCondLst>
                                        </p:cTn>
                                        <p:tgtEl>
                                          <p:spTgt spid="40">
                                            <p:txEl>
                                              <p:pRg st="0" end="0"/>
                                            </p:txEl>
                                          </p:spTgt>
                                        </p:tgtEl>
                                        <p:attrNameLst>
                                          <p:attrName>style.visibility</p:attrName>
                                        </p:attrNameLst>
                                      </p:cBhvr>
                                      <p:to>
                                        <p:strVal val="visible"/>
                                      </p:to>
                                    </p:set>
                                    <p:animEffect transition="in" filter="fade">
                                      <p:cBhvr>
                                        <p:cTn id="26" dur="500"/>
                                        <p:tgtEl>
                                          <p:spTgt spid="40">
                                            <p:txEl>
                                              <p:pRg st="0" end="0"/>
                                            </p:txEl>
                                          </p:spTgt>
                                        </p:tgtEl>
                                      </p:cBhvr>
                                    </p:animEffect>
                                  </p:childTnLst>
                                </p:cTn>
                              </p:par>
                            </p:childTnLst>
                          </p:cTn>
                        </p:par>
                        <p:par>
                          <p:cTn id="27" fill="hold">
                            <p:stCondLst>
                              <p:cond delay="3750"/>
                            </p:stCondLst>
                            <p:childTnLst>
                              <p:par>
                                <p:cTn id="28" presetID="10" presetClass="entr" presetSubtype="0" fill="hold" grpId="0" nodeType="afterEffect">
                                  <p:stCondLst>
                                    <p:cond delay="0"/>
                                  </p:stCondLst>
                                  <p:childTnLst>
                                    <p:set>
                                      <p:cBhvr>
                                        <p:cTn id="29" dur="1" fill="hold">
                                          <p:stCondLst>
                                            <p:cond delay="0"/>
                                          </p:stCondLst>
                                        </p:cTn>
                                        <p:tgtEl>
                                          <p:spTgt spid="41">
                                            <p:txEl>
                                              <p:pRg st="0" end="0"/>
                                            </p:txEl>
                                          </p:spTgt>
                                        </p:tgtEl>
                                        <p:attrNameLst>
                                          <p:attrName>style.visibility</p:attrName>
                                        </p:attrNameLst>
                                      </p:cBhvr>
                                      <p:to>
                                        <p:strVal val="visible"/>
                                      </p:to>
                                    </p:set>
                                    <p:animEffect transition="in" filter="fade">
                                      <p:cBhvr>
                                        <p:cTn id="30" dur="500"/>
                                        <p:tgtEl>
                                          <p:spTgt spid="41">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
                                            <p:txEl>
                                              <p:pRg st="1" end="1"/>
                                            </p:txEl>
                                          </p:spTgt>
                                        </p:tgtEl>
                                        <p:attrNameLst>
                                          <p:attrName>style.visibility</p:attrName>
                                        </p:attrNameLst>
                                      </p:cBhvr>
                                      <p:to>
                                        <p:strVal val="visible"/>
                                      </p:to>
                                    </p:set>
                                    <p:animEffect transition="in" filter="fade">
                                      <p:cBhvr>
                                        <p:cTn id="33" dur="5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p:bldP spid="37" grpId="0" build="p">
        <p:tmplLst>
          <p:tmpl lvl="1">
            <p:tnLst>
              <p:par>
                <p:cTn presetID="10" presetClass="entr" presetSubtype="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allAtOnce">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40" grpId="0" build="p">
        <p:tmplLst>
          <p:tmpl lvl="1">
            <p:tnLst>
              <p:par>
                <p:cTn presetID="10" presetClass="entr" presetSubtype="0" fill="hold" nodeType="after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allAtOnce">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raph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グラフ プレースホルダー 7"/>
          <p:cNvSpPr>
            <a:spLocks noGrp="1"/>
          </p:cNvSpPr>
          <p:nvPr>
            <p:ph type="chart" sz="quarter" idx="13" hasCustomPrompt="1"/>
          </p:nvPr>
        </p:nvSpPr>
        <p:spPr>
          <a:xfrm>
            <a:off x="790278" y="2263181"/>
            <a:ext cx="16633848" cy="5184575"/>
          </a:xfrm>
        </p:spPr>
        <p:txBody>
          <a:bodyPr/>
          <a:lstStyle>
            <a:lvl1pPr>
              <a:defRPr/>
            </a:lvl1pPr>
          </a:lstStyle>
          <a:p>
            <a:r>
              <a:rPr kumimoji="1" lang="en-US" altLang="ja-JP" dirty="0"/>
              <a:t>Add Graph</a:t>
            </a:r>
            <a:endParaRPr kumimoji="1" lang="ja-JP" altLang="en-US" dirty="0"/>
          </a:p>
        </p:txBody>
      </p:sp>
      <p:sp>
        <p:nvSpPr>
          <p:cNvPr id="11" name="テキスト プレースホルダー 6"/>
          <p:cNvSpPr>
            <a:spLocks noGrp="1"/>
          </p:cNvSpPr>
          <p:nvPr>
            <p:ph type="body" sz="quarter" idx="14" hasCustomPrompt="1"/>
          </p:nvPr>
        </p:nvSpPr>
        <p:spPr>
          <a:xfrm>
            <a:off x="790278" y="7591772"/>
            <a:ext cx="1663384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2" name="テキスト プレースホルダー 6"/>
          <p:cNvSpPr>
            <a:spLocks noGrp="1"/>
          </p:cNvSpPr>
          <p:nvPr>
            <p:ph type="body" sz="quarter" idx="15" hasCustomPrompt="1"/>
          </p:nvPr>
        </p:nvSpPr>
        <p:spPr>
          <a:xfrm>
            <a:off x="790278" y="8311852"/>
            <a:ext cx="16633848" cy="1152128"/>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87253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down)">
                                      <p:cBhvr>
                                        <p:cTn id="11" dur="1000"/>
                                        <p:tgtEl>
                                          <p:spTgt spid="8">
                                            <p:txEl>
                                              <p:pRg st="0" end="0"/>
                                            </p:txEl>
                                          </p:spTgt>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p"/>
      <p:bldP spid="11" grpId="0" build="p">
        <p:tmplLst>
          <p:tmpl lvl="1">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allAtOnce"/>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a:xfrm>
            <a:off x="1078310" y="1111052"/>
            <a:ext cx="6192688" cy="2016224"/>
          </a:xfrm>
          <a:prstGeom prst="rect">
            <a:avLst/>
          </a:prstGeom>
        </p:spPr>
        <p:txBody>
          <a:bodyPr anchor="ctr"/>
          <a:lstStyle>
            <a:lvl1pPr algn="l">
              <a:defRPr sz="7200" spc="600" baseline="0"/>
            </a:lvl1pPr>
          </a:lstStyle>
          <a:p>
            <a:r>
              <a:rPr kumimoji="1" lang="en-US" altLang="ja-JP" dirty="0"/>
              <a:t>HISTORY</a:t>
            </a:r>
            <a:endParaRPr kumimoji="1" lang="ja-JP" altLang="en-US" dirty="0"/>
          </a:p>
        </p:txBody>
      </p:sp>
      <p:grpSp>
        <p:nvGrpSpPr>
          <p:cNvPr id="4" name="グループ化 3"/>
          <p:cNvGrpSpPr/>
          <p:nvPr userDrawn="1"/>
        </p:nvGrpSpPr>
        <p:grpSpPr>
          <a:xfrm>
            <a:off x="574254" y="462980"/>
            <a:ext cx="661574" cy="1728192"/>
            <a:chOff x="4012746" y="1615108"/>
            <a:chExt cx="661574" cy="1728192"/>
          </a:xfrm>
        </p:grpSpPr>
        <p:cxnSp>
          <p:nvCxnSpPr>
            <p:cNvPr id="5" name="直線コネクタ 4"/>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userDrawn="1"/>
        </p:nvCxnSpPr>
        <p:spPr>
          <a:xfrm>
            <a:off x="9144000" y="0"/>
            <a:ext cx="0" cy="10287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891972" y="1219064"/>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14" hasCustomPrompt="1"/>
          </p:nvPr>
        </p:nvSpPr>
        <p:spPr>
          <a:xfrm>
            <a:off x="9503246" y="823020"/>
            <a:ext cx="4176464" cy="1296144"/>
          </a:xfrm>
        </p:spPr>
        <p:txBody>
          <a:bodyPr anchor="ctr">
            <a:noAutofit/>
          </a:bodyPr>
          <a:lstStyle>
            <a:lvl1pPr algn="l">
              <a:lnSpc>
                <a:spcPct val="100000"/>
              </a:lnSpc>
              <a:spcBef>
                <a:spcPts val="0"/>
              </a:spcBef>
              <a:defRPr sz="8000" baseline="0">
                <a:solidFill>
                  <a:schemeClr val="tx1">
                    <a:alpha val="90000"/>
                  </a:schemeClr>
                </a:solidFill>
              </a:defRPr>
            </a:lvl1pPr>
          </a:lstStyle>
          <a:p>
            <a:pPr lvl="0"/>
            <a:r>
              <a:rPr kumimoji="1" lang="en-US" altLang="ja-JP" dirty="0"/>
              <a:t>9999</a:t>
            </a:r>
          </a:p>
        </p:txBody>
      </p:sp>
      <p:sp>
        <p:nvSpPr>
          <p:cNvPr id="14" name="テキスト プレースホルダー 6"/>
          <p:cNvSpPr>
            <a:spLocks noGrp="1"/>
          </p:cNvSpPr>
          <p:nvPr>
            <p:ph type="body" sz="quarter" idx="15" hasCustomPrompt="1"/>
          </p:nvPr>
        </p:nvSpPr>
        <p:spPr>
          <a:xfrm>
            <a:off x="9503246" y="1903140"/>
            <a:ext cx="8280920" cy="165618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6" name="円/楕円 15"/>
          <p:cNvSpPr/>
          <p:nvPr userDrawn="1"/>
        </p:nvSpPr>
        <p:spPr>
          <a:xfrm>
            <a:off x="8891972" y="4315408"/>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6"/>
          <p:cNvSpPr>
            <a:spLocks noGrp="1"/>
          </p:cNvSpPr>
          <p:nvPr>
            <p:ph type="body" sz="quarter" idx="16" hasCustomPrompt="1"/>
          </p:nvPr>
        </p:nvSpPr>
        <p:spPr>
          <a:xfrm>
            <a:off x="4589208" y="3919364"/>
            <a:ext cx="4176464" cy="1296144"/>
          </a:xfrm>
        </p:spPr>
        <p:txBody>
          <a:bodyPr anchor="ctr">
            <a:noAutofit/>
          </a:bodyPr>
          <a:lstStyle>
            <a:lvl1pPr algn="r">
              <a:lnSpc>
                <a:spcPct val="100000"/>
              </a:lnSpc>
              <a:spcBef>
                <a:spcPts val="0"/>
              </a:spcBef>
              <a:defRPr sz="8000" baseline="0">
                <a:solidFill>
                  <a:schemeClr val="tx1">
                    <a:alpha val="90000"/>
                  </a:schemeClr>
                </a:solidFill>
              </a:defRPr>
            </a:lvl1pPr>
          </a:lstStyle>
          <a:p>
            <a:pPr lvl="0"/>
            <a:r>
              <a:rPr kumimoji="1" lang="en-US" altLang="ja-JP" dirty="0"/>
              <a:t>9999</a:t>
            </a:r>
          </a:p>
        </p:txBody>
      </p:sp>
      <p:sp>
        <p:nvSpPr>
          <p:cNvPr id="18" name="テキスト プレースホルダー 6"/>
          <p:cNvSpPr>
            <a:spLocks noGrp="1"/>
          </p:cNvSpPr>
          <p:nvPr>
            <p:ph type="body" sz="quarter" idx="17" hasCustomPrompt="1"/>
          </p:nvPr>
        </p:nvSpPr>
        <p:spPr>
          <a:xfrm>
            <a:off x="502246" y="4999484"/>
            <a:ext cx="8280920" cy="1656184"/>
          </a:xfrm>
        </p:spPr>
        <p:txBody>
          <a:bodyPr>
            <a:noAutofit/>
          </a:bodyPr>
          <a:lstStyle>
            <a:lvl1pPr algn="r">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9" name="円/楕円 18"/>
          <p:cNvSpPr/>
          <p:nvPr userDrawn="1"/>
        </p:nvSpPr>
        <p:spPr>
          <a:xfrm>
            <a:off x="8891972" y="7339744"/>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18" hasCustomPrompt="1"/>
          </p:nvPr>
        </p:nvSpPr>
        <p:spPr>
          <a:xfrm>
            <a:off x="9503246" y="6943700"/>
            <a:ext cx="4176464" cy="1296144"/>
          </a:xfrm>
        </p:spPr>
        <p:txBody>
          <a:bodyPr anchor="ctr">
            <a:noAutofit/>
          </a:bodyPr>
          <a:lstStyle>
            <a:lvl1pPr algn="l">
              <a:lnSpc>
                <a:spcPct val="100000"/>
              </a:lnSpc>
              <a:spcBef>
                <a:spcPts val="0"/>
              </a:spcBef>
              <a:defRPr sz="8000" baseline="0">
                <a:solidFill>
                  <a:schemeClr val="tx1">
                    <a:alpha val="90000"/>
                  </a:schemeClr>
                </a:solidFill>
              </a:defRPr>
            </a:lvl1pPr>
          </a:lstStyle>
          <a:p>
            <a:pPr lvl="0"/>
            <a:r>
              <a:rPr kumimoji="1" lang="en-US" altLang="ja-JP" dirty="0"/>
              <a:t>9999</a:t>
            </a:r>
          </a:p>
        </p:txBody>
      </p:sp>
      <p:sp>
        <p:nvSpPr>
          <p:cNvPr id="21" name="テキスト プレースホルダー 6"/>
          <p:cNvSpPr>
            <a:spLocks noGrp="1"/>
          </p:cNvSpPr>
          <p:nvPr>
            <p:ph type="body" sz="quarter" idx="19" hasCustomPrompt="1"/>
          </p:nvPr>
        </p:nvSpPr>
        <p:spPr>
          <a:xfrm>
            <a:off x="9503246" y="8023820"/>
            <a:ext cx="8280920" cy="165618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58971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300"/>
                            </p:stCondLst>
                            <p:childTnLst>
                              <p:par>
                                <p:cTn id="14" presetID="22" presetClass="entr" presetSubtype="1"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1800"/>
                            </p:stCondLst>
                            <p:childTnLst>
                              <p:par>
                                <p:cTn id="18" presetID="2" presetClass="entr" presetSubtype="1" decel="10000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lt">
                                    <p:tmPct val="10000"/>
                                  </p:iterate>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50"/>
                            </p:stCondLst>
                            <p:childTnLst>
                              <p:par>
                                <p:cTn id="27" presetID="10" presetClass="entr" presetSubtype="0" fill="hold" grpId="0"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Effect transition="in" filter="fade">
                                      <p:cBhvr>
                                        <p:cTn id="29" dur="500"/>
                                        <p:tgtEl>
                                          <p:spTgt spid="14">
                                            <p:txEl>
                                              <p:pRg st="0" end="0"/>
                                            </p:txEl>
                                          </p:spTgt>
                                        </p:tgtEl>
                                      </p:cBhvr>
                                    </p:animEffect>
                                  </p:childTnLst>
                                </p:cTn>
                              </p:par>
                            </p:childTnLst>
                          </p:cTn>
                        </p:par>
                        <p:par>
                          <p:cTn id="30" fill="hold">
                            <p:stCondLst>
                              <p:cond delay="2950"/>
                            </p:stCondLst>
                            <p:childTnLst>
                              <p:par>
                                <p:cTn id="31" presetID="2" presetClass="entr" presetSubtype="1" decel="10000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0-#ppt_h/2"/>
                                          </p:val>
                                        </p:tav>
                                        <p:tav tm="100000">
                                          <p:val>
                                            <p:strVal val="#ppt_y"/>
                                          </p:val>
                                        </p:tav>
                                      </p:tavLst>
                                    </p:anim>
                                  </p:childTnLst>
                                </p:cTn>
                              </p:par>
                              <p:par>
                                <p:cTn id="35" presetID="2" presetClass="entr" presetSubtype="8" decel="100000" fill="hold" grpId="0" nodeType="withEffect">
                                  <p:stCondLst>
                                    <p:cond delay="0"/>
                                  </p:stCondLst>
                                  <p:iterate type="lt">
                                    <p:tmPct val="10000"/>
                                  </p:iterate>
                                  <p:childTnLst>
                                    <p:set>
                                      <p:cBhvr>
                                        <p:cTn id="36" dur="1" fill="hold">
                                          <p:stCondLst>
                                            <p:cond delay="0"/>
                                          </p:stCondLst>
                                        </p:cTn>
                                        <p:tgtEl>
                                          <p:spTgt spid="17">
                                            <p:txEl>
                                              <p:pRg st="0" end="0"/>
                                            </p:txEl>
                                          </p:spTgt>
                                        </p:tgtEl>
                                        <p:attrNameLst>
                                          <p:attrName>style.visibility</p:attrName>
                                        </p:attrNameLst>
                                      </p:cBhvr>
                                      <p:to>
                                        <p:strVal val="visible"/>
                                      </p:to>
                                    </p:set>
                                    <p:anim calcmode="lin" valueType="num">
                                      <p:cBhvr additive="base">
                                        <p:cTn id="37"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3600"/>
                            </p:stCondLst>
                            <p:childTnLst>
                              <p:par>
                                <p:cTn id="40" presetID="10" presetClass="entr" presetSubtype="0" fill="hold" grpId="0" nodeType="afterEffect">
                                  <p:stCondLst>
                                    <p:cond delay="0"/>
                                  </p:stCondLst>
                                  <p:childTnLst>
                                    <p:set>
                                      <p:cBhvr>
                                        <p:cTn id="41" dur="1" fill="hold">
                                          <p:stCondLst>
                                            <p:cond delay="0"/>
                                          </p:stCondLst>
                                        </p:cTn>
                                        <p:tgtEl>
                                          <p:spTgt spid="18">
                                            <p:txEl>
                                              <p:pRg st="0" end="0"/>
                                            </p:txEl>
                                          </p:spTgt>
                                        </p:tgtEl>
                                        <p:attrNameLst>
                                          <p:attrName>style.visibility</p:attrName>
                                        </p:attrNameLst>
                                      </p:cBhvr>
                                      <p:to>
                                        <p:strVal val="visible"/>
                                      </p:to>
                                    </p:set>
                                    <p:animEffect transition="in" filter="fade">
                                      <p:cBhvr>
                                        <p:cTn id="42" dur="500"/>
                                        <p:tgtEl>
                                          <p:spTgt spid="18">
                                            <p:txEl>
                                              <p:pRg st="0" end="0"/>
                                            </p:txEl>
                                          </p:spTgt>
                                        </p:tgtEl>
                                      </p:cBhvr>
                                    </p:animEffect>
                                  </p:childTnLst>
                                </p:cTn>
                              </p:par>
                            </p:childTnLst>
                          </p:cTn>
                        </p:par>
                        <p:par>
                          <p:cTn id="43" fill="hold">
                            <p:stCondLst>
                              <p:cond delay="4100"/>
                            </p:stCondLst>
                            <p:childTnLst>
                              <p:par>
                                <p:cTn id="44" presetID="2" presetClass="entr" presetSubtype="1" decel="10000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ppt_x"/>
                                          </p:val>
                                        </p:tav>
                                        <p:tav tm="100000">
                                          <p:val>
                                            <p:strVal val="#ppt_x"/>
                                          </p:val>
                                        </p:tav>
                                      </p:tavLst>
                                    </p:anim>
                                    <p:anim calcmode="lin" valueType="num">
                                      <p:cBhvr additive="base">
                                        <p:cTn id="47" dur="500" fill="hold"/>
                                        <p:tgtEl>
                                          <p:spTgt spid="19"/>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0"/>
                                  </p:stCondLst>
                                  <p:iterate type="lt">
                                    <p:tmPct val="10000"/>
                                  </p:iterate>
                                  <p:childTnLst>
                                    <p:set>
                                      <p:cBhvr>
                                        <p:cTn id="49" dur="1" fill="hold">
                                          <p:stCondLst>
                                            <p:cond delay="0"/>
                                          </p:stCondLst>
                                        </p:cTn>
                                        <p:tgtEl>
                                          <p:spTgt spid="20">
                                            <p:txEl>
                                              <p:pRg st="0" end="0"/>
                                            </p:txEl>
                                          </p:spTgt>
                                        </p:tgtEl>
                                        <p:attrNameLst>
                                          <p:attrName>style.visibility</p:attrName>
                                        </p:attrNameLst>
                                      </p:cBhvr>
                                      <p:to>
                                        <p:strVal val="visible"/>
                                      </p:to>
                                    </p:set>
                                    <p:anim calcmode="lin" valueType="num">
                                      <p:cBhvr additive="base">
                                        <p:cTn id="50"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4750"/>
                            </p:stCondLst>
                            <p:childTnLst>
                              <p:par>
                                <p:cTn id="53" presetID="10" presetClass="entr" presetSubtype="0" fill="hold" grpId="0" nodeType="afterEffect">
                                  <p:stCondLst>
                                    <p:cond delay="0"/>
                                  </p:stCondLst>
                                  <p:childTnLst>
                                    <p:set>
                                      <p:cBhvr>
                                        <p:cTn id="54" dur="1" fill="hold">
                                          <p:stCondLst>
                                            <p:cond delay="0"/>
                                          </p:stCondLst>
                                        </p:cTn>
                                        <p:tgtEl>
                                          <p:spTgt spid="21">
                                            <p:txEl>
                                              <p:pRg st="0" end="0"/>
                                            </p:txEl>
                                          </p:spTgt>
                                        </p:tgtEl>
                                        <p:attrNameLst>
                                          <p:attrName>style.visibility</p:attrName>
                                        </p:attrNameLst>
                                      </p:cBhvr>
                                      <p:to>
                                        <p:strVal val="visible"/>
                                      </p:to>
                                    </p:set>
                                    <p:animEffect transition="in" filter="fade">
                                      <p:cBhvr>
                                        <p:cTn id="55"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3"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6" grpId="0" animBg="1"/>
      <p:bldP spid="17"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raph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グラフ プレースホルダー 7"/>
          <p:cNvSpPr>
            <a:spLocks noGrp="1"/>
          </p:cNvSpPr>
          <p:nvPr>
            <p:ph type="chart" sz="quarter" idx="13" hasCustomPrompt="1"/>
          </p:nvPr>
        </p:nvSpPr>
        <p:spPr>
          <a:xfrm>
            <a:off x="790278" y="2191172"/>
            <a:ext cx="9433048" cy="6983413"/>
          </a:xfrm>
        </p:spPr>
        <p:txBody>
          <a:bodyPr/>
          <a:lstStyle>
            <a:lvl1pPr>
              <a:defRPr/>
            </a:lvl1pPr>
          </a:lstStyle>
          <a:p>
            <a:r>
              <a:rPr kumimoji="1" lang="en-US" altLang="ja-JP" dirty="0"/>
              <a:t>Add Graph</a:t>
            </a:r>
            <a:endParaRPr kumimoji="1" lang="ja-JP" altLang="en-US" dirty="0"/>
          </a:p>
        </p:txBody>
      </p:sp>
      <p:sp>
        <p:nvSpPr>
          <p:cNvPr id="37" name="テキスト プレースホルダー 6"/>
          <p:cNvSpPr>
            <a:spLocks noGrp="1"/>
          </p:cNvSpPr>
          <p:nvPr>
            <p:ph type="body" sz="quarter" idx="14" hasCustomPrompt="1"/>
          </p:nvPr>
        </p:nvSpPr>
        <p:spPr>
          <a:xfrm>
            <a:off x="10367342" y="2983260"/>
            <a:ext cx="7125692" cy="2088232"/>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38" name="テキスト プレースホルダー 6"/>
          <p:cNvSpPr>
            <a:spLocks noGrp="1"/>
          </p:cNvSpPr>
          <p:nvPr>
            <p:ph type="body" sz="quarter" idx="15" hasCustomPrompt="1"/>
          </p:nvPr>
        </p:nvSpPr>
        <p:spPr>
          <a:xfrm>
            <a:off x="10367342" y="4984448"/>
            <a:ext cx="7125692" cy="3399412"/>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128073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7">
                                            <p:txEl>
                                              <p:pRg st="0" end="0"/>
                                            </p:txEl>
                                          </p:spTgt>
                                        </p:tgtEl>
                                        <p:attrNameLst>
                                          <p:attrName>style.visibility</p:attrName>
                                        </p:attrNameLst>
                                      </p:cBhvr>
                                      <p:to>
                                        <p:strVal val="visible"/>
                                      </p:to>
                                    </p:set>
                                    <p:animEffect transition="in" filter="fade">
                                      <p:cBhvr>
                                        <p:cTn id="15" dur="500"/>
                                        <p:tgtEl>
                                          <p:spTgt spid="37">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38">
                                            <p:txEl>
                                              <p:pRg st="1" end="1"/>
                                            </p:txEl>
                                          </p:spTgt>
                                        </p:tgtEl>
                                        <p:attrNameLst>
                                          <p:attrName>style.visibility</p:attrName>
                                        </p:attrNameLst>
                                      </p:cBhvr>
                                      <p:to>
                                        <p:strVal val="visible"/>
                                      </p:to>
                                    </p:set>
                                    <p:animEffect transition="in" filter="fade">
                                      <p:cBhvr>
                                        <p:cTn id="23" dur="500"/>
                                        <p:tgtEl>
                                          <p:spTgt spid="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allAtOnce">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orldma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2250" y="2362191"/>
            <a:ext cx="11985332" cy="6741749"/>
          </a:xfrm>
          <a:prstGeom prst="rect">
            <a:avLst/>
          </a:prstGeom>
        </p:spPr>
      </p:pic>
      <p:sp>
        <p:nvSpPr>
          <p:cNvPr id="7" name="涙形 6"/>
          <p:cNvSpPr/>
          <p:nvPr userDrawn="1"/>
        </p:nvSpPr>
        <p:spPr>
          <a:xfrm rot="8100000">
            <a:off x="1896976" y="4227059"/>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14" hasCustomPrompt="1"/>
          </p:nvPr>
        </p:nvSpPr>
        <p:spPr>
          <a:xfrm>
            <a:off x="646262" y="2767236"/>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a:t>TEXT</a:t>
            </a:r>
            <a:endParaRPr kumimoji="1" lang="ja-JP" altLang="en-US" dirty="0"/>
          </a:p>
        </p:txBody>
      </p:sp>
      <p:sp>
        <p:nvSpPr>
          <p:cNvPr id="14" name="涙形 13"/>
          <p:cNvSpPr/>
          <p:nvPr userDrawn="1"/>
        </p:nvSpPr>
        <p:spPr>
          <a:xfrm rot="8100000">
            <a:off x="3286137" y="6732419"/>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15" hasCustomPrompt="1"/>
          </p:nvPr>
        </p:nvSpPr>
        <p:spPr>
          <a:xfrm>
            <a:off x="2035423" y="5272596"/>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a:t>TEXT</a:t>
            </a:r>
            <a:endParaRPr kumimoji="1" lang="ja-JP" altLang="en-US" dirty="0"/>
          </a:p>
        </p:txBody>
      </p:sp>
      <p:sp>
        <p:nvSpPr>
          <p:cNvPr id="16" name="涙形 15"/>
          <p:cNvSpPr/>
          <p:nvPr userDrawn="1"/>
        </p:nvSpPr>
        <p:spPr>
          <a:xfrm rot="8100000">
            <a:off x="6349623" y="6121606"/>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6"/>
          <p:cNvSpPr>
            <a:spLocks noGrp="1"/>
          </p:cNvSpPr>
          <p:nvPr>
            <p:ph type="body" sz="quarter" idx="16" hasCustomPrompt="1"/>
          </p:nvPr>
        </p:nvSpPr>
        <p:spPr>
          <a:xfrm>
            <a:off x="5098909" y="4661783"/>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a:t>TEXT</a:t>
            </a:r>
            <a:endParaRPr kumimoji="1" lang="ja-JP" altLang="en-US" dirty="0"/>
          </a:p>
        </p:txBody>
      </p:sp>
      <p:sp>
        <p:nvSpPr>
          <p:cNvPr id="18" name="涙形 17"/>
          <p:cNvSpPr/>
          <p:nvPr userDrawn="1"/>
        </p:nvSpPr>
        <p:spPr>
          <a:xfrm rot="8100000">
            <a:off x="5977936" y="3734174"/>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6"/>
          <p:cNvSpPr>
            <a:spLocks noGrp="1"/>
          </p:cNvSpPr>
          <p:nvPr>
            <p:ph type="body" sz="quarter" idx="17" hasCustomPrompt="1"/>
          </p:nvPr>
        </p:nvSpPr>
        <p:spPr>
          <a:xfrm>
            <a:off x="4727222" y="2274351"/>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a:t>TEXT</a:t>
            </a:r>
            <a:endParaRPr kumimoji="1" lang="ja-JP" altLang="en-US" dirty="0"/>
          </a:p>
        </p:txBody>
      </p:sp>
      <p:sp>
        <p:nvSpPr>
          <p:cNvPr id="20" name="涙形 19"/>
          <p:cNvSpPr/>
          <p:nvPr userDrawn="1"/>
        </p:nvSpPr>
        <p:spPr>
          <a:xfrm rot="8100000">
            <a:off x="9291965" y="4148618"/>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18" hasCustomPrompt="1"/>
          </p:nvPr>
        </p:nvSpPr>
        <p:spPr>
          <a:xfrm>
            <a:off x="8041251" y="2688795"/>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a:t>TEXT</a:t>
            </a:r>
            <a:endParaRPr kumimoji="1" lang="ja-JP" altLang="en-US" dirty="0"/>
          </a:p>
        </p:txBody>
      </p:sp>
      <p:sp>
        <p:nvSpPr>
          <p:cNvPr id="22" name="涙形 21"/>
          <p:cNvSpPr/>
          <p:nvPr userDrawn="1"/>
        </p:nvSpPr>
        <p:spPr>
          <a:xfrm rot="8100000">
            <a:off x="10539813" y="6994463"/>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19" hasCustomPrompt="1"/>
          </p:nvPr>
        </p:nvSpPr>
        <p:spPr>
          <a:xfrm>
            <a:off x="9289099" y="5534640"/>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a:t>TEXT</a:t>
            </a:r>
            <a:endParaRPr kumimoji="1" lang="ja-JP" altLang="en-US" dirty="0"/>
          </a:p>
        </p:txBody>
      </p:sp>
      <p:sp>
        <p:nvSpPr>
          <p:cNvPr id="24" name="テキスト プレースホルダー 6"/>
          <p:cNvSpPr>
            <a:spLocks noGrp="1"/>
          </p:cNvSpPr>
          <p:nvPr>
            <p:ph type="body" sz="quarter" idx="20" hasCustomPrompt="1"/>
          </p:nvPr>
        </p:nvSpPr>
        <p:spPr>
          <a:xfrm>
            <a:off x="12527582" y="2767236"/>
            <a:ext cx="5184576" cy="2077164"/>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21" hasCustomPrompt="1"/>
          </p:nvPr>
        </p:nvSpPr>
        <p:spPr>
          <a:xfrm>
            <a:off x="12527582" y="4757356"/>
            <a:ext cx="5184576" cy="355449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155770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500"/>
                            </p:stCondLst>
                            <p:childTnLst>
                              <p:par>
                                <p:cTn id="13" presetID="2" presetClass="entr" presetSubtype="1" decel="98000"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400"/>
                                  </p:stCondLst>
                                  <p:childTnLst>
                                    <p:set>
                                      <p:cBhvr>
                                        <p:cTn id="18" dur="1" fill="hold">
                                          <p:stCondLst>
                                            <p:cond delay="0"/>
                                          </p:stCondLst>
                                        </p:cTn>
                                        <p:tgtEl>
                                          <p:spTgt spid="13">
                                            <p:txEl>
                                              <p:pRg st="0" end="0"/>
                                            </p:txEl>
                                          </p:spTgt>
                                        </p:tgtEl>
                                        <p:attrNameLst>
                                          <p:attrName>style.visibility</p:attrName>
                                        </p:attrNameLst>
                                      </p:cBhvr>
                                      <p:to>
                                        <p:strVal val="visible"/>
                                      </p:to>
                                    </p:set>
                                    <p:anim calcmode="lin" valueType="num">
                                      <p:cBhvr additive="base">
                                        <p:cTn id="1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2400"/>
                            </p:stCondLst>
                            <p:childTnLst>
                              <p:par>
                                <p:cTn id="22" presetID="2" presetClass="entr" presetSubtype="1" decel="98000" fill="hold" grpId="0" nodeType="afterEffect">
                                  <p:stCondLst>
                                    <p:cond delay="25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0" nodeType="withEffect">
                                  <p:stCondLst>
                                    <p:cond delay="400"/>
                                  </p:stCondLst>
                                  <p:childTnLst>
                                    <p:set>
                                      <p:cBhvr>
                                        <p:cTn id="27" dur="1" fill="hold">
                                          <p:stCondLst>
                                            <p:cond delay="0"/>
                                          </p:stCondLst>
                                        </p:cTn>
                                        <p:tgtEl>
                                          <p:spTgt spid="15">
                                            <p:txEl>
                                              <p:pRg st="0" end="0"/>
                                            </p:txEl>
                                          </p:spTgt>
                                        </p:tgtEl>
                                        <p:attrNameLst>
                                          <p:attrName>style.visibility</p:attrName>
                                        </p:attrNameLst>
                                      </p:cBhvr>
                                      <p:to>
                                        <p:strVal val="visible"/>
                                      </p:to>
                                    </p:set>
                                    <p:anim calcmode="lin" valueType="num">
                                      <p:cBhvr additive="base">
                                        <p:cTn id="28"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0" fill="hold">
                            <p:stCondLst>
                              <p:cond delay="3300"/>
                            </p:stCondLst>
                            <p:childTnLst>
                              <p:par>
                                <p:cTn id="31" presetID="2" presetClass="entr" presetSubtype="1" decel="98000" fill="hold" grpId="0" nodeType="afterEffect">
                                  <p:stCondLst>
                                    <p:cond delay="25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400"/>
                                  </p:stCondLst>
                                  <p:childTnLst>
                                    <p:set>
                                      <p:cBhvr>
                                        <p:cTn id="36" dur="1" fill="hold">
                                          <p:stCondLst>
                                            <p:cond delay="0"/>
                                          </p:stCondLst>
                                        </p:cTn>
                                        <p:tgtEl>
                                          <p:spTgt spid="17">
                                            <p:txEl>
                                              <p:pRg st="0" end="0"/>
                                            </p:txEl>
                                          </p:spTgt>
                                        </p:tgtEl>
                                        <p:attrNameLst>
                                          <p:attrName>style.visibility</p:attrName>
                                        </p:attrNameLst>
                                      </p:cBhvr>
                                      <p:to>
                                        <p:strVal val="visible"/>
                                      </p:to>
                                    </p:set>
                                    <p:anim calcmode="lin" valueType="num">
                                      <p:cBhvr additive="base">
                                        <p:cTn id="3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4200"/>
                            </p:stCondLst>
                            <p:childTnLst>
                              <p:par>
                                <p:cTn id="40" presetID="2" presetClass="entr" presetSubtype="1" decel="98000" fill="hold" grpId="0" nodeType="afterEffect">
                                  <p:stCondLst>
                                    <p:cond delay="25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400"/>
                                  </p:stCondLst>
                                  <p:childTnLst>
                                    <p:set>
                                      <p:cBhvr>
                                        <p:cTn id="45" dur="1" fill="hold">
                                          <p:stCondLst>
                                            <p:cond delay="0"/>
                                          </p:stCondLst>
                                        </p:cTn>
                                        <p:tgtEl>
                                          <p:spTgt spid="19">
                                            <p:txEl>
                                              <p:pRg st="0" end="0"/>
                                            </p:txEl>
                                          </p:spTgt>
                                        </p:tgtEl>
                                        <p:attrNameLst>
                                          <p:attrName>style.visibility</p:attrName>
                                        </p:attrNameLst>
                                      </p:cBhvr>
                                      <p:to>
                                        <p:strVal val="visible"/>
                                      </p:to>
                                    </p:set>
                                    <p:anim calcmode="lin" valueType="num">
                                      <p:cBhvr additive="base">
                                        <p:cTn id="46"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48" fill="hold">
                            <p:stCondLst>
                              <p:cond delay="5100"/>
                            </p:stCondLst>
                            <p:childTnLst>
                              <p:par>
                                <p:cTn id="49" presetID="2" presetClass="entr" presetSubtype="1" decel="98000" fill="hold" grpId="0" nodeType="afterEffect">
                                  <p:stCondLst>
                                    <p:cond delay="25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400"/>
                                  </p:stCondLst>
                                  <p:childTnLst>
                                    <p:set>
                                      <p:cBhvr>
                                        <p:cTn id="54" dur="1" fill="hold">
                                          <p:stCondLst>
                                            <p:cond delay="0"/>
                                          </p:stCondLst>
                                        </p:cTn>
                                        <p:tgtEl>
                                          <p:spTgt spid="21">
                                            <p:txEl>
                                              <p:pRg st="0" end="0"/>
                                            </p:txEl>
                                          </p:spTgt>
                                        </p:tgtEl>
                                        <p:attrNameLst>
                                          <p:attrName>style.visibility</p:attrName>
                                        </p:attrNameLst>
                                      </p:cBhvr>
                                      <p:to>
                                        <p:strVal val="visible"/>
                                      </p:to>
                                    </p:set>
                                    <p:anim calcmode="lin" valueType="num">
                                      <p:cBhvr additive="base">
                                        <p:cTn id="5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57" fill="hold">
                            <p:stCondLst>
                              <p:cond delay="6000"/>
                            </p:stCondLst>
                            <p:childTnLst>
                              <p:par>
                                <p:cTn id="58" presetID="2" presetClass="entr" presetSubtype="1" decel="98000" fill="hold" grpId="0" nodeType="afterEffect">
                                  <p:stCondLst>
                                    <p:cond delay="25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ppt_x"/>
                                          </p:val>
                                        </p:tav>
                                        <p:tav tm="100000">
                                          <p:val>
                                            <p:strVal val="#ppt_x"/>
                                          </p:val>
                                        </p:tav>
                                      </p:tavLst>
                                    </p:anim>
                                    <p:anim calcmode="lin" valueType="num">
                                      <p:cBhvr additive="base">
                                        <p:cTn id="61" dur="500" fill="hold"/>
                                        <p:tgtEl>
                                          <p:spTgt spid="22"/>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400"/>
                                  </p:stCondLst>
                                  <p:childTnLst>
                                    <p:set>
                                      <p:cBhvr>
                                        <p:cTn id="63" dur="1" fill="hold">
                                          <p:stCondLst>
                                            <p:cond delay="0"/>
                                          </p:stCondLst>
                                        </p:cTn>
                                        <p:tgtEl>
                                          <p:spTgt spid="23">
                                            <p:txEl>
                                              <p:pRg st="0" end="0"/>
                                            </p:txEl>
                                          </p:spTgt>
                                        </p:tgtEl>
                                        <p:attrNameLst>
                                          <p:attrName>style.visibility</p:attrName>
                                        </p:attrNameLst>
                                      </p:cBhvr>
                                      <p:to>
                                        <p:strVal val="visible"/>
                                      </p:to>
                                    </p:set>
                                    <p:anim calcmode="lin" valueType="num">
                                      <p:cBhvr additive="base">
                                        <p:cTn id="6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66" fill="hold">
                            <p:stCondLst>
                              <p:cond delay="6900"/>
                            </p:stCondLst>
                            <p:childTnLst>
                              <p:par>
                                <p:cTn id="67" presetID="10" presetClass="entr" presetSubtype="0" fill="hold" grpId="0" nodeType="afterEffect">
                                  <p:stCondLst>
                                    <p:cond delay="0"/>
                                  </p:stCondLst>
                                  <p:childTnLst>
                                    <p:set>
                                      <p:cBhvr>
                                        <p:cTn id="68" dur="1" fill="hold">
                                          <p:stCondLst>
                                            <p:cond delay="0"/>
                                          </p:stCondLst>
                                        </p:cTn>
                                        <p:tgtEl>
                                          <p:spTgt spid="24">
                                            <p:txEl>
                                              <p:pRg st="0" end="0"/>
                                            </p:txEl>
                                          </p:spTgt>
                                        </p:tgtEl>
                                        <p:attrNameLst>
                                          <p:attrName>style.visibility</p:attrName>
                                        </p:attrNameLst>
                                      </p:cBhvr>
                                      <p:to>
                                        <p:strVal val="visible"/>
                                      </p:to>
                                    </p:set>
                                    <p:animEffect transition="in" filter="fade">
                                      <p:cBhvr>
                                        <p:cTn id="69" dur="500"/>
                                        <p:tgtEl>
                                          <p:spTgt spid="24">
                                            <p:txEl>
                                              <p:pRg st="0" end="0"/>
                                            </p:txEl>
                                          </p:spTgt>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25">
                                            <p:txEl>
                                              <p:pRg st="0" end="0"/>
                                            </p:txEl>
                                          </p:spTgt>
                                        </p:tgtEl>
                                        <p:attrNameLst>
                                          <p:attrName>style.visibility</p:attrName>
                                        </p:attrNameLst>
                                      </p:cBhvr>
                                      <p:to>
                                        <p:strVal val="visible"/>
                                      </p:to>
                                    </p:set>
                                    <p:animEffect transition="in" filter="fade">
                                      <p:cBhvr>
                                        <p:cTn id="72" dur="500"/>
                                        <p:tgtEl>
                                          <p:spTgt spid="25">
                                            <p:txEl>
                                              <p:pRg st="0" end="0"/>
                                            </p:txEl>
                                          </p:spTgt>
                                        </p:tgtEl>
                                      </p:cBhvr>
                                    </p:animEffect>
                                  </p:childTnLst>
                                </p:cTn>
                              </p:par>
                              <p:par>
                                <p:cTn id="73" presetID="10" presetClass="entr" presetSubtype="0" fill="hold" grpId="0" nodeType="withEffect">
                                  <p:stCondLst>
                                    <p:cond delay="500"/>
                                  </p:stCondLst>
                                  <p:childTnLst>
                                    <p:set>
                                      <p:cBhvr>
                                        <p:cTn id="74" dur="1" fill="hold">
                                          <p:stCondLst>
                                            <p:cond delay="0"/>
                                          </p:stCondLst>
                                        </p:cTn>
                                        <p:tgtEl>
                                          <p:spTgt spid="25">
                                            <p:txEl>
                                              <p:pRg st="1" end="1"/>
                                            </p:txEl>
                                          </p:spTgt>
                                        </p:tgtEl>
                                        <p:attrNameLst>
                                          <p:attrName>style.visibility</p:attrName>
                                        </p:attrNameLst>
                                      </p:cBhvr>
                                      <p:to>
                                        <p:strVal val="visible"/>
                                      </p:to>
                                    </p:set>
                                    <p:animEffect transition="in" filter="fade">
                                      <p:cBhvr>
                                        <p:cTn id="75" dur="5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bldP spid="13" grpId="0" build="p">
        <p:tmplLst>
          <p:tmpl lvl="1">
            <p:tnLst>
              <p:par>
                <p:cTn presetID="2" presetClass="entr" presetSubtype="1" decel="100000" fill="hold" nodeType="withEffect">
                  <p:stCondLst>
                    <p:cond delay="4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0-#ppt_h/2"/>
                          </p:val>
                        </p:tav>
                        <p:tav tm="100000">
                          <p:val>
                            <p:strVal val="#ppt_y"/>
                          </p:val>
                        </p:tav>
                      </p:tavLst>
                    </p:anim>
                  </p:childTnLst>
                </p:cTn>
              </p:par>
            </p:tnLst>
          </p:tmpl>
        </p:tmplLst>
      </p:bldP>
      <p:bldP spid="14" grpId="0" animBg="1"/>
      <p:bldP spid="15" grpId="0" build="p">
        <p:tmplLst>
          <p:tmpl lvl="1">
            <p:tnLst>
              <p:par>
                <p:cTn presetID="2" presetClass="entr" presetSubtype="1" decel="100000" fill="hold" nodeType="withEffect">
                  <p:stCondLst>
                    <p:cond delay="4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6" grpId="0" animBg="1"/>
      <p:bldP spid="17" grpId="0" build="p">
        <p:tmplLst>
          <p:tmpl lvl="1">
            <p:tnLst>
              <p:par>
                <p:cTn presetID="2" presetClass="entr" presetSubtype="1" decel="100000" fill="hold" nodeType="withEffect">
                  <p:stCondLst>
                    <p:cond delay="4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18" grpId="0" animBg="1"/>
      <p:bldP spid="19" grpId="0" build="p">
        <p:tmplLst>
          <p:tmpl lvl="1">
            <p:tnLst>
              <p:par>
                <p:cTn presetID="2" presetClass="entr" presetSubtype="1" decel="100000" fill="hold" nodeType="withEffect">
                  <p:stCondLst>
                    <p:cond delay="4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P spid="20" grpId="0" animBg="1"/>
      <p:bldP spid="21" grpId="0" build="p">
        <p:tmplLst>
          <p:tmpl lvl="1">
            <p:tnLst>
              <p:par>
                <p:cTn presetID="2" presetClass="entr" presetSubtype="1" decel="100000" fill="hold" nodeType="withEffect">
                  <p:stCondLst>
                    <p:cond delay="4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animBg="1"/>
      <p:bldP spid="23" grpId="0" build="p">
        <p:tmplLst>
          <p:tmpl lvl="1">
            <p:tnLst>
              <p:par>
                <p:cTn presetID="2" presetClass="entr" presetSubtype="1" decel="100000" fill="hold" nodeType="withEffect">
                  <p:stCondLst>
                    <p:cond delay="4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istory 2">
    <p:spTree>
      <p:nvGrpSpPr>
        <p:cNvPr id="1" name=""/>
        <p:cNvGrpSpPr/>
        <p:nvPr/>
      </p:nvGrpSpPr>
      <p:grpSpPr>
        <a:xfrm>
          <a:off x="0" y="0"/>
          <a:ext cx="0" cy="0"/>
          <a:chOff x="0" y="0"/>
          <a:chExt cx="0" cy="0"/>
        </a:xfrm>
      </p:grpSpPr>
      <p:cxnSp>
        <p:nvCxnSpPr>
          <p:cNvPr id="9" name="直線コネクタ 8"/>
          <p:cNvCxnSpPr/>
          <p:nvPr userDrawn="1"/>
        </p:nvCxnSpPr>
        <p:spPr>
          <a:xfrm>
            <a:off x="9144000" y="0"/>
            <a:ext cx="0" cy="10287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円/楕円 15"/>
          <p:cNvSpPr/>
          <p:nvPr userDrawn="1"/>
        </p:nvSpPr>
        <p:spPr>
          <a:xfrm>
            <a:off x="8891972" y="1219064"/>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6"/>
          <p:cNvSpPr>
            <a:spLocks noGrp="1"/>
          </p:cNvSpPr>
          <p:nvPr>
            <p:ph type="body" sz="quarter" idx="16" hasCustomPrompt="1"/>
          </p:nvPr>
        </p:nvSpPr>
        <p:spPr>
          <a:xfrm>
            <a:off x="4589208" y="823020"/>
            <a:ext cx="4176464" cy="1296144"/>
          </a:xfrm>
        </p:spPr>
        <p:txBody>
          <a:bodyPr anchor="ctr">
            <a:noAutofit/>
          </a:bodyPr>
          <a:lstStyle>
            <a:lvl1pPr algn="r">
              <a:lnSpc>
                <a:spcPct val="100000"/>
              </a:lnSpc>
              <a:spcBef>
                <a:spcPts val="0"/>
              </a:spcBef>
              <a:defRPr sz="8000" baseline="0">
                <a:solidFill>
                  <a:schemeClr val="tx1">
                    <a:alpha val="90000"/>
                  </a:schemeClr>
                </a:solidFill>
              </a:defRPr>
            </a:lvl1pPr>
          </a:lstStyle>
          <a:p>
            <a:pPr lvl="0"/>
            <a:r>
              <a:rPr kumimoji="1" lang="en-US" altLang="ja-JP" dirty="0"/>
              <a:t>9999</a:t>
            </a:r>
          </a:p>
        </p:txBody>
      </p:sp>
      <p:sp>
        <p:nvSpPr>
          <p:cNvPr id="18" name="テキスト プレースホルダー 6"/>
          <p:cNvSpPr>
            <a:spLocks noGrp="1"/>
          </p:cNvSpPr>
          <p:nvPr>
            <p:ph type="body" sz="quarter" idx="17" hasCustomPrompt="1"/>
          </p:nvPr>
        </p:nvSpPr>
        <p:spPr>
          <a:xfrm>
            <a:off x="502246" y="1903140"/>
            <a:ext cx="8280920" cy="1656184"/>
          </a:xfrm>
        </p:spPr>
        <p:txBody>
          <a:bodyPr>
            <a:noAutofit/>
          </a:bodyPr>
          <a:lstStyle>
            <a:lvl1pPr algn="r">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9" name="円/楕円 18"/>
          <p:cNvSpPr/>
          <p:nvPr userDrawn="1"/>
        </p:nvSpPr>
        <p:spPr>
          <a:xfrm>
            <a:off x="8891972" y="4243400"/>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18" hasCustomPrompt="1"/>
          </p:nvPr>
        </p:nvSpPr>
        <p:spPr>
          <a:xfrm>
            <a:off x="9503246" y="3847356"/>
            <a:ext cx="4176464" cy="1296144"/>
          </a:xfrm>
        </p:spPr>
        <p:txBody>
          <a:bodyPr anchor="ctr">
            <a:noAutofit/>
          </a:bodyPr>
          <a:lstStyle>
            <a:lvl1pPr algn="l">
              <a:lnSpc>
                <a:spcPct val="100000"/>
              </a:lnSpc>
              <a:spcBef>
                <a:spcPts val="0"/>
              </a:spcBef>
              <a:defRPr sz="8000" baseline="0">
                <a:solidFill>
                  <a:schemeClr val="tx1">
                    <a:alpha val="90000"/>
                  </a:schemeClr>
                </a:solidFill>
              </a:defRPr>
            </a:lvl1pPr>
          </a:lstStyle>
          <a:p>
            <a:pPr lvl="0"/>
            <a:r>
              <a:rPr kumimoji="1" lang="en-US" altLang="ja-JP" dirty="0"/>
              <a:t>9999</a:t>
            </a:r>
          </a:p>
        </p:txBody>
      </p:sp>
      <p:sp>
        <p:nvSpPr>
          <p:cNvPr id="21" name="テキスト プレースホルダー 6"/>
          <p:cNvSpPr>
            <a:spLocks noGrp="1"/>
          </p:cNvSpPr>
          <p:nvPr>
            <p:ph type="body" sz="quarter" idx="19" hasCustomPrompt="1"/>
          </p:nvPr>
        </p:nvSpPr>
        <p:spPr>
          <a:xfrm>
            <a:off x="9503246" y="4927476"/>
            <a:ext cx="8280920" cy="165618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2" name="円/楕円 21"/>
          <p:cNvSpPr/>
          <p:nvPr userDrawn="1"/>
        </p:nvSpPr>
        <p:spPr>
          <a:xfrm>
            <a:off x="8891972" y="7339744"/>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0" hasCustomPrompt="1"/>
          </p:nvPr>
        </p:nvSpPr>
        <p:spPr>
          <a:xfrm>
            <a:off x="4589208" y="6943700"/>
            <a:ext cx="4176464" cy="1296144"/>
          </a:xfrm>
        </p:spPr>
        <p:txBody>
          <a:bodyPr anchor="ctr">
            <a:noAutofit/>
          </a:bodyPr>
          <a:lstStyle>
            <a:lvl1pPr algn="r">
              <a:lnSpc>
                <a:spcPct val="100000"/>
              </a:lnSpc>
              <a:spcBef>
                <a:spcPts val="0"/>
              </a:spcBef>
              <a:defRPr sz="8000" baseline="0">
                <a:solidFill>
                  <a:schemeClr val="tx1">
                    <a:alpha val="90000"/>
                  </a:schemeClr>
                </a:solidFill>
              </a:defRPr>
            </a:lvl1pPr>
          </a:lstStyle>
          <a:p>
            <a:pPr lvl="0"/>
            <a:r>
              <a:rPr kumimoji="1" lang="en-US" altLang="ja-JP" dirty="0"/>
              <a:t>9999</a:t>
            </a:r>
          </a:p>
        </p:txBody>
      </p:sp>
      <p:sp>
        <p:nvSpPr>
          <p:cNvPr id="24" name="テキスト プレースホルダー 6"/>
          <p:cNvSpPr>
            <a:spLocks noGrp="1"/>
          </p:cNvSpPr>
          <p:nvPr>
            <p:ph type="body" sz="quarter" idx="21" hasCustomPrompt="1"/>
          </p:nvPr>
        </p:nvSpPr>
        <p:spPr>
          <a:xfrm>
            <a:off x="502246" y="8023820"/>
            <a:ext cx="8280920" cy="1656184"/>
          </a:xfrm>
        </p:spPr>
        <p:txBody>
          <a:bodyPr>
            <a:noAutofit/>
          </a:bodyPr>
          <a:lstStyle>
            <a:lvl1pPr algn="r">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371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iterate type="lt">
                                    <p:tmPct val="10000"/>
                                  </p:iterate>
                                  <p:childTnLst>
                                    <p:set>
                                      <p:cBhvr>
                                        <p:cTn id="14" dur="1" fill="hold">
                                          <p:stCondLst>
                                            <p:cond delay="0"/>
                                          </p:stCondLst>
                                        </p:cTn>
                                        <p:tgtEl>
                                          <p:spTgt spid="17">
                                            <p:txEl>
                                              <p:pRg st="0" end="0"/>
                                            </p:txEl>
                                          </p:spTgt>
                                        </p:tgtEl>
                                        <p:attrNameLst>
                                          <p:attrName>style.visibility</p:attrName>
                                        </p:attrNameLst>
                                      </p:cBhvr>
                                      <p:to>
                                        <p:strVal val="visible"/>
                                      </p:to>
                                    </p:set>
                                    <p:anim calcmode="lin" valueType="num">
                                      <p:cBhvr additive="base">
                                        <p:cTn id="15"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150"/>
                            </p:stCondLst>
                            <p:childTnLst>
                              <p:par>
                                <p:cTn id="18" presetID="10" presetClass="entr" presetSubtype="0" fill="hold" grpId="0" nodeType="after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childTnLst>
                          </p:cTn>
                        </p:par>
                        <p:par>
                          <p:cTn id="21" fill="hold">
                            <p:stCondLst>
                              <p:cond delay="1650"/>
                            </p:stCondLst>
                            <p:childTnLst>
                              <p:par>
                                <p:cTn id="22" presetID="2" presetClass="entr" presetSubtype="1" decel="10000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par>
                                <p:cTn id="26" presetID="2" presetClass="entr" presetSubtype="2" decel="100000" fill="hold" grpId="0" nodeType="withEffect">
                                  <p:stCondLst>
                                    <p:cond delay="0"/>
                                  </p:stCondLst>
                                  <p:iterate type="lt">
                                    <p:tmPct val="10000"/>
                                  </p:iterate>
                                  <p:childTnLst>
                                    <p:set>
                                      <p:cBhvr>
                                        <p:cTn id="27" dur="1" fill="hold">
                                          <p:stCondLst>
                                            <p:cond delay="0"/>
                                          </p:stCondLst>
                                        </p:cTn>
                                        <p:tgtEl>
                                          <p:spTgt spid="20">
                                            <p:txEl>
                                              <p:pRg st="0" end="0"/>
                                            </p:txEl>
                                          </p:spTgt>
                                        </p:tgtEl>
                                        <p:attrNameLst>
                                          <p:attrName>style.visibility</p:attrName>
                                        </p:attrNameLst>
                                      </p:cBhvr>
                                      <p:to>
                                        <p:strVal val="visible"/>
                                      </p:to>
                                    </p:set>
                                    <p:anim calcmode="lin" valueType="num">
                                      <p:cBhvr additive="base">
                                        <p:cTn id="28"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300"/>
                            </p:stCondLst>
                            <p:childTnLst>
                              <p:par>
                                <p:cTn id="31" presetID="10" presetClass="entr" presetSubtype="0" fill="hold" grpId="0" nodeType="after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animEffect transition="in" filter="fade">
                                      <p:cBhvr>
                                        <p:cTn id="33" dur="500"/>
                                        <p:tgtEl>
                                          <p:spTgt spid="21">
                                            <p:txEl>
                                              <p:pRg st="0" end="0"/>
                                            </p:txEl>
                                          </p:spTgt>
                                        </p:tgtEl>
                                      </p:cBhvr>
                                    </p:animEffect>
                                  </p:childTnLst>
                                </p:cTn>
                              </p:par>
                            </p:childTnLst>
                          </p:cTn>
                        </p:par>
                        <p:par>
                          <p:cTn id="34" fill="hold">
                            <p:stCondLst>
                              <p:cond delay="2800"/>
                            </p:stCondLst>
                            <p:childTnLst>
                              <p:par>
                                <p:cTn id="35" presetID="2" presetClass="entr" presetSubtype="1" decel="10000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0-#ppt_h/2"/>
                                          </p:val>
                                        </p:tav>
                                        <p:tav tm="100000">
                                          <p:val>
                                            <p:strVal val="#ppt_y"/>
                                          </p:val>
                                        </p:tav>
                                      </p:tavLst>
                                    </p:anim>
                                  </p:childTnLst>
                                </p:cTn>
                              </p:par>
                              <p:par>
                                <p:cTn id="39" presetID="2" presetClass="entr" presetSubtype="8" decel="100000" fill="hold" grpId="0" nodeType="withEffect">
                                  <p:stCondLst>
                                    <p:cond delay="0"/>
                                  </p:stCondLst>
                                  <p:iterate type="lt">
                                    <p:tmPct val="10000"/>
                                  </p:iterate>
                                  <p:childTnLst>
                                    <p:set>
                                      <p:cBhvr>
                                        <p:cTn id="40" dur="1" fill="hold">
                                          <p:stCondLst>
                                            <p:cond delay="0"/>
                                          </p:stCondLst>
                                        </p:cTn>
                                        <p:tgtEl>
                                          <p:spTgt spid="23">
                                            <p:txEl>
                                              <p:pRg st="0" end="0"/>
                                            </p:txEl>
                                          </p:spTgt>
                                        </p:tgtEl>
                                        <p:attrNameLst>
                                          <p:attrName>style.visibility</p:attrName>
                                        </p:attrNameLst>
                                      </p:cBhvr>
                                      <p:to>
                                        <p:strVal val="visible"/>
                                      </p:to>
                                    </p:set>
                                    <p:anim calcmode="lin" valueType="num">
                                      <p:cBhvr additive="base">
                                        <p:cTn id="4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3450"/>
                            </p:stCondLst>
                            <p:childTnLst>
                              <p:par>
                                <p:cTn id="44" presetID="10" presetClass="entr" presetSubtype="0" fill="hold" grpId="0" nodeType="afterEffect">
                                  <p:stCondLst>
                                    <p:cond delay="0"/>
                                  </p:stCondLst>
                                  <p:childTnLst>
                                    <p:set>
                                      <p:cBhvr>
                                        <p:cTn id="45" dur="1" fill="hold">
                                          <p:stCondLst>
                                            <p:cond delay="0"/>
                                          </p:stCondLst>
                                        </p:cTn>
                                        <p:tgtEl>
                                          <p:spTgt spid="24">
                                            <p:txEl>
                                              <p:pRg st="0" end="0"/>
                                            </p:txEl>
                                          </p:spTgt>
                                        </p:tgtEl>
                                        <p:attrNameLst>
                                          <p:attrName>style.visibility</p:attrName>
                                        </p:attrNameLst>
                                      </p:cBhvr>
                                      <p:to>
                                        <p:strVal val="visible"/>
                                      </p:to>
                                    </p:set>
                                    <p:animEffect transition="in" filter="fade">
                                      <p:cBhvr>
                                        <p:cTn id="46"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bldP spid="23"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tfolio">
    <p:spTree>
      <p:nvGrpSpPr>
        <p:cNvPr id="1" name=""/>
        <p:cNvGrpSpPr/>
        <p:nvPr/>
      </p:nvGrpSpPr>
      <p:grpSpPr>
        <a:xfrm>
          <a:off x="0" y="0"/>
          <a:ext cx="0" cy="0"/>
          <a:chOff x="0" y="0"/>
          <a:chExt cx="0" cy="0"/>
        </a:xfrm>
      </p:grpSpPr>
      <p:sp>
        <p:nvSpPr>
          <p:cNvPr id="9" name="図プレースホルダー 9"/>
          <p:cNvSpPr>
            <a:spLocks noGrp="1"/>
          </p:cNvSpPr>
          <p:nvPr>
            <p:ph type="pic" sz="quarter" idx="15" hasCustomPrompt="1"/>
          </p:nvPr>
        </p:nvSpPr>
        <p:spPr>
          <a:xfrm>
            <a:off x="142503" y="175245"/>
            <a:ext cx="3888135" cy="388813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0" name="図プレースホルダー 9"/>
          <p:cNvSpPr>
            <a:spLocks noGrp="1"/>
          </p:cNvSpPr>
          <p:nvPr>
            <p:ph type="pic" sz="quarter" idx="16" hasCustomPrompt="1"/>
          </p:nvPr>
        </p:nvSpPr>
        <p:spPr>
          <a:xfrm>
            <a:off x="4174951" y="174948"/>
            <a:ext cx="8856687" cy="388813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1" name="図プレースホルダー 9"/>
          <p:cNvSpPr>
            <a:spLocks noGrp="1"/>
          </p:cNvSpPr>
          <p:nvPr>
            <p:ph type="pic" sz="quarter" idx="17" hasCustomPrompt="1"/>
          </p:nvPr>
        </p:nvSpPr>
        <p:spPr>
          <a:xfrm>
            <a:off x="142206" y="4207396"/>
            <a:ext cx="6480720" cy="5904656"/>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2" name="図プレースホルダー 9"/>
          <p:cNvSpPr>
            <a:spLocks noGrp="1"/>
          </p:cNvSpPr>
          <p:nvPr>
            <p:ph type="pic" sz="quarter" idx="18" hasCustomPrompt="1"/>
          </p:nvPr>
        </p:nvSpPr>
        <p:spPr>
          <a:xfrm>
            <a:off x="6766942" y="4207396"/>
            <a:ext cx="2880320" cy="295232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3" name="図プレースホルダー 9"/>
          <p:cNvSpPr>
            <a:spLocks noGrp="1"/>
          </p:cNvSpPr>
          <p:nvPr>
            <p:ph type="pic" sz="quarter" idx="19" hasCustomPrompt="1"/>
          </p:nvPr>
        </p:nvSpPr>
        <p:spPr>
          <a:xfrm>
            <a:off x="6766942" y="7303740"/>
            <a:ext cx="11377264" cy="280831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4" name="図プレースホルダー 9"/>
          <p:cNvSpPr>
            <a:spLocks noGrp="1"/>
          </p:cNvSpPr>
          <p:nvPr>
            <p:ph type="pic" sz="quarter" idx="20" hasCustomPrompt="1"/>
          </p:nvPr>
        </p:nvSpPr>
        <p:spPr>
          <a:xfrm>
            <a:off x="13175654" y="174948"/>
            <a:ext cx="4968552" cy="388813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7" name="テキスト プレースホルダー 6"/>
          <p:cNvSpPr>
            <a:spLocks noGrp="1"/>
          </p:cNvSpPr>
          <p:nvPr>
            <p:ph type="body" sz="quarter" idx="13" hasCustomPrompt="1"/>
          </p:nvPr>
        </p:nvSpPr>
        <p:spPr>
          <a:xfrm>
            <a:off x="9863286" y="4423420"/>
            <a:ext cx="8280920" cy="1368152"/>
          </a:xfrm>
        </p:spPr>
        <p:txBody>
          <a:bodyPr anchor="b">
            <a:noAutofit/>
          </a:bodyPr>
          <a:lstStyle>
            <a:lvl1pPr algn="l">
              <a:spcBef>
                <a:spcPts val="0"/>
              </a:spcBef>
              <a:defRPr sz="7200" baseline="0">
                <a:solidFill>
                  <a:schemeClr val="tx1"/>
                </a:solidFill>
              </a:defRPr>
            </a:lvl1pPr>
          </a:lstStyle>
          <a:p>
            <a:pPr lvl="0"/>
            <a:r>
              <a:rPr kumimoji="1" lang="en-US" altLang="ja-JP" dirty="0"/>
              <a:t>Caption Goes Here</a:t>
            </a:r>
            <a:endParaRPr kumimoji="1" lang="ja-JP" altLang="en-US" dirty="0"/>
          </a:p>
        </p:txBody>
      </p:sp>
      <p:sp>
        <p:nvSpPr>
          <p:cNvPr id="18" name="テキスト プレースホルダー 6"/>
          <p:cNvSpPr>
            <a:spLocks noGrp="1"/>
          </p:cNvSpPr>
          <p:nvPr>
            <p:ph type="body" sz="quarter" idx="14" hasCustomPrompt="1"/>
          </p:nvPr>
        </p:nvSpPr>
        <p:spPr>
          <a:xfrm>
            <a:off x="9863286" y="5647556"/>
            <a:ext cx="8280920" cy="129614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71996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2250"/>
                            </p:stCondLst>
                            <p:childTnLst>
                              <p:par>
                                <p:cTn id="17" presetID="10" presetClass="entr" presetSubtype="0" fill="hold" grpId="0" nodeType="afterEffect">
                                  <p:stCondLst>
                                    <p:cond delay="25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3000"/>
                            </p:stCondLst>
                            <p:childTnLst>
                              <p:par>
                                <p:cTn id="21" presetID="10" presetClass="entr" presetSubtype="0" fill="hold" grpId="0" nodeType="afterEffect">
                                  <p:stCondLst>
                                    <p:cond delay="25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3750"/>
                            </p:stCondLst>
                            <p:childTnLst>
                              <p:par>
                                <p:cTn id="25" presetID="10" presetClass="entr" presetSubtype="0" fill="hold" grpId="0" nodeType="afterEffect">
                                  <p:stCondLst>
                                    <p:cond delay="25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4500"/>
                            </p:stCondLst>
                            <p:childTnLst>
                              <p:par>
                                <p:cTn id="29" presetID="10" presetClass="entr" presetSubtype="0" fill="hold" grpId="0" nodeType="afterEffect">
                                  <p:stCondLst>
                                    <p:cond delay="250"/>
                                  </p:stCondLst>
                                  <p:childTnLst>
                                    <p:set>
                                      <p:cBhvr>
                                        <p:cTn id="30" dur="1" fill="hold">
                                          <p:stCondLst>
                                            <p:cond delay="0"/>
                                          </p:stCondLst>
                                        </p:cTn>
                                        <p:tgtEl>
                                          <p:spTgt spid="17">
                                            <p:txEl>
                                              <p:pRg st="0" end="0"/>
                                            </p:txEl>
                                          </p:spTgt>
                                        </p:tgtEl>
                                        <p:attrNameLst>
                                          <p:attrName>style.visibility</p:attrName>
                                        </p:attrNameLst>
                                      </p:cBhvr>
                                      <p:to>
                                        <p:strVal val="visible"/>
                                      </p:to>
                                    </p:set>
                                    <p:animEffect transition="in" filter="fade">
                                      <p:cBhvr>
                                        <p:cTn id="31" dur="500"/>
                                        <p:tgtEl>
                                          <p:spTgt spid="17">
                                            <p:txEl>
                                              <p:pRg st="0" end="0"/>
                                            </p:txEl>
                                          </p:spTgt>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8">
                                            <p:txEl>
                                              <p:pRg st="0" end="0"/>
                                            </p:txEl>
                                          </p:spTgt>
                                        </p:tgtEl>
                                        <p:attrNameLst>
                                          <p:attrName>style.visibility</p:attrName>
                                        </p:attrNameLst>
                                      </p:cBhvr>
                                      <p:to>
                                        <p:strVal val="visible"/>
                                      </p:to>
                                    </p:set>
                                    <p:animEffect transition="in" filter="fade">
                                      <p:cBhvr>
                                        <p:cTn id="3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7" grpId="0" build="p">
        <p:tmplLst>
          <p:tmpl lvl="1">
            <p:tnLst>
              <p:par>
                <p:cTn presetID="10" presetClass="entr" presetSubtype="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allAtOnce">
        <p:tmplLst>
          <p:tmpl lvl="1">
            <p:tnLst>
              <p:par>
                <p:cTn presetID="10" presetClass="entr" presetSubtype="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078310" y="4128411"/>
            <a:ext cx="6192688" cy="2016224"/>
          </a:xfrm>
          <a:prstGeom prst="rect">
            <a:avLst/>
          </a:prstGeom>
        </p:spPr>
        <p:txBody>
          <a:bodyPr anchor="ctr"/>
          <a:lstStyle>
            <a:lvl1pPr algn="l">
              <a:defRPr sz="7200" spc="600" baseline="0"/>
            </a:lvl1pPr>
          </a:lstStyle>
          <a:p>
            <a:r>
              <a:rPr kumimoji="1" lang="en-US" altLang="ja-JP" dirty="0"/>
              <a:t>TEXT</a:t>
            </a:r>
            <a:endParaRPr kumimoji="1" lang="ja-JP" altLang="en-US" dirty="0"/>
          </a:p>
        </p:txBody>
      </p:sp>
      <p:grpSp>
        <p:nvGrpSpPr>
          <p:cNvPr id="13" name="グループ化 12"/>
          <p:cNvGrpSpPr/>
          <p:nvPr userDrawn="1"/>
        </p:nvGrpSpPr>
        <p:grpSpPr>
          <a:xfrm>
            <a:off x="6838950" y="1263127"/>
            <a:ext cx="1552133" cy="1728192"/>
            <a:chOff x="7054974" y="1111052"/>
            <a:chExt cx="1552133" cy="1728192"/>
          </a:xfrm>
        </p:grpSpPr>
        <p:sp>
          <p:nvSpPr>
            <p:cNvPr id="5" name="テキスト ボックス 4"/>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1</a:t>
              </a:r>
              <a:endParaRPr kumimoji="1" lang="ja-JP" altLang="en-US" sz="9600" dirty="0">
                <a:solidFill>
                  <a:schemeClr val="tx1">
                    <a:lumMod val="50000"/>
                  </a:schemeClr>
                </a:solidFill>
              </a:endParaRPr>
            </a:p>
          </p:txBody>
        </p:sp>
        <p:cxnSp>
          <p:nvCxnSpPr>
            <p:cNvPr id="8" name="直線コネクタ 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userDrawn="1"/>
        </p:nvGrpSpPr>
        <p:grpSpPr>
          <a:xfrm>
            <a:off x="6838950" y="3351359"/>
            <a:ext cx="1552133" cy="1728192"/>
            <a:chOff x="7054974" y="1111052"/>
            <a:chExt cx="1552133" cy="1728192"/>
          </a:xfrm>
        </p:grpSpPr>
        <p:sp>
          <p:nvSpPr>
            <p:cNvPr id="15" name="テキスト ボックス 14"/>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2</a:t>
              </a:r>
              <a:endParaRPr kumimoji="1" lang="ja-JP" altLang="en-US" sz="9600" dirty="0">
                <a:solidFill>
                  <a:schemeClr val="tx1">
                    <a:lumMod val="50000"/>
                  </a:schemeClr>
                </a:solidFill>
              </a:endParaRPr>
            </a:p>
          </p:txBody>
        </p:sp>
        <p:cxnSp>
          <p:nvCxnSpPr>
            <p:cNvPr id="16" name="直線コネクタ 15"/>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p:cNvGrpSpPr/>
          <p:nvPr userDrawn="1"/>
        </p:nvGrpSpPr>
        <p:grpSpPr>
          <a:xfrm>
            <a:off x="6838950" y="5439591"/>
            <a:ext cx="1552133" cy="1728192"/>
            <a:chOff x="7054974" y="1111052"/>
            <a:chExt cx="1552133" cy="1728192"/>
          </a:xfrm>
        </p:grpSpPr>
        <p:sp>
          <p:nvSpPr>
            <p:cNvPr id="18" name="テキスト ボックス 17"/>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3</a:t>
              </a:r>
              <a:endParaRPr kumimoji="1" lang="ja-JP" altLang="en-US" sz="9600" dirty="0">
                <a:solidFill>
                  <a:schemeClr val="tx1">
                    <a:lumMod val="50000"/>
                  </a:schemeClr>
                </a:solidFill>
              </a:endParaRPr>
            </a:p>
          </p:txBody>
        </p:sp>
        <p:cxnSp>
          <p:nvCxnSpPr>
            <p:cNvPr id="19" name="直線コネクタ 18"/>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グループ化 19"/>
          <p:cNvGrpSpPr/>
          <p:nvPr userDrawn="1"/>
        </p:nvGrpSpPr>
        <p:grpSpPr>
          <a:xfrm>
            <a:off x="6838950" y="7527823"/>
            <a:ext cx="1552133" cy="1728192"/>
            <a:chOff x="7054974" y="1111052"/>
            <a:chExt cx="1552133" cy="1728192"/>
          </a:xfrm>
        </p:grpSpPr>
        <p:sp>
          <p:nvSpPr>
            <p:cNvPr id="21" name="テキスト ボックス 20"/>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4</a:t>
              </a:r>
              <a:endParaRPr kumimoji="1" lang="ja-JP" altLang="en-US" sz="9600" dirty="0">
                <a:solidFill>
                  <a:schemeClr val="tx1">
                    <a:lumMod val="50000"/>
                  </a:schemeClr>
                </a:solidFill>
              </a:endParaRPr>
            </a:p>
          </p:txBody>
        </p:sp>
        <p:cxnSp>
          <p:nvCxnSpPr>
            <p:cNvPr id="22" name="直線コネクタ 21"/>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テキスト プレースホルダー 6"/>
          <p:cNvSpPr>
            <a:spLocks noGrp="1"/>
          </p:cNvSpPr>
          <p:nvPr>
            <p:ph type="body" sz="quarter" idx="13" hasCustomPrompt="1"/>
          </p:nvPr>
        </p:nvSpPr>
        <p:spPr>
          <a:xfrm>
            <a:off x="8567142" y="1176083"/>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4" name="テキスト プレースホルダー 6"/>
          <p:cNvSpPr>
            <a:spLocks noGrp="1"/>
          </p:cNvSpPr>
          <p:nvPr>
            <p:ph type="body" sz="quarter" idx="14" hasCustomPrompt="1"/>
          </p:nvPr>
        </p:nvSpPr>
        <p:spPr>
          <a:xfrm>
            <a:off x="8567142" y="1953135"/>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5" name="テキスト プレースホルダー 6"/>
          <p:cNvSpPr>
            <a:spLocks noGrp="1"/>
          </p:cNvSpPr>
          <p:nvPr>
            <p:ph type="body" sz="quarter" idx="15" hasCustomPrompt="1"/>
          </p:nvPr>
        </p:nvSpPr>
        <p:spPr>
          <a:xfrm>
            <a:off x="8567142" y="3247650"/>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6" name="テキスト プレースホルダー 6"/>
          <p:cNvSpPr>
            <a:spLocks noGrp="1"/>
          </p:cNvSpPr>
          <p:nvPr>
            <p:ph type="body" sz="quarter" idx="16" hasCustomPrompt="1"/>
          </p:nvPr>
        </p:nvSpPr>
        <p:spPr>
          <a:xfrm>
            <a:off x="8567142" y="4024702"/>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7" name="テキスト プレースホルダー 6"/>
          <p:cNvSpPr>
            <a:spLocks noGrp="1"/>
          </p:cNvSpPr>
          <p:nvPr>
            <p:ph type="body" sz="quarter" idx="17" hasCustomPrompt="1"/>
          </p:nvPr>
        </p:nvSpPr>
        <p:spPr>
          <a:xfrm>
            <a:off x="8567142" y="5319217"/>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8" name="テキスト プレースホルダー 6"/>
          <p:cNvSpPr>
            <a:spLocks noGrp="1"/>
          </p:cNvSpPr>
          <p:nvPr>
            <p:ph type="body" sz="quarter" idx="18" hasCustomPrompt="1"/>
          </p:nvPr>
        </p:nvSpPr>
        <p:spPr>
          <a:xfrm>
            <a:off x="8567142" y="6096269"/>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9" name="テキスト プレースホルダー 6"/>
          <p:cNvSpPr>
            <a:spLocks noGrp="1"/>
          </p:cNvSpPr>
          <p:nvPr>
            <p:ph type="body" sz="quarter" idx="19" hasCustomPrompt="1"/>
          </p:nvPr>
        </p:nvSpPr>
        <p:spPr>
          <a:xfrm>
            <a:off x="8567142" y="7390784"/>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30" name="テキスト プレースホルダー 6"/>
          <p:cNvSpPr>
            <a:spLocks noGrp="1"/>
          </p:cNvSpPr>
          <p:nvPr>
            <p:ph type="body" sz="quarter" idx="20" hasCustomPrompt="1"/>
          </p:nvPr>
        </p:nvSpPr>
        <p:spPr>
          <a:xfrm>
            <a:off x="8567142" y="8167836"/>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grpSp>
        <p:nvGrpSpPr>
          <p:cNvPr id="31" name="グループ化 30"/>
          <p:cNvGrpSpPr/>
          <p:nvPr userDrawn="1"/>
        </p:nvGrpSpPr>
        <p:grpSpPr>
          <a:xfrm>
            <a:off x="574254" y="3480339"/>
            <a:ext cx="661574" cy="1728192"/>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529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15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500"/>
                                        <p:tgtEl>
                                          <p:spTgt spid="2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fade">
                                      <p:cBhvr>
                                        <p:cTn id="22" dur="500"/>
                                        <p:tgtEl>
                                          <p:spTgt spid="2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fade">
                                      <p:cBhvr>
                                        <p:cTn id="25" dur="500"/>
                                        <p:tgtEl>
                                          <p:spTgt spid="24">
                                            <p:txEl>
                                              <p:pRg st="1" end="1"/>
                                            </p:txEl>
                                          </p:spTgt>
                                        </p:tgtEl>
                                      </p:cBhvr>
                                    </p:animEffect>
                                  </p:childTnLst>
                                </p:cTn>
                              </p:par>
                            </p:childTnLst>
                          </p:cTn>
                        </p:par>
                        <p:par>
                          <p:cTn id="26" fill="hold">
                            <p:stCondLst>
                              <p:cond delay="1650"/>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500"/>
                                        <p:tgtEl>
                                          <p:spTgt spid="25">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fade">
                                      <p:cBhvr>
                                        <p:cTn id="35" dur="500"/>
                                        <p:tgtEl>
                                          <p:spTgt spid="2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xEl>
                                              <p:pRg st="1" end="1"/>
                                            </p:txEl>
                                          </p:spTgt>
                                        </p:tgtEl>
                                        <p:attrNameLst>
                                          <p:attrName>style.visibility</p:attrName>
                                        </p:attrNameLst>
                                      </p:cBhvr>
                                      <p:to>
                                        <p:strVal val="visible"/>
                                      </p:to>
                                    </p:set>
                                    <p:animEffect transition="in" filter="fade">
                                      <p:cBhvr>
                                        <p:cTn id="38" dur="500"/>
                                        <p:tgtEl>
                                          <p:spTgt spid="26">
                                            <p:txEl>
                                              <p:pRg st="1" end="1"/>
                                            </p:txEl>
                                          </p:spTgt>
                                        </p:tgtEl>
                                      </p:cBhvr>
                                    </p:animEffect>
                                  </p:childTnLst>
                                </p:cTn>
                              </p:par>
                            </p:childTnLst>
                          </p:cTn>
                        </p:par>
                        <p:par>
                          <p:cTn id="39" fill="hold">
                            <p:stCondLst>
                              <p:cond delay="2150"/>
                            </p:stCondLst>
                            <p:childTnLst>
                              <p:par>
                                <p:cTn id="40" presetID="10"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0" end="0"/>
                                            </p:txEl>
                                          </p:spTgt>
                                        </p:tgtEl>
                                        <p:attrNameLst>
                                          <p:attrName>style.visibility</p:attrName>
                                        </p:attrNameLst>
                                      </p:cBhvr>
                                      <p:to>
                                        <p:strVal val="visible"/>
                                      </p:to>
                                    </p:set>
                                    <p:animEffect transition="in" filter="fade">
                                      <p:cBhvr>
                                        <p:cTn id="45" dur="500"/>
                                        <p:tgtEl>
                                          <p:spTgt spid="2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Effect transition="in" filter="fade">
                                      <p:cBhvr>
                                        <p:cTn id="48" dur="500"/>
                                        <p:tgtEl>
                                          <p:spTgt spid="28">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xEl>
                                              <p:pRg st="1" end="1"/>
                                            </p:txEl>
                                          </p:spTgt>
                                        </p:tgtEl>
                                        <p:attrNameLst>
                                          <p:attrName>style.visibility</p:attrName>
                                        </p:attrNameLst>
                                      </p:cBhvr>
                                      <p:to>
                                        <p:strVal val="visible"/>
                                      </p:to>
                                    </p:set>
                                    <p:animEffect transition="in" filter="fade">
                                      <p:cBhvr>
                                        <p:cTn id="51" dur="500"/>
                                        <p:tgtEl>
                                          <p:spTgt spid="28">
                                            <p:txEl>
                                              <p:pRg st="1" end="1"/>
                                            </p:txEl>
                                          </p:spTgt>
                                        </p:tgtEl>
                                      </p:cBhvr>
                                    </p:animEffect>
                                  </p:childTnLst>
                                </p:cTn>
                              </p:par>
                            </p:childTnLst>
                          </p:cTn>
                        </p:par>
                        <p:par>
                          <p:cTn id="52" fill="hold">
                            <p:stCondLst>
                              <p:cond delay="2650"/>
                            </p:stCondLst>
                            <p:childTnLst>
                              <p:par>
                                <p:cTn id="53" presetID="10" presetClass="entr" presetSubtype="0"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xEl>
                                              <p:pRg st="0" end="0"/>
                                            </p:txEl>
                                          </p:spTgt>
                                        </p:tgtEl>
                                        <p:attrNameLst>
                                          <p:attrName>style.visibility</p:attrName>
                                        </p:attrNameLst>
                                      </p:cBhvr>
                                      <p:to>
                                        <p:strVal val="visible"/>
                                      </p:to>
                                    </p:set>
                                    <p:animEffect transition="in" filter="fade">
                                      <p:cBhvr>
                                        <p:cTn id="58" dur="500"/>
                                        <p:tgtEl>
                                          <p:spTgt spid="29">
                                            <p:txEl>
                                              <p:pRg st="0" end="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xEl>
                                              <p:pRg st="0" end="0"/>
                                            </p:txEl>
                                          </p:spTgt>
                                        </p:tgtEl>
                                        <p:attrNameLst>
                                          <p:attrName>style.visibility</p:attrName>
                                        </p:attrNameLst>
                                      </p:cBhvr>
                                      <p:to>
                                        <p:strVal val="visible"/>
                                      </p:to>
                                    </p:set>
                                    <p:animEffect transition="in" filter="fade">
                                      <p:cBhvr>
                                        <p:cTn id="61" dur="500"/>
                                        <p:tgtEl>
                                          <p:spTgt spid="30">
                                            <p:txEl>
                                              <p:pRg st="0" end="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xEl>
                                              <p:pRg st="1" end="1"/>
                                            </p:txEl>
                                          </p:spTgt>
                                        </p:tgtEl>
                                        <p:attrNameLst>
                                          <p:attrName>style.visibility</p:attrName>
                                        </p:attrNameLst>
                                      </p:cBhvr>
                                      <p:to>
                                        <p:strVal val="visible"/>
                                      </p:to>
                                    </p:set>
                                    <p:animEffect transition="in" filter="fade">
                                      <p:cBhvr>
                                        <p:cTn id="64" dur="500"/>
                                        <p:tgtEl>
                                          <p:spTgt spid="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allAtOnce">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allAtOnce">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allAtOnce">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allAtOnce">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078310" y="4111746"/>
            <a:ext cx="6192688" cy="2016224"/>
          </a:xfrm>
          <a:prstGeom prst="rect">
            <a:avLst/>
          </a:prstGeom>
        </p:spPr>
        <p:txBody>
          <a:bodyPr anchor="ctr"/>
          <a:lstStyle>
            <a:lvl1pPr algn="l">
              <a:defRPr sz="7200" spc="600" baseline="0"/>
            </a:lvl1pPr>
          </a:lstStyle>
          <a:p>
            <a:r>
              <a:rPr kumimoji="1" lang="en-US" altLang="ja-JP" dirty="0"/>
              <a:t>TEXT</a:t>
            </a:r>
            <a:endParaRPr kumimoji="1" lang="ja-JP" altLang="en-US" dirty="0"/>
          </a:p>
        </p:txBody>
      </p:sp>
      <p:grpSp>
        <p:nvGrpSpPr>
          <p:cNvPr id="13" name="グループ化 12"/>
          <p:cNvGrpSpPr/>
          <p:nvPr userDrawn="1"/>
        </p:nvGrpSpPr>
        <p:grpSpPr>
          <a:xfrm>
            <a:off x="6838950" y="2110558"/>
            <a:ext cx="1552133" cy="1728192"/>
            <a:chOff x="7054974" y="1111052"/>
            <a:chExt cx="1552133" cy="1728192"/>
          </a:xfrm>
        </p:grpSpPr>
        <p:sp>
          <p:nvSpPr>
            <p:cNvPr id="5" name="テキスト ボックス 4"/>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1</a:t>
              </a:r>
              <a:endParaRPr kumimoji="1" lang="ja-JP" altLang="en-US" sz="9600" dirty="0">
                <a:solidFill>
                  <a:schemeClr val="tx1">
                    <a:lumMod val="50000"/>
                  </a:schemeClr>
                </a:solidFill>
              </a:endParaRPr>
            </a:p>
          </p:txBody>
        </p:sp>
        <p:cxnSp>
          <p:nvCxnSpPr>
            <p:cNvPr id="8" name="直線コネクタ 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userDrawn="1"/>
        </p:nvGrpSpPr>
        <p:grpSpPr>
          <a:xfrm>
            <a:off x="6838950" y="4198790"/>
            <a:ext cx="1552133" cy="1728192"/>
            <a:chOff x="7054974" y="1111052"/>
            <a:chExt cx="1552133" cy="1728192"/>
          </a:xfrm>
        </p:grpSpPr>
        <p:sp>
          <p:nvSpPr>
            <p:cNvPr id="15" name="テキスト ボックス 14"/>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2</a:t>
              </a:r>
              <a:endParaRPr kumimoji="1" lang="ja-JP" altLang="en-US" sz="9600" dirty="0">
                <a:solidFill>
                  <a:schemeClr val="tx1">
                    <a:lumMod val="50000"/>
                  </a:schemeClr>
                </a:solidFill>
              </a:endParaRPr>
            </a:p>
          </p:txBody>
        </p:sp>
        <p:cxnSp>
          <p:nvCxnSpPr>
            <p:cNvPr id="16" name="直線コネクタ 15"/>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p:cNvGrpSpPr/>
          <p:nvPr userDrawn="1"/>
        </p:nvGrpSpPr>
        <p:grpSpPr>
          <a:xfrm>
            <a:off x="6838950" y="6287022"/>
            <a:ext cx="1552133" cy="1728192"/>
            <a:chOff x="7054974" y="1111052"/>
            <a:chExt cx="1552133" cy="1728192"/>
          </a:xfrm>
        </p:grpSpPr>
        <p:sp>
          <p:nvSpPr>
            <p:cNvPr id="18" name="テキスト ボックス 17"/>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3</a:t>
              </a:r>
              <a:endParaRPr kumimoji="1" lang="ja-JP" altLang="en-US" sz="9600" dirty="0">
                <a:solidFill>
                  <a:schemeClr val="tx1">
                    <a:lumMod val="50000"/>
                  </a:schemeClr>
                </a:solidFill>
              </a:endParaRPr>
            </a:p>
          </p:txBody>
        </p:sp>
        <p:cxnSp>
          <p:nvCxnSpPr>
            <p:cNvPr id="19" name="直線コネクタ 18"/>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テキスト プレースホルダー 6"/>
          <p:cNvSpPr>
            <a:spLocks noGrp="1"/>
          </p:cNvSpPr>
          <p:nvPr>
            <p:ph type="body" sz="quarter" idx="13" hasCustomPrompt="1"/>
          </p:nvPr>
        </p:nvSpPr>
        <p:spPr>
          <a:xfrm>
            <a:off x="8567142" y="2023514"/>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4" name="テキスト プレースホルダー 6"/>
          <p:cNvSpPr>
            <a:spLocks noGrp="1"/>
          </p:cNvSpPr>
          <p:nvPr>
            <p:ph type="body" sz="quarter" idx="14" hasCustomPrompt="1"/>
          </p:nvPr>
        </p:nvSpPr>
        <p:spPr>
          <a:xfrm>
            <a:off x="8567142" y="2800566"/>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5" name="テキスト プレースホルダー 6"/>
          <p:cNvSpPr>
            <a:spLocks noGrp="1"/>
          </p:cNvSpPr>
          <p:nvPr>
            <p:ph type="body" sz="quarter" idx="15" hasCustomPrompt="1"/>
          </p:nvPr>
        </p:nvSpPr>
        <p:spPr>
          <a:xfrm>
            <a:off x="8567142" y="4095081"/>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6" name="テキスト プレースホルダー 6"/>
          <p:cNvSpPr>
            <a:spLocks noGrp="1"/>
          </p:cNvSpPr>
          <p:nvPr>
            <p:ph type="body" sz="quarter" idx="16" hasCustomPrompt="1"/>
          </p:nvPr>
        </p:nvSpPr>
        <p:spPr>
          <a:xfrm>
            <a:off x="8567142" y="4872133"/>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7" name="テキスト プレースホルダー 6"/>
          <p:cNvSpPr>
            <a:spLocks noGrp="1"/>
          </p:cNvSpPr>
          <p:nvPr>
            <p:ph type="body" sz="quarter" idx="17" hasCustomPrompt="1"/>
          </p:nvPr>
        </p:nvSpPr>
        <p:spPr>
          <a:xfrm>
            <a:off x="8567142" y="6166648"/>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8" name="テキスト プレースホルダー 6"/>
          <p:cNvSpPr>
            <a:spLocks noGrp="1"/>
          </p:cNvSpPr>
          <p:nvPr>
            <p:ph type="body" sz="quarter" idx="18" hasCustomPrompt="1"/>
          </p:nvPr>
        </p:nvSpPr>
        <p:spPr>
          <a:xfrm>
            <a:off x="8567142" y="6943700"/>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grpSp>
        <p:nvGrpSpPr>
          <p:cNvPr id="31" name="グループ化 30"/>
          <p:cNvGrpSpPr/>
          <p:nvPr userDrawn="1"/>
        </p:nvGrpSpPr>
        <p:grpSpPr>
          <a:xfrm>
            <a:off x="574254" y="3463674"/>
            <a:ext cx="661574" cy="1728192"/>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142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15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500"/>
                                        <p:tgtEl>
                                          <p:spTgt spid="2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fade">
                                      <p:cBhvr>
                                        <p:cTn id="22" dur="500"/>
                                        <p:tgtEl>
                                          <p:spTgt spid="2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fade">
                                      <p:cBhvr>
                                        <p:cTn id="25" dur="500"/>
                                        <p:tgtEl>
                                          <p:spTgt spid="24">
                                            <p:txEl>
                                              <p:pRg st="1" end="1"/>
                                            </p:txEl>
                                          </p:spTgt>
                                        </p:tgtEl>
                                      </p:cBhvr>
                                    </p:animEffect>
                                  </p:childTnLst>
                                </p:cTn>
                              </p:par>
                            </p:childTnLst>
                          </p:cTn>
                        </p:par>
                        <p:par>
                          <p:cTn id="26" fill="hold">
                            <p:stCondLst>
                              <p:cond delay="1650"/>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500"/>
                                        <p:tgtEl>
                                          <p:spTgt spid="25">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fade">
                                      <p:cBhvr>
                                        <p:cTn id="35" dur="500"/>
                                        <p:tgtEl>
                                          <p:spTgt spid="2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xEl>
                                              <p:pRg st="1" end="1"/>
                                            </p:txEl>
                                          </p:spTgt>
                                        </p:tgtEl>
                                        <p:attrNameLst>
                                          <p:attrName>style.visibility</p:attrName>
                                        </p:attrNameLst>
                                      </p:cBhvr>
                                      <p:to>
                                        <p:strVal val="visible"/>
                                      </p:to>
                                    </p:set>
                                    <p:animEffect transition="in" filter="fade">
                                      <p:cBhvr>
                                        <p:cTn id="38" dur="500"/>
                                        <p:tgtEl>
                                          <p:spTgt spid="26">
                                            <p:txEl>
                                              <p:pRg st="1" end="1"/>
                                            </p:txEl>
                                          </p:spTgt>
                                        </p:tgtEl>
                                      </p:cBhvr>
                                    </p:animEffect>
                                  </p:childTnLst>
                                </p:cTn>
                              </p:par>
                            </p:childTnLst>
                          </p:cTn>
                        </p:par>
                        <p:par>
                          <p:cTn id="39" fill="hold">
                            <p:stCondLst>
                              <p:cond delay="2150"/>
                            </p:stCondLst>
                            <p:childTnLst>
                              <p:par>
                                <p:cTn id="40" presetID="10"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0" end="0"/>
                                            </p:txEl>
                                          </p:spTgt>
                                        </p:tgtEl>
                                        <p:attrNameLst>
                                          <p:attrName>style.visibility</p:attrName>
                                        </p:attrNameLst>
                                      </p:cBhvr>
                                      <p:to>
                                        <p:strVal val="visible"/>
                                      </p:to>
                                    </p:set>
                                    <p:animEffect transition="in" filter="fade">
                                      <p:cBhvr>
                                        <p:cTn id="45" dur="500"/>
                                        <p:tgtEl>
                                          <p:spTgt spid="2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Effect transition="in" filter="fade">
                                      <p:cBhvr>
                                        <p:cTn id="48" dur="500"/>
                                        <p:tgtEl>
                                          <p:spTgt spid="28">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xEl>
                                              <p:pRg st="1" end="1"/>
                                            </p:txEl>
                                          </p:spTgt>
                                        </p:tgtEl>
                                        <p:attrNameLst>
                                          <p:attrName>style.visibility</p:attrName>
                                        </p:attrNameLst>
                                      </p:cBhvr>
                                      <p:to>
                                        <p:strVal val="visible"/>
                                      </p:to>
                                    </p:set>
                                    <p:animEffect transition="in" filter="fade">
                                      <p:cBhvr>
                                        <p:cTn id="51"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allAtOnce">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allAtOnce">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allAtOnce">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or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90278" y="4274836"/>
            <a:ext cx="5904656" cy="1354388"/>
          </a:xfrm>
          <a:prstGeom prst="rect">
            <a:avLst/>
          </a:prstGeom>
        </p:spPr>
        <p:txBody>
          <a:bodyPr anchor="t"/>
          <a:lstStyle>
            <a:lvl1pPr algn="r">
              <a:defRPr sz="7200" spc="600" baseline="0"/>
            </a:lvl1pPr>
          </a:lstStyle>
          <a:p>
            <a:r>
              <a:rPr kumimoji="1" lang="en-US" altLang="ja-JP" dirty="0"/>
              <a:t>WORD</a:t>
            </a:r>
            <a:endParaRPr kumimoji="1" lang="ja-JP" altLang="en-US" dirty="0"/>
          </a:p>
        </p:txBody>
      </p:sp>
      <p:sp>
        <p:nvSpPr>
          <p:cNvPr id="28" name="テキスト プレースホルダー 6"/>
          <p:cNvSpPr>
            <a:spLocks noGrp="1"/>
          </p:cNvSpPr>
          <p:nvPr>
            <p:ph type="body" sz="quarter" idx="18" hasCustomPrompt="1"/>
          </p:nvPr>
        </p:nvSpPr>
        <p:spPr>
          <a:xfrm>
            <a:off x="7555502" y="3991372"/>
            <a:ext cx="10372680" cy="1766680"/>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31" name="グループ化 30"/>
          <p:cNvGrpSpPr/>
          <p:nvPr userDrawn="1"/>
        </p:nvGrpSpPr>
        <p:grpSpPr>
          <a:xfrm>
            <a:off x="6838950" y="3919364"/>
            <a:ext cx="661574" cy="1728192"/>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913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10" presetClass="entr" presetSubtype="0"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28">
                                            <p:txEl>
                                              <p:pRg st="0" end="0"/>
                                            </p:txEl>
                                          </p:spTgt>
                                        </p:tgtEl>
                                        <p:attrNameLst>
                                          <p:attrName>style.visibility</p:attrName>
                                        </p:attrNameLst>
                                      </p:cBhvr>
                                      <p:to>
                                        <p:strVal val="visible"/>
                                      </p:to>
                                    </p:set>
                                    <p:animEffect transition="in" filter="fade">
                                      <p:cBhvr>
                                        <p:cTn id="15" dur="500"/>
                                        <p:tgtEl>
                                          <p:spTgt spid="28">
                                            <p:txEl>
                                              <p:pRg st="0" end="0"/>
                                            </p:txEl>
                                          </p:spTgt>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28">
                                            <p:txEl>
                                              <p:pRg st="1" end="1"/>
                                            </p:txEl>
                                          </p:spTgt>
                                        </p:tgtEl>
                                        <p:attrNameLst>
                                          <p:attrName>style.visibility</p:attrName>
                                        </p:attrNameLst>
                                      </p:cBhvr>
                                      <p:to>
                                        <p:strVal val="visible"/>
                                      </p:to>
                                    </p:set>
                                    <p:animEffect transition="in" filter="fade">
                                      <p:cBhvr>
                                        <p:cTn id="18"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build="allAtOnce">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790278" y="318964"/>
            <a:ext cx="16457772" cy="915119"/>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1738139"/>
            <a:ext cx="16457772" cy="7451107"/>
          </a:xfrm>
          <a:prstGeom prst="rect">
            <a:avLst/>
          </a:prstGeom>
        </p:spPr>
        <p:txBody>
          <a:bodyPr vert="horz" lIns="163275" tIns="81638" rIns="163275" bIns="81638" rtlCol="0">
            <a:normAutofit/>
          </a:bodyPr>
          <a:lstStyle/>
          <a:p>
            <a:pPr lvl="0"/>
            <a:r>
              <a:rPr kumimoji="1" lang="ja-JP" altLang="en-US" dirty="0"/>
              <a:t>マスター テキストの書式設定</a:t>
            </a:r>
          </a:p>
        </p:txBody>
      </p:sp>
    </p:spTree>
    <p:extLst>
      <p:ext uri="{BB962C8B-B14F-4D97-AF65-F5344CB8AC3E}">
        <p14:creationId xmlns:p14="http://schemas.microsoft.com/office/powerpoint/2010/main" val="3141239010"/>
      </p:ext>
    </p:extLst>
  </p:cSld>
  <p:clrMap bg1="lt1" tx1="dk1" bg2="lt2" tx2="dk2" accent1="accent1" accent2="accent2" accent3="accent3" accent4="accent4" accent5="accent5" accent6="accent6" hlink="hlink" folHlink="folHlink"/>
  <p:sldLayoutIdLst>
    <p:sldLayoutId id="2147483659" r:id="rId1"/>
    <p:sldLayoutId id="2147483698" r:id="rId2"/>
    <p:sldLayoutId id="2147483665" r:id="rId3"/>
    <p:sldLayoutId id="2147483673" r:id="rId4"/>
    <p:sldLayoutId id="2147483674" r:id="rId5"/>
    <p:sldLayoutId id="2147483672" r:id="rId6"/>
    <p:sldLayoutId id="2147483679" r:id="rId7"/>
    <p:sldLayoutId id="2147483680" r:id="rId8"/>
    <p:sldLayoutId id="2147483686" r:id="rId9"/>
    <p:sldLayoutId id="2147483685" r:id="rId10"/>
    <p:sldLayoutId id="2147483696" r:id="rId11"/>
    <p:sldLayoutId id="2147483701" r:id="rId12"/>
    <p:sldLayoutId id="2147483703" r:id="rId13"/>
    <p:sldLayoutId id="2147483702" r:id="rId14"/>
  </p:sldLayoutIdLst>
  <p:hf hdr="0" dt="0"/>
  <p:txStyles>
    <p:titleStyle>
      <a:lvl1pPr algn="l" defTabSz="1632753" rtl="0" eaLnBrk="1" latinLnBrk="0" hangingPunct="1">
        <a:spcBef>
          <a:spcPct val="0"/>
        </a:spcBef>
        <a:buNone/>
        <a:defRPr kumimoji="1" sz="54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kumimoji="1" sz="2400" kern="120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790278" y="0"/>
            <a:ext cx="16457772" cy="1234083"/>
          </a:xfrm>
          <a:prstGeom prst="rect">
            <a:avLst/>
          </a:prstGeom>
        </p:spPr>
        <p:txBody>
          <a:bodyPr vert="horz" lIns="163275" tIns="81638" rIns="163275" bIns="81638" rtlCol="0" anchor="b">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1738139"/>
            <a:ext cx="16457772" cy="7451107"/>
          </a:xfrm>
          <a:prstGeom prst="rect">
            <a:avLst/>
          </a:prstGeom>
        </p:spPr>
        <p:txBody>
          <a:bodyPr vert="horz" lIns="163275" tIns="81638" rIns="163275" bIns="81638" rtlCol="0">
            <a:normAutofit/>
          </a:bodyPr>
          <a:lstStyle/>
          <a:p>
            <a:pPr lvl="0"/>
            <a:r>
              <a:rPr kumimoji="1" lang="ja-JP" altLang="en-US" dirty="0"/>
              <a:t>マスター テキストの書式設定</a:t>
            </a:r>
          </a:p>
        </p:txBody>
      </p:sp>
      <p:sp>
        <p:nvSpPr>
          <p:cNvPr id="5" name="フッター プレースホルダー 4"/>
          <p:cNvSpPr>
            <a:spLocks noGrp="1"/>
          </p:cNvSpPr>
          <p:nvPr>
            <p:ph type="ftr" sz="quarter" idx="3"/>
          </p:nvPr>
        </p:nvSpPr>
        <p:spPr>
          <a:xfrm>
            <a:off x="6550919" y="9636372"/>
            <a:ext cx="10729192" cy="547688"/>
          </a:xfrm>
          <a:prstGeom prst="rect">
            <a:avLst/>
          </a:prstGeom>
        </p:spPr>
        <p:txBody>
          <a:bodyPr vert="horz" lIns="163275" tIns="81638" rIns="163275" bIns="81638" rtlCol="0" anchor="b"/>
          <a:lstStyle>
            <a:lvl1pPr algn="ctr">
              <a:defRPr sz="2100">
                <a:solidFill>
                  <a:schemeClr val="tx1">
                    <a:tint val="75000"/>
                    <a:alpha val="80000"/>
                  </a:schemeClr>
                </a:solidFill>
              </a:defRPr>
            </a:lvl1pPr>
          </a:lstStyle>
          <a:p>
            <a:pPr algn="r"/>
            <a:r>
              <a:rPr lang="en-US" altLang="ja-JP"/>
              <a:t>The Power of PowerPoint | thepopp.com</a:t>
            </a:r>
            <a:endParaRPr lang="ja-JP" altLang="en-US" dirty="0"/>
          </a:p>
        </p:txBody>
      </p:sp>
      <p:sp>
        <p:nvSpPr>
          <p:cNvPr id="6" name="スライド番号プレースホルダー 5"/>
          <p:cNvSpPr>
            <a:spLocks noGrp="1"/>
          </p:cNvSpPr>
          <p:nvPr>
            <p:ph type="sldNum" sz="quarter" idx="4"/>
          </p:nvPr>
        </p:nvSpPr>
        <p:spPr>
          <a:xfrm>
            <a:off x="17309311" y="9638928"/>
            <a:ext cx="1050919" cy="547688"/>
          </a:xfrm>
          <a:prstGeom prst="rect">
            <a:avLst/>
          </a:prstGeom>
        </p:spPr>
        <p:txBody>
          <a:bodyPr vert="horz" lIns="163275" tIns="81638" rIns="163275" bIns="81638" rtlCol="0" anchor="ctr"/>
          <a:lstStyle>
            <a:lvl1pPr algn="l">
              <a:defRPr sz="3600">
                <a:solidFill>
                  <a:schemeClr val="tx1">
                    <a:tint val="75000"/>
                    <a:alpha val="80000"/>
                  </a:schemeClr>
                </a:solidFill>
              </a:defRPr>
            </a:lvl1pPr>
          </a:lstStyle>
          <a:p>
            <a:fld id="{27CB87ED-CE54-4A81-84E3-F65697A29D35}" type="slidenum">
              <a:rPr lang="ja-JP" altLang="en-US" smtClean="0"/>
              <a:pPr/>
              <a:t>‹#›</a:t>
            </a:fld>
            <a:endParaRPr lang="ja-JP" altLang="en-US" dirty="0"/>
          </a:p>
        </p:txBody>
      </p:sp>
      <p:sp>
        <p:nvSpPr>
          <p:cNvPr id="7" name="正方形/長方形 6"/>
          <p:cNvSpPr/>
          <p:nvPr userDrawn="1"/>
        </p:nvSpPr>
        <p:spPr>
          <a:xfrm>
            <a:off x="0" y="1162075"/>
            <a:ext cx="18286413" cy="576064"/>
          </a:xfrm>
          <a:prstGeom prst="rect">
            <a:avLst/>
          </a:prstGeom>
          <a:gradFill flip="none" rotWithShape="1">
            <a:gsLst>
              <a:gs pos="0">
                <a:schemeClr val="bg2">
                  <a:lumMod val="10000"/>
                </a:schemeClr>
              </a:gs>
              <a:gs pos="39000">
                <a:schemeClr val="bg1">
                  <a:alpha val="54000"/>
                </a:schemeClr>
              </a:gs>
              <a:gs pos="74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userDrawn="1"/>
        </p:nvCxnSpPr>
        <p:spPr>
          <a:xfrm>
            <a:off x="17280110" y="9638928"/>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453047"/>
      </p:ext>
    </p:extLst>
  </p:cSld>
  <p:clrMap bg1="lt1" tx1="dk1" bg2="lt2" tx2="dk2" accent1="accent1" accent2="accent2" accent3="accent3" accent4="accent4" accent5="accent5" accent6="accent6" hlink="hlink" folHlink="folHlink"/>
  <p:sldLayoutIdLst>
    <p:sldLayoutId id="2147483657" r:id="rId1"/>
    <p:sldLayoutId id="2147483660" r:id="rId2"/>
    <p:sldLayoutId id="2147483676" r:id="rId3"/>
    <p:sldLayoutId id="2147483688" r:id="rId4"/>
    <p:sldLayoutId id="2147483689" r:id="rId5"/>
    <p:sldLayoutId id="2147483700" r:id="rId6"/>
    <p:sldLayoutId id="2147483695" r:id="rId7"/>
    <p:sldLayoutId id="2147483677" r:id="rId8"/>
    <p:sldLayoutId id="2147483667" r:id="rId9"/>
    <p:sldLayoutId id="2147483683" r:id="rId10"/>
    <p:sldLayoutId id="2147483666" r:id="rId11"/>
    <p:sldLayoutId id="2147483691" r:id="rId12"/>
    <p:sldLayoutId id="2147483675" r:id="rId13"/>
    <p:sldLayoutId id="2147483682" r:id="rId14"/>
    <p:sldLayoutId id="2147483668" r:id="rId15"/>
    <p:sldLayoutId id="2147483687" r:id="rId16"/>
    <p:sldLayoutId id="2147483669" r:id="rId17"/>
    <p:sldLayoutId id="2147483678" r:id="rId18"/>
    <p:sldLayoutId id="2147483670" r:id="rId19"/>
    <p:sldLayoutId id="2147483671" r:id="rId20"/>
    <p:sldLayoutId id="2147483681" r:id="rId21"/>
    <p:sldLayoutId id="2147483690" r:id="rId22"/>
    <p:sldLayoutId id="2147483692" r:id="rId23"/>
    <p:sldLayoutId id="2147483693" r:id="rId24"/>
    <p:sldLayoutId id="2147483694" r:id="rId25"/>
    <p:sldLayoutId id="2147483699" r:id="rId26"/>
    <p:sldLayoutId id="2147483697"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25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animBg="1"/>
    </p:bldLst>
  </p:timing>
  <p:hf hdr="0" dt="0"/>
  <p:txStyles>
    <p:titleStyle>
      <a:lvl1pPr algn="l" defTabSz="1632753" rtl="0" eaLnBrk="1" latinLnBrk="0" hangingPunct="1">
        <a:spcBef>
          <a:spcPct val="0"/>
        </a:spcBef>
        <a:buNone/>
        <a:defRPr kumimoji="1" sz="5400" kern="1200" spc="3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kumimoji="1" sz="2400" kern="120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en-US" altLang="ja-JP" dirty="0"/>
              <a:t>LIG</a:t>
            </a:r>
            <a:r>
              <a:rPr lang="en-US" altLang="ja-JP" dirty="0">
                <a:solidFill>
                  <a:schemeClr val="accent1"/>
                </a:solidFill>
              </a:rPr>
              <a:t>H</a:t>
            </a:r>
            <a:r>
              <a:rPr kumimoji="1" lang="en-US" altLang="ja-JP" dirty="0"/>
              <a:t>TING</a:t>
            </a:r>
            <a:endParaRPr kumimoji="1" lang="ja-JP" altLang="en-US" dirty="0"/>
          </a:p>
        </p:txBody>
      </p:sp>
      <p:sp>
        <p:nvSpPr>
          <p:cNvPr id="6" name="テキスト プレースホルダー 5"/>
          <p:cNvSpPr>
            <a:spLocks noGrp="1"/>
          </p:cNvSpPr>
          <p:nvPr>
            <p:ph type="body" sz="quarter" idx="12"/>
          </p:nvPr>
        </p:nvSpPr>
        <p:spPr/>
        <p:txBody>
          <a:bodyPr/>
          <a:lstStyle/>
          <a:p>
            <a:r>
              <a:rPr lang="en-US" dirty="0"/>
              <a:t>Working with the Different Light Sources Available</a:t>
            </a:r>
            <a:endParaRPr kumimoji="1" lang="ja-JP" altLang="en-US" dirty="0"/>
          </a:p>
        </p:txBody>
      </p:sp>
      <p:sp>
        <p:nvSpPr>
          <p:cNvPr id="7" name="テキスト プレースホルダー 6"/>
          <p:cNvSpPr>
            <a:spLocks noGrp="1"/>
          </p:cNvSpPr>
          <p:nvPr>
            <p:ph type="body" sz="quarter" idx="13"/>
          </p:nvPr>
        </p:nvSpPr>
        <p:spPr/>
        <p:txBody>
          <a:bodyPr/>
          <a:lstStyle/>
          <a:p>
            <a:r>
              <a:rPr lang="en-US" altLang="ja-JP" dirty="0"/>
              <a:t>GRAFKOM</a:t>
            </a:r>
            <a:r>
              <a:rPr kumimoji="1" lang="en-US" altLang="ja-JP" dirty="0"/>
              <a:t> A - INP</a:t>
            </a:r>
            <a:endParaRPr kumimoji="1" lang="ja-JP" altLang="en-US" dirty="0"/>
          </a:p>
        </p:txBody>
      </p:sp>
    </p:spTree>
    <p:extLst>
      <p:ext uri="{BB962C8B-B14F-4D97-AF65-F5344CB8AC3E}">
        <p14:creationId xmlns:p14="http://schemas.microsoft.com/office/powerpoint/2010/main" val="729215371"/>
      </p:ext>
    </p:extLst>
  </p:cSld>
  <p:clrMapOvr>
    <a:masterClrMapping/>
  </p:clrMapOvr>
  <mc:AlternateContent xmlns:mc="http://schemas.openxmlformats.org/markup-compatibility/2006" xmlns:p14="http://schemas.microsoft.com/office/powerpoint/2010/main">
    <mc:Choice Requires="p14">
      <p:transition spd="med" p14:dur="700" advTm="4601">
        <p:fade/>
      </p:transition>
    </mc:Choice>
    <mc:Fallback xmlns="">
      <p:transition spd="med" advTm="4601">
        <p:fade/>
      </p:transition>
    </mc:Fallback>
  </mc:AlternateContent>
  <p:extLst mod="1">
    <p:ext uri="{E180D4A7-C9FB-4DFB-919C-405C955672EB}">
      <p14:showEvtLst xmlns:p14="http://schemas.microsoft.com/office/powerpoint/2010/main">
        <p14:playEvt time="2365" objId="15"/>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078310" y="7735788"/>
            <a:ext cx="13557478" cy="1440161"/>
          </a:xfrm>
        </p:spPr>
        <p:txBody>
          <a:bodyPr/>
          <a:lstStyle/>
          <a:p>
            <a:r>
              <a:rPr kumimoji="1" lang="en-US" altLang="ja-JP" dirty="0">
                <a:solidFill>
                  <a:schemeClr val="accent1"/>
                </a:solidFill>
              </a:rPr>
              <a:t>DIFFERENT</a:t>
            </a:r>
            <a:r>
              <a:rPr kumimoji="1" lang="en-US" altLang="ja-JP" dirty="0"/>
              <a:t> KINDS</a:t>
            </a:r>
            <a:endParaRPr kumimoji="1" lang="ja-JP" altLang="en-US" dirty="0"/>
          </a:p>
        </p:txBody>
      </p:sp>
      <p:sp>
        <p:nvSpPr>
          <p:cNvPr id="12" name="テキスト プレースホルダー 11"/>
          <p:cNvSpPr>
            <a:spLocks noGrp="1"/>
          </p:cNvSpPr>
          <p:nvPr>
            <p:ph type="body" sz="quarter" idx="12"/>
          </p:nvPr>
        </p:nvSpPr>
        <p:spPr/>
        <p:txBody>
          <a:bodyPr/>
          <a:lstStyle/>
          <a:p>
            <a:r>
              <a:rPr lang="en-US" altLang="ja-JP" dirty="0"/>
              <a:t>of Lighting Provided by Three.js</a:t>
            </a:r>
            <a:endParaRPr kumimoji="1" lang="ja-JP" altLang="en-US" dirty="0"/>
          </a:p>
        </p:txBody>
      </p:sp>
    </p:spTree>
    <p:extLst>
      <p:ext uri="{BB962C8B-B14F-4D97-AF65-F5344CB8AC3E}">
        <p14:creationId xmlns:p14="http://schemas.microsoft.com/office/powerpoint/2010/main" val="2207236177"/>
      </p:ext>
    </p:extLst>
  </p:cSld>
  <p:clrMapOvr>
    <a:masterClrMapping/>
  </p:clrMapOvr>
  <p:transition spd="slow" advTm="3628">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normAutofit/>
          </a:bodyPr>
          <a:lstStyle/>
          <a:p>
            <a:r>
              <a:rPr lang="en-US" altLang="ja-JP" dirty="0">
                <a:solidFill>
                  <a:schemeClr val="tx2"/>
                </a:solidFill>
              </a:rPr>
              <a:t>THREE.</a:t>
            </a:r>
            <a:r>
              <a:rPr lang="en-US" altLang="ja-JP" dirty="0">
                <a:solidFill>
                  <a:schemeClr val="accent1"/>
                </a:solidFill>
              </a:rPr>
              <a:t>JS</a:t>
            </a:r>
            <a:endParaRPr kumimoji="1" lang="ja-JP" altLang="en-US" dirty="0">
              <a:solidFill>
                <a:schemeClr val="accent1"/>
              </a:solidFill>
            </a:endParaRPr>
          </a:p>
        </p:txBody>
      </p:sp>
      <p:sp>
        <p:nvSpPr>
          <p:cNvPr id="9" name="テキスト プレースホルダー 8"/>
          <p:cNvSpPr>
            <a:spLocks noGrp="1"/>
          </p:cNvSpPr>
          <p:nvPr>
            <p:ph type="body" sz="quarter" idx="18"/>
          </p:nvPr>
        </p:nvSpPr>
        <p:spPr>
          <a:xfrm>
            <a:off x="9865124" y="3631332"/>
            <a:ext cx="4104456" cy="936103"/>
          </a:xfrm>
        </p:spPr>
        <p:txBody>
          <a:bodyPr/>
          <a:lstStyle/>
          <a:p>
            <a:pPr algn="ctr"/>
            <a:r>
              <a:rPr lang="en-US" altLang="ja-JP" sz="4400" b="1" dirty="0">
                <a:solidFill>
                  <a:schemeClr val="accent1">
                    <a:alpha val="90000"/>
                  </a:schemeClr>
                </a:solidFill>
              </a:rPr>
              <a:t>BASIC</a:t>
            </a:r>
            <a:r>
              <a:rPr lang="en-US" altLang="ja-JP" sz="4400" b="1" dirty="0"/>
              <a:t> LIGHTS</a:t>
            </a:r>
            <a:endParaRPr kumimoji="1" lang="ja-JP" altLang="en-US" sz="4400" b="1" dirty="0"/>
          </a:p>
        </p:txBody>
      </p:sp>
      <p:cxnSp>
        <p:nvCxnSpPr>
          <p:cNvPr id="3" name="Straight Connector 2">
            <a:extLst>
              <a:ext uri="{FF2B5EF4-FFF2-40B4-BE49-F238E27FC236}">
                <a16:creationId xmlns:a16="http://schemas.microsoft.com/office/drawing/2014/main" id="{938D6B03-42D3-49CE-9B07-68010F7E474A}"/>
              </a:ext>
            </a:extLst>
          </p:cNvPr>
          <p:cNvCxnSpPr>
            <a:cxnSpLocks/>
          </p:cNvCxnSpPr>
          <p:nvPr/>
        </p:nvCxnSpPr>
        <p:spPr>
          <a:xfrm>
            <a:off x="8495134" y="4711452"/>
            <a:ext cx="6844437"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テキスト プレースホルダー 8">
            <a:extLst>
              <a:ext uri="{FF2B5EF4-FFF2-40B4-BE49-F238E27FC236}">
                <a16:creationId xmlns:a16="http://schemas.microsoft.com/office/drawing/2014/main" id="{99FB9A9C-C297-4319-B314-11A8923EFA3E}"/>
              </a:ext>
            </a:extLst>
          </p:cNvPr>
          <p:cNvSpPr txBox="1">
            <a:spLocks/>
          </p:cNvSpPr>
          <p:nvPr/>
        </p:nvSpPr>
        <p:spPr>
          <a:xfrm>
            <a:off x="9850072" y="4855470"/>
            <a:ext cx="4104456" cy="936103"/>
          </a:xfrm>
          <a:prstGeom prst="rect">
            <a:avLst/>
          </a:prstGeom>
        </p:spPr>
        <p:txBody>
          <a:bodyPr vert="horz" lIns="163275" tIns="81638" rIns="163275" bIns="81638" rtlCol="0" anchor="ctr">
            <a:noAutofit/>
          </a:bodyPr>
          <a:lstStyle>
            <a:lvl1pPr marL="0" indent="0" algn="l" defTabSz="1632753" rtl="0" eaLnBrk="1" latinLnBrk="0" hangingPunct="1">
              <a:lnSpc>
                <a:spcPct val="100000"/>
              </a:lnSpc>
              <a:spcBef>
                <a:spcPts val="0"/>
              </a:spcBef>
              <a:buFont typeface="Arial" panose="020B0604020202020204" pitchFamily="34" charset="0"/>
              <a:buNone/>
              <a:defRPr kumimoji="1" sz="2800" kern="1200" baseline="0">
                <a:solidFill>
                  <a:schemeClr val="tx1">
                    <a:alpha val="90000"/>
                  </a:schemeClr>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ctr"/>
            <a:r>
              <a:rPr lang="en-US" altLang="ja-JP" sz="4400" b="1" dirty="0">
                <a:solidFill>
                  <a:schemeClr val="accent1">
                    <a:alpha val="90000"/>
                  </a:schemeClr>
                </a:solidFill>
              </a:rPr>
              <a:t>SPECIAL</a:t>
            </a:r>
            <a:r>
              <a:rPr lang="en-US" altLang="ja-JP" sz="4400" b="1" dirty="0"/>
              <a:t> LIGHTS</a:t>
            </a:r>
            <a:endParaRPr lang="ja-JP" altLang="en-US" sz="4400" b="1" dirty="0"/>
          </a:p>
        </p:txBody>
      </p:sp>
    </p:spTree>
    <p:extLst>
      <p:ext uri="{BB962C8B-B14F-4D97-AF65-F5344CB8AC3E}">
        <p14:creationId xmlns:p14="http://schemas.microsoft.com/office/powerpoint/2010/main" val="1960725170"/>
      </p:ext>
    </p:extLst>
  </p:cSld>
  <p:clrMapOvr>
    <a:masterClrMapping/>
  </p:clrMapOvr>
  <p:transition spd="slow" advTm="3519">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fontScale="90000"/>
          </a:bodyPr>
          <a:lstStyle/>
          <a:p>
            <a:r>
              <a:rPr lang="en-US" altLang="ja-JP" dirty="0"/>
              <a:t>BASIC </a:t>
            </a:r>
            <a:r>
              <a:rPr lang="en-US" altLang="ja-JP" dirty="0">
                <a:solidFill>
                  <a:schemeClr val="accent1"/>
                </a:solidFill>
              </a:rPr>
              <a:t>L</a:t>
            </a:r>
            <a:r>
              <a:rPr lang="en-US" altLang="ja-JP" dirty="0"/>
              <a:t>IGHTS</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err="1"/>
              <a:t>THREE.AmbientLight</a:t>
            </a:r>
            <a:endParaRPr kumimoji="1" lang="ja-JP" altLang="en-US" dirty="0"/>
          </a:p>
        </p:txBody>
      </p:sp>
      <p:sp>
        <p:nvSpPr>
          <p:cNvPr id="8" name="テキスト プレースホルダー 7"/>
          <p:cNvSpPr>
            <a:spLocks noGrp="1"/>
          </p:cNvSpPr>
          <p:nvPr>
            <p:ph type="body" sz="quarter" idx="14"/>
          </p:nvPr>
        </p:nvSpPr>
        <p:spPr/>
        <p:txBody>
          <a:bodyPr/>
          <a:lstStyle/>
          <a:p>
            <a:r>
              <a:rPr lang="en-US" altLang="ja-JP" dirty="0"/>
              <a:t>the color of which is added to the current color of the object in the scene.</a:t>
            </a:r>
            <a:endParaRPr kumimoji="1" lang="ja-JP" altLang="en-US" dirty="0"/>
          </a:p>
        </p:txBody>
      </p:sp>
      <p:sp>
        <p:nvSpPr>
          <p:cNvPr id="9" name="テキスト プレースホルダー 8"/>
          <p:cNvSpPr>
            <a:spLocks noGrp="1"/>
          </p:cNvSpPr>
          <p:nvPr>
            <p:ph type="body" sz="quarter" idx="15"/>
          </p:nvPr>
        </p:nvSpPr>
        <p:spPr/>
        <p:txBody>
          <a:bodyPr>
            <a:normAutofit/>
          </a:bodyPr>
          <a:lstStyle/>
          <a:p>
            <a:r>
              <a:rPr lang="en-US" altLang="ja-JP" dirty="0" err="1"/>
              <a:t>THREE.PointLight</a:t>
            </a:r>
            <a:endParaRPr lang="ja-JP" altLang="en-US" dirty="0"/>
          </a:p>
        </p:txBody>
      </p:sp>
      <p:sp>
        <p:nvSpPr>
          <p:cNvPr id="10" name="テキスト プレースホルダー 9"/>
          <p:cNvSpPr>
            <a:spLocks noGrp="1"/>
          </p:cNvSpPr>
          <p:nvPr>
            <p:ph type="body" sz="quarter" idx="16"/>
          </p:nvPr>
        </p:nvSpPr>
        <p:spPr/>
        <p:txBody>
          <a:bodyPr/>
          <a:lstStyle/>
          <a:p>
            <a:r>
              <a:rPr lang="en-US" altLang="ja-JP" dirty="0"/>
              <a:t>this is a single point in space from which light spreads in all directions. this light can't be used to create shadows.</a:t>
            </a:r>
            <a:endParaRPr lang="ja-JP" altLang="en-US" dirty="0"/>
          </a:p>
        </p:txBody>
      </p:sp>
      <p:sp>
        <p:nvSpPr>
          <p:cNvPr id="11" name="テキスト プレースホルダー 10"/>
          <p:cNvSpPr>
            <a:spLocks noGrp="1"/>
          </p:cNvSpPr>
          <p:nvPr>
            <p:ph type="body" sz="quarter" idx="17"/>
          </p:nvPr>
        </p:nvSpPr>
        <p:spPr/>
        <p:txBody>
          <a:bodyPr/>
          <a:lstStyle/>
          <a:p>
            <a:r>
              <a:rPr lang="en-US" altLang="ja-JP" dirty="0" err="1"/>
              <a:t>THREE.SpotLight</a:t>
            </a:r>
            <a:endParaRPr lang="ja-JP" altLang="en-US" dirty="0"/>
          </a:p>
        </p:txBody>
      </p:sp>
      <p:sp>
        <p:nvSpPr>
          <p:cNvPr id="12" name="テキスト プレースホルダー 11"/>
          <p:cNvSpPr>
            <a:spLocks noGrp="1"/>
          </p:cNvSpPr>
          <p:nvPr>
            <p:ph type="body" sz="quarter" idx="18"/>
          </p:nvPr>
        </p:nvSpPr>
        <p:spPr/>
        <p:txBody>
          <a:bodyPr/>
          <a:lstStyle/>
          <a:p>
            <a:r>
              <a:rPr lang="en-US" altLang="ja-JP" dirty="0"/>
              <a:t>this light source has a cone-like effect like that of a desk lamp, a spot in the ceiling, or a torch. this light can cast shadows.</a:t>
            </a:r>
            <a:endParaRPr lang="ja-JP" altLang="en-US" dirty="0"/>
          </a:p>
        </p:txBody>
      </p:sp>
      <p:sp>
        <p:nvSpPr>
          <p:cNvPr id="13" name="テキスト プレースホルダー 12"/>
          <p:cNvSpPr>
            <a:spLocks noGrp="1"/>
          </p:cNvSpPr>
          <p:nvPr>
            <p:ph type="body" sz="quarter" idx="19"/>
          </p:nvPr>
        </p:nvSpPr>
        <p:spPr/>
        <p:txBody>
          <a:bodyPr/>
          <a:lstStyle/>
          <a:p>
            <a:r>
              <a:rPr lang="en-US" altLang="ja-JP" dirty="0" err="1"/>
              <a:t>THREE.DirectionalLight</a:t>
            </a:r>
            <a:endParaRPr lang="ja-JP" altLang="en-US" dirty="0"/>
          </a:p>
        </p:txBody>
      </p:sp>
      <p:sp>
        <p:nvSpPr>
          <p:cNvPr id="14" name="テキスト プレースホルダー 13"/>
          <p:cNvSpPr>
            <a:spLocks noGrp="1"/>
          </p:cNvSpPr>
          <p:nvPr>
            <p:ph type="body" sz="quarter" idx="20"/>
          </p:nvPr>
        </p:nvSpPr>
        <p:spPr/>
        <p:txBody>
          <a:bodyPr/>
          <a:lstStyle/>
          <a:p>
            <a:r>
              <a:rPr lang="en-US" altLang="ja-JP" dirty="0"/>
              <a:t>this is  also called infinite light. the light rays from this light can be seen as parallel, like, for instance, the light from the sun. this light can also be used to create shadow.</a:t>
            </a:r>
            <a:endParaRPr lang="ja-JP" altLang="en-US" dirty="0"/>
          </a:p>
        </p:txBody>
      </p:sp>
    </p:spTree>
    <p:extLst>
      <p:ext uri="{BB962C8B-B14F-4D97-AF65-F5344CB8AC3E}">
        <p14:creationId xmlns:p14="http://schemas.microsoft.com/office/powerpoint/2010/main" val="4265767922"/>
      </p:ext>
    </p:extLst>
  </p:cSld>
  <p:clrMapOvr>
    <a:masterClrMapping/>
  </p:clrMapOvr>
  <p:transition spd="slow" advTm="4683">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SPECIAL </a:t>
            </a:r>
            <a:r>
              <a:rPr lang="en-US" altLang="ja-JP" dirty="0">
                <a:solidFill>
                  <a:schemeClr val="accent1"/>
                </a:solidFill>
              </a:rPr>
              <a:t>L</a:t>
            </a:r>
            <a:r>
              <a:rPr kumimoji="1" lang="en-US" altLang="ja-JP" dirty="0"/>
              <a:t>IGHTS</a:t>
            </a:r>
            <a:endParaRPr kumimoji="1" lang="ja-JP" altLang="en-US" dirty="0"/>
          </a:p>
        </p:txBody>
      </p:sp>
      <p:sp>
        <p:nvSpPr>
          <p:cNvPr id="2" name="フッター プレースホルダー 1"/>
          <p:cNvSpPr>
            <a:spLocks noGrp="1"/>
          </p:cNvSpPr>
          <p:nvPr>
            <p:ph type="ftr" sz="quarter" idx="10"/>
          </p:nvPr>
        </p:nvSpPr>
        <p:spPr/>
        <p:txBody>
          <a:bodyPr/>
          <a:lstStyle/>
          <a:p>
            <a:pPr algn="r"/>
            <a:r>
              <a:rPr lang="en-US" altLang="ja-JP" dirty="0"/>
              <a:t>GRAFKOM A - INP</a:t>
            </a:r>
            <a:endParaRPr lang="ja-JP" altLang="en-US" dirty="0"/>
          </a:p>
        </p:txBody>
      </p:sp>
      <p:sp>
        <p:nvSpPr>
          <p:cNvPr id="3" name="スライド番号プレースホルダー 2"/>
          <p:cNvSpPr>
            <a:spLocks noGrp="1"/>
          </p:cNvSpPr>
          <p:nvPr>
            <p:ph type="sldNum" sz="quarter" idx="11"/>
          </p:nvPr>
        </p:nvSpPr>
        <p:spPr/>
        <p:txBody>
          <a:bodyPr/>
          <a:lstStyle/>
          <a:p>
            <a:fld id="{27CB87ED-CE54-4A81-84E3-F65697A29D35}" type="slidenum">
              <a:rPr lang="ja-JP" altLang="en-US" smtClean="0"/>
              <a:pPr/>
              <a:t>5</a:t>
            </a:fld>
            <a:endParaRPr lang="ja-JP" altLang="en-US" dirty="0"/>
          </a:p>
        </p:txBody>
      </p:sp>
      <p:sp>
        <p:nvSpPr>
          <p:cNvPr id="15" name="Text Placeholder 14">
            <a:extLst>
              <a:ext uri="{FF2B5EF4-FFF2-40B4-BE49-F238E27FC236}">
                <a16:creationId xmlns:a16="http://schemas.microsoft.com/office/drawing/2014/main" id="{01B87C7C-517D-4037-BD4F-FE69B5B82E8E}"/>
              </a:ext>
            </a:extLst>
          </p:cNvPr>
          <p:cNvSpPr>
            <a:spLocks noGrp="1"/>
          </p:cNvSpPr>
          <p:nvPr>
            <p:ph type="body" sz="quarter" idx="12"/>
          </p:nvPr>
        </p:nvSpPr>
        <p:spPr/>
        <p:txBody>
          <a:bodyPr>
            <a:normAutofit/>
          </a:bodyPr>
          <a:lstStyle/>
          <a:p>
            <a:r>
              <a:rPr lang="en-US" dirty="0"/>
              <a:t>in very specific cases</a:t>
            </a:r>
            <a:endParaRPr lang="en-ID" dirty="0"/>
          </a:p>
        </p:txBody>
      </p:sp>
      <p:sp>
        <p:nvSpPr>
          <p:cNvPr id="6" name="テキスト プレースホルダー 5"/>
          <p:cNvSpPr>
            <a:spLocks noGrp="1"/>
          </p:cNvSpPr>
          <p:nvPr>
            <p:ph type="body" sz="quarter" idx="13"/>
          </p:nvPr>
        </p:nvSpPr>
        <p:spPr/>
        <p:txBody>
          <a:bodyPr/>
          <a:lstStyle/>
          <a:p>
            <a:r>
              <a:rPr kumimoji="1" lang="en-US" altLang="ja-JP" dirty="0" err="1"/>
              <a:t>THREE.HemisphereLight</a:t>
            </a:r>
            <a:endParaRPr kumimoji="1" lang="ja-JP" altLang="en-US" dirty="0"/>
          </a:p>
        </p:txBody>
      </p:sp>
      <p:sp>
        <p:nvSpPr>
          <p:cNvPr id="7" name="テキスト プレースホルダー 6"/>
          <p:cNvSpPr>
            <a:spLocks noGrp="1"/>
          </p:cNvSpPr>
          <p:nvPr>
            <p:ph type="body" sz="quarter" idx="14"/>
          </p:nvPr>
        </p:nvSpPr>
        <p:spPr/>
        <p:txBody>
          <a:bodyPr/>
          <a:lstStyle/>
          <a:p>
            <a:r>
              <a:rPr lang="en-US" altLang="ja-JP" dirty="0"/>
              <a:t>can be used to create more natural-looking outdoors lighting by simulating a reflective surface and a faintly illuminating sky. this light also doesn't provide any shadow-related functionality.</a:t>
            </a:r>
            <a:endParaRPr lang="ja-JP" altLang="en-US" dirty="0"/>
          </a:p>
        </p:txBody>
      </p:sp>
      <p:sp>
        <p:nvSpPr>
          <p:cNvPr id="8" name="テキスト プレースホルダー 7"/>
          <p:cNvSpPr>
            <a:spLocks noGrp="1"/>
          </p:cNvSpPr>
          <p:nvPr>
            <p:ph type="body" sz="quarter" idx="15"/>
          </p:nvPr>
        </p:nvSpPr>
        <p:spPr/>
        <p:txBody>
          <a:bodyPr/>
          <a:lstStyle/>
          <a:p>
            <a:r>
              <a:rPr lang="en-US" altLang="ja-JP" dirty="0" err="1"/>
              <a:t>THREE.AreaLight</a:t>
            </a:r>
            <a:endParaRPr lang="ja-JP" altLang="en-US" dirty="0"/>
          </a:p>
        </p:txBody>
      </p:sp>
      <p:sp>
        <p:nvSpPr>
          <p:cNvPr id="9" name="テキスト プレースホルダー 8"/>
          <p:cNvSpPr>
            <a:spLocks noGrp="1"/>
          </p:cNvSpPr>
          <p:nvPr>
            <p:ph type="body" sz="quarter" idx="16"/>
          </p:nvPr>
        </p:nvSpPr>
        <p:spPr/>
        <p:txBody>
          <a:bodyPr/>
          <a:lstStyle/>
          <a:p>
            <a:r>
              <a:rPr lang="en-US" altLang="ja-JP" dirty="0"/>
              <a:t>with this light source, instead of a single point in space, you can specify an area from which light emanates. It doesn't cast any shadows.</a:t>
            </a:r>
            <a:endParaRPr lang="ja-JP" altLang="en-US" dirty="0"/>
          </a:p>
        </p:txBody>
      </p:sp>
      <p:sp>
        <p:nvSpPr>
          <p:cNvPr id="10" name="テキスト プレースホルダー 9"/>
          <p:cNvSpPr>
            <a:spLocks noGrp="1"/>
          </p:cNvSpPr>
          <p:nvPr>
            <p:ph type="body" sz="quarter" idx="17"/>
          </p:nvPr>
        </p:nvSpPr>
        <p:spPr/>
        <p:txBody>
          <a:bodyPr/>
          <a:lstStyle/>
          <a:p>
            <a:r>
              <a:rPr kumimoji="1" lang="en-US" altLang="ja-JP" dirty="0" err="1"/>
              <a:t>Lensflare</a:t>
            </a:r>
            <a:endParaRPr kumimoji="1" lang="ja-JP" altLang="en-US" dirty="0"/>
          </a:p>
        </p:txBody>
      </p:sp>
      <p:sp>
        <p:nvSpPr>
          <p:cNvPr id="11" name="テキスト プレースホルダー 10"/>
          <p:cNvSpPr>
            <a:spLocks noGrp="1"/>
          </p:cNvSpPr>
          <p:nvPr>
            <p:ph type="body" sz="quarter" idx="18"/>
          </p:nvPr>
        </p:nvSpPr>
        <p:spPr/>
        <p:txBody>
          <a:bodyPr/>
          <a:lstStyle/>
          <a:p>
            <a:r>
              <a:rPr lang="en-US" altLang="ja-JP" dirty="0"/>
              <a:t>this is not a light source, but with this light, you can add a lens flare effect to the lights in your scene.</a:t>
            </a:r>
            <a:endParaRPr lang="ja-JP" altLang="en-US" dirty="0"/>
          </a:p>
        </p:txBody>
      </p:sp>
    </p:spTree>
    <p:extLst>
      <p:ext uri="{BB962C8B-B14F-4D97-AF65-F5344CB8AC3E}">
        <p14:creationId xmlns:p14="http://schemas.microsoft.com/office/powerpoint/2010/main" val="2727693875"/>
      </p:ext>
    </p:extLst>
  </p:cSld>
  <p:clrMapOvr>
    <a:masterClrMapping/>
  </p:clrMapOvr>
  <p:transition spd="slow" advTm="4091">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THANK </a:t>
            </a:r>
            <a:r>
              <a:rPr kumimoji="1" lang="en-US" altLang="ja-JP" dirty="0">
                <a:solidFill>
                  <a:schemeClr val="accent1"/>
                </a:solidFill>
              </a:rPr>
              <a:t>Y</a:t>
            </a:r>
            <a:r>
              <a:rPr kumimoji="1" lang="en-US" altLang="ja-JP" dirty="0"/>
              <a:t>OU!</a:t>
            </a:r>
            <a:endParaRPr kumimoji="1" lang="ja-JP" altLang="en-US" dirty="0"/>
          </a:p>
        </p:txBody>
      </p:sp>
      <p:sp>
        <p:nvSpPr>
          <p:cNvPr id="15" name="テキスト プレースホルダー 14"/>
          <p:cNvSpPr>
            <a:spLocks noGrp="1"/>
          </p:cNvSpPr>
          <p:nvPr>
            <p:ph type="body" sz="quarter" idx="12"/>
          </p:nvPr>
        </p:nvSpPr>
        <p:spPr/>
        <p:txBody>
          <a:bodyPr/>
          <a:lstStyle/>
          <a:p>
            <a:r>
              <a:rPr kumimoji="1" lang="en-US" altLang="ja-JP" dirty="0"/>
              <a:t>Any Questions?</a:t>
            </a:r>
            <a:endParaRPr kumimoji="1" lang="ja-JP" altLang="en-US" dirty="0"/>
          </a:p>
        </p:txBody>
      </p:sp>
      <p:sp>
        <p:nvSpPr>
          <p:cNvPr id="16" name="テキスト プレースホルダー 15"/>
          <p:cNvSpPr>
            <a:spLocks noGrp="1"/>
          </p:cNvSpPr>
          <p:nvPr>
            <p:ph type="body" sz="quarter" idx="13"/>
          </p:nvPr>
        </p:nvSpPr>
        <p:spPr>
          <a:xfrm>
            <a:off x="970757" y="6799908"/>
            <a:ext cx="16344898" cy="3239913"/>
          </a:xfrm>
        </p:spPr>
        <p:txBody>
          <a:bodyPr>
            <a:normAutofit/>
          </a:bodyPr>
          <a:lstStyle/>
          <a:p>
            <a:r>
              <a:rPr lang="en-US" altLang="ja-JP" sz="2800" b="1" dirty="0"/>
              <a:t>GRAFKOM A </a:t>
            </a:r>
            <a:r>
              <a:rPr lang="en-US" altLang="ja-JP" sz="2800" b="1" dirty="0">
                <a:solidFill>
                  <a:schemeClr val="accent1"/>
                </a:solidFill>
              </a:rPr>
              <a:t>– INP</a:t>
            </a:r>
          </a:p>
          <a:p>
            <a:endParaRPr lang="en-US" altLang="ja-JP" sz="2800" b="1" dirty="0">
              <a:solidFill>
                <a:schemeClr val="accent1"/>
              </a:solidFill>
            </a:endParaRPr>
          </a:p>
          <a:p>
            <a:r>
              <a:rPr lang="en-ID" altLang="ja-JP" dirty="0" err="1">
                <a:solidFill>
                  <a:schemeClr val="accent1"/>
                </a:solidFill>
              </a:rPr>
              <a:t>Yoshima</a:t>
            </a:r>
            <a:r>
              <a:rPr lang="en-ID" altLang="ja-JP" dirty="0"/>
              <a:t> S. Putri – 05111640000022</a:t>
            </a:r>
          </a:p>
          <a:p>
            <a:r>
              <a:rPr lang="en-ID" altLang="ja-JP" dirty="0">
                <a:solidFill>
                  <a:schemeClr val="accent1"/>
                </a:solidFill>
              </a:rPr>
              <a:t>Aldinata</a:t>
            </a:r>
            <a:r>
              <a:rPr lang="en-ID" altLang="ja-JP" dirty="0"/>
              <a:t> Rizky – 05111640000023</a:t>
            </a:r>
          </a:p>
          <a:p>
            <a:pPr lvl="0"/>
            <a:r>
              <a:rPr lang="en-US" altLang="ja-JP" dirty="0">
                <a:solidFill>
                  <a:srgbClr val="FD7FA6"/>
                </a:solidFill>
              </a:rPr>
              <a:t>Ferdinand</a:t>
            </a:r>
            <a:r>
              <a:rPr lang="en-US" altLang="ja-JP" dirty="0">
                <a:solidFill>
                  <a:srgbClr val="FFFFFF"/>
                </a:solidFill>
              </a:rPr>
              <a:t> Jason</a:t>
            </a:r>
            <a:r>
              <a:rPr lang="ja-JP" altLang="en-US" dirty="0">
                <a:solidFill>
                  <a:srgbClr val="FFFFFF"/>
                </a:solidFill>
              </a:rPr>
              <a:t> </a:t>
            </a:r>
            <a:r>
              <a:rPr lang="en-ID" altLang="ja-JP" dirty="0">
                <a:solidFill>
                  <a:srgbClr val="FFFFFF"/>
                </a:solidFill>
              </a:rPr>
              <a:t>–</a:t>
            </a:r>
            <a:r>
              <a:rPr lang="ja-JP" altLang="en-US" dirty="0">
                <a:solidFill>
                  <a:srgbClr val="FFFFFF"/>
                </a:solidFill>
              </a:rPr>
              <a:t> </a:t>
            </a:r>
            <a:r>
              <a:rPr lang="en-ID" altLang="ja-JP" dirty="0">
                <a:solidFill>
                  <a:srgbClr val="FFFFFF"/>
                </a:solidFill>
              </a:rPr>
              <a:t>05111640000033</a:t>
            </a:r>
          </a:p>
          <a:p>
            <a:r>
              <a:rPr lang="en-ID" altLang="ja-JP" dirty="0">
                <a:solidFill>
                  <a:schemeClr val="accent1"/>
                </a:solidFill>
              </a:rPr>
              <a:t>Jonathan</a:t>
            </a:r>
            <a:r>
              <a:rPr lang="en-ID" altLang="ja-JP" dirty="0"/>
              <a:t> </a:t>
            </a:r>
            <a:r>
              <a:rPr lang="en-ID" altLang="ja-JP" dirty="0" err="1"/>
              <a:t>Rehuel</a:t>
            </a:r>
            <a:r>
              <a:rPr lang="en-ID" altLang="ja-JP" dirty="0"/>
              <a:t> – 05111640000105</a:t>
            </a:r>
          </a:p>
          <a:p>
            <a:pPr lvl="0"/>
            <a:endParaRPr lang="en-ID" altLang="ja-JP" sz="2000" dirty="0">
              <a:solidFill>
                <a:srgbClr val="FFFFFF"/>
              </a:solidFill>
            </a:endParaRPr>
          </a:p>
        </p:txBody>
      </p:sp>
    </p:spTree>
    <p:extLst>
      <p:ext uri="{BB962C8B-B14F-4D97-AF65-F5344CB8AC3E}">
        <p14:creationId xmlns:p14="http://schemas.microsoft.com/office/powerpoint/2010/main" val="1200920996"/>
      </p:ext>
    </p:extLst>
  </p:cSld>
  <p:clrMapOvr>
    <a:masterClrMapping/>
  </p:clrMapOvr>
  <p:transition spd="slow" advTm="4136">
    <p:push dir="u"/>
  </p:transition>
</p:sld>
</file>

<file path=ppt/theme/theme1.xml><?xml version="1.0" encoding="utf-8"?>
<a:theme xmlns:a="http://schemas.openxmlformats.org/drawingml/2006/main" name="Title">
  <a:themeElements>
    <a:clrScheme name="Scheat">
      <a:dk1>
        <a:srgbClr val="FFFFFF"/>
      </a:dk1>
      <a:lt1>
        <a:srgbClr val="000000"/>
      </a:lt1>
      <a:dk2>
        <a:srgbClr val="FFFFFF"/>
      </a:dk2>
      <a:lt2>
        <a:srgbClr val="EEECE1"/>
      </a:lt2>
      <a:accent1>
        <a:srgbClr val="FD7FA6"/>
      </a:accent1>
      <a:accent2>
        <a:srgbClr val="BBFF02"/>
      </a:accent2>
      <a:accent3>
        <a:srgbClr val="00CCFF"/>
      </a:accent3>
      <a:accent4>
        <a:srgbClr val="FF99FF"/>
      </a:accent4>
      <a:accent5>
        <a:srgbClr val="4BACC6"/>
      </a:accent5>
      <a:accent6>
        <a:srgbClr val="F79646"/>
      </a:accent6>
      <a:hlink>
        <a:srgbClr val="CE579B"/>
      </a:hlink>
      <a:folHlink>
        <a:srgbClr val="AA3176"/>
      </a:folHlink>
    </a:clrScheme>
    <a:fontScheme name="Scheat">
      <a:majorFont>
        <a:latin typeface="Crimson Text"/>
        <a:ea typeface="Spica Neue"/>
        <a:cs typeface=""/>
      </a:majorFont>
      <a:minorFont>
        <a:latin typeface="Crimson Text"/>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a:themeElements>
    <a:clrScheme name="Scheat">
      <a:dk1>
        <a:srgbClr val="FFFFFF"/>
      </a:dk1>
      <a:lt1>
        <a:srgbClr val="000000"/>
      </a:lt1>
      <a:dk2>
        <a:srgbClr val="FFFFFF"/>
      </a:dk2>
      <a:lt2>
        <a:srgbClr val="EEECE1"/>
      </a:lt2>
      <a:accent1>
        <a:srgbClr val="FD7FA6"/>
      </a:accent1>
      <a:accent2>
        <a:srgbClr val="BBFF02"/>
      </a:accent2>
      <a:accent3>
        <a:srgbClr val="00CCFF"/>
      </a:accent3>
      <a:accent4>
        <a:srgbClr val="FF99FF"/>
      </a:accent4>
      <a:accent5>
        <a:srgbClr val="4BACC6"/>
      </a:accent5>
      <a:accent6>
        <a:srgbClr val="F79646"/>
      </a:accent6>
      <a:hlink>
        <a:srgbClr val="CE579B"/>
      </a:hlink>
      <a:folHlink>
        <a:srgbClr val="AA3176"/>
      </a:folHlink>
    </a:clrScheme>
    <a:fontScheme name="Scheat">
      <a:majorFont>
        <a:latin typeface="Crimson Text"/>
        <a:ea typeface="Spica Neue"/>
        <a:cs typeface=""/>
      </a:majorFont>
      <a:minorFont>
        <a:latin typeface="Crimson Text"/>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2060</TotalTime>
  <Words>283</Words>
  <Application>Microsoft Office PowerPoint</Application>
  <PresentationFormat>Custom</PresentationFormat>
  <Paragraphs>35</Paragraphs>
  <Slides>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ＭＳ Ｐゴシック</vt:lpstr>
      <vt:lpstr>Arial</vt:lpstr>
      <vt:lpstr>Calibri</vt:lpstr>
      <vt:lpstr>Crimson Text</vt:lpstr>
      <vt:lpstr>Spica Neue</vt:lpstr>
      <vt:lpstr>Title</vt:lpstr>
      <vt:lpstr>Contents</vt:lpstr>
      <vt:lpstr>LIGHTING</vt:lpstr>
      <vt:lpstr>DIFFERENT KINDS</vt:lpstr>
      <vt:lpstr>THREE.JS</vt:lpstr>
      <vt:lpstr>BASIC LIGHTS</vt:lpstr>
      <vt:lpstr>SPECIAL LIGHTS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Scheat</dc:title>
  <dc:creator>Jun</dc:creator>
  <cp:lastModifiedBy>Yoshima</cp:lastModifiedBy>
  <cp:revision>93</cp:revision>
  <dcterms:created xsi:type="dcterms:W3CDTF">2015-02-26T15:14:38Z</dcterms:created>
  <dcterms:modified xsi:type="dcterms:W3CDTF">2018-11-05T08:11:48Z</dcterms:modified>
</cp:coreProperties>
</file>