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68084b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68084b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68084b3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68084b3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68084b3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68084b3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68084b3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68084b3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68084b3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68084b3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68084b3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68084b3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Materials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Sinister Four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Marde Fasma (05111640000046)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Jason Wilyandi (05111640000096)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Faizal Khilmi Muzakki (05111640000120)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Ayas Faikar Nafis (05111640000138)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Materials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29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Properties: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uuid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overdraw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visible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433125" y="1656225"/>
            <a:ext cx="48462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Side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needsUpdate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Materials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Blending Properties: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blendsrc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blenddst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blendequation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Materials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Properties: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polygonOffset, polygonOffsetFactor, polygonOffsetUnits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alphatest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Mesh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THREE.MeshBasicMaterial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for drawing geometries in a simple shaded (flat or wireframe)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THREE.MeshDepthMaterial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for drawing geometry by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Materials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THREE.MeshBasicMaterial with THREE.MeshDepthMaterial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THREE.MeshNormalMaterial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that maps the normal vectors to RGB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THREE.MeshFaceMaterial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that allows to assign a different material to each face of geometry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Mesh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THREE.MeshLambertMaterial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for non-shiny surfaces, without specular highlights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THREE.MeshPhongMaterial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for shiny surfaces with specular highlights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THREE.ShadersMaterial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rendered with custom shaders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for line geometry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THREE.LineBasicMaterial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for drawing wireframe-style geometries.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THREE.LineDashedMaterial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material for drawing wireframe-style geometries with dashed lines.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