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2DC8B-2680-4F2C-B60C-A7CF20D9F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8BC818-9B53-4B96-8AAC-5A89C0F44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2CA96D-D566-4E83-9D55-4C49FE96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CB7-DE35-44AE-87DA-19581258B17F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38C792-E4B1-4C24-9A9F-0071C3C9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70B5A9-884D-419C-9836-F47D89A1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FDE0-2476-47D3-96CB-6D94D6A9A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19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31C29-4AAC-4992-99DA-D416EAFA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D42105-9243-4B8A-B9C3-FEF7108E6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77D656-2412-4B7A-8719-2198AF5A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CB7-DE35-44AE-87DA-19581258B17F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347429-C2D0-4010-85B7-3025FBE1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B562D2-6F59-4DCF-96FC-5EF1AB9D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FDE0-2476-47D3-96CB-6D94D6A9A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0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8917E3-D0DA-425B-BAA4-00BA46BA9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788036-65CC-42FA-B597-CD9417574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43601E-0D30-420C-8A6B-8D01A081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CB7-DE35-44AE-87DA-19581258B17F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52A72A-F08C-4231-9FB7-D63252DA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8CAD86-FD41-4142-8254-7F624CA2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FDE0-2476-47D3-96CB-6D94D6A9A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73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E051B-DFEF-4A7B-A6FD-3A85E85E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96C49-E1B0-4DB0-BDF2-F6203FD65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5ABB10-7AFB-40E1-BB4C-B1E1CEFC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CB7-DE35-44AE-87DA-19581258B17F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F0A9E4-942F-4E80-9000-7C31FBA2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6056C5-E443-4A60-A23C-05B51559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FDE0-2476-47D3-96CB-6D94D6A9A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19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06565-85BA-4529-AD6B-7C119CEC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76C848-7FD0-4445-B1EA-3B51C7A4E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EF6453-73E4-44C8-9199-96D9114A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CB7-DE35-44AE-87DA-19581258B17F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531F0A-0A6F-47D5-9E97-91889D98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9D4946-C810-4EBC-94A7-9FF4F3F4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FDE0-2476-47D3-96CB-6D94D6A9A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3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0962F-53FC-4F42-AE57-C5CC9E79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9BD5E2-A57E-4C56-BF02-CB5AA5FBE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42366D-4250-4587-8248-A173DDC04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9FF54-759F-43B2-9162-D1C393E0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CB7-DE35-44AE-87DA-19581258B17F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6DAB82-6D98-4C46-8F7D-5FC52C92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BBD948-247E-4F6F-A3E5-F7862390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FDE0-2476-47D3-96CB-6D94D6A9A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13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D989E-DF94-4C07-B42E-4186A5C1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57BEBB-6A1E-446E-B4E2-2CB4B2573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B19BF8-8D30-4770-9AB3-AA8EC4F62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72F4CB-6214-49FD-A923-1F7A56381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43E15B-69B7-42F0-8AB0-01E4DFB29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52351A-60BD-4142-966B-ABF4AE2E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CB7-DE35-44AE-87DA-19581258B17F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8895EA-2E56-42DA-9481-0AE37464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85FE22-4533-49C1-9D16-DF7574F8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FDE0-2476-47D3-96CB-6D94D6A9A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59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76CC1-139F-40A0-AAF2-55090CC1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384FE5-97C6-410E-B045-F527E3CA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CB7-DE35-44AE-87DA-19581258B17F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B90EA7-8D18-4850-BD7B-8B07C6A6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E19292-DF4C-4CBE-BED9-5DC4A27E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FDE0-2476-47D3-96CB-6D94D6A9A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76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BCD885-AA65-44EB-BC7F-CD3A348F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CB7-DE35-44AE-87DA-19581258B17F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B76AD6-692D-422B-85B5-5F71F9E7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2A367A-BEF2-4ECB-BA5D-021FDB6F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FDE0-2476-47D3-96CB-6D94D6A9A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18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BFA0B-283F-4E36-8F6E-DD4D23E4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96C92F-FFC7-40E1-8D89-6AEA434E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B16D7F-C70F-41E4-A96F-2871C3849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1D72DA-728F-4668-B2EB-1826D8BE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CB7-DE35-44AE-87DA-19581258B17F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60154C-D80D-483D-95D8-E137DB03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7B7C57-2D90-4AA2-926F-4639A317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FDE0-2476-47D3-96CB-6D94D6A9A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02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BFA15-0776-4D04-9B52-B673ADB3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0A5B12-2A07-4B72-ABF0-45FE65F94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C4FFD5-267A-405A-B1B1-7EE875BA7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7A728E-7E9A-4A6C-93A5-BAB2DC2E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CB7-DE35-44AE-87DA-19581258B17F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C271BA-E13B-4263-A8E6-1D1E16CA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FAE07A-6DDC-43C8-B06B-4F7BC61C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FDE0-2476-47D3-96CB-6D94D6A9A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03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CB7385-3747-4A08-A60E-CCC35ADB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5C034A-A0DE-41F9-9741-161B59CA2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14F66-6E42-4E76-8F78-A416ECCF1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D1CB7-DE35-44AE-87DA-19581258B17F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137D36-62BF-4990-AE75-A4C08594E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48BC9C-DAF2-486A-BF35-18E1E177B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5FDE0-2476-47D3-96CB-6D94D6A9A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69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F9BEF-E54A-48F6-BEE0-D47A1E7D3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188"/>
            <a:ext cx="9144000" cy="715229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Capacidade: Solicitar Orçamento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379D442-1CE8-4E08-9DFA-CA9254813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90" y="1052625"/>
            <a:ext cx="6655259" cy="56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96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Capacidade: Solicitar Orçamento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Capacidade: Solicitar Orçamento</dc:title>
  <dc:creator>Palma da Silva, Joao Victor</dc:creator>
  <cp:lastModifiedBy>Palma da Silva, Joao Victor</cp:lastModifiedBy>
  <cp:revision>1</cp:revision>
  <dcterms:created xsi:type="dcterms:W3CDTF">2020-09-27T02:16:31Z</dcterms:created>
  <dcterms:modified xsi:type="dcterms:W3CDTF">2020-09-27T02:17:08Z</dcterms:modified>
</cp:coreProperties>
</file>