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0" r:id="rId7"/>
    <p:sldId id="263" r:id="rId8"/>
    <p:sldId id="262"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ael Engstrom" userId="90b90ffa872b0294" providerId="LiveId" clId="{10588778-5875-4961-AD60-6A4E168500D7}"/>
    <pc:docChg chg="custSel modSld sldOrd">
      <pc:chgData name="Mikael Engstrom" userId="90b90ffa872b0294" providerId="LiveId" clId="{10588778-5875-4961-AD60-6A4E168500D7}" dt="2019-09-10T23:22:34.773" v="242" actId="20577"/>
      <pc:docMkLst>
        <pc:docMk/>
      </pc:docMkLst>
      <pc:sldChg chg="modSp">
        <pc:chgData name="Mikael Engstrom" userId="90b90ffa872b0294" providerId="LiveId" clId="{10588778-5875-4961-AD60-6A4E168500D7}" dt="2019-09-10T23:06:50.562" v="6" actId="20577"/>
        <pc:sldMkLst>
          <pc:docMk/>
          <pc:sldMk cId="4107835924" sldId="258"/>
        </pc:sldMkLst>
        <pc:spChg chg="mod">
          <ac:chgData name="Mikael Engstrom" userId="90b90ffa872b0294" providerId="LiveId" clId="{10588778-5875-4961-AD60-6A4E168500D7}" dt="2019-09-10T23:06:50.562" v="6" actId="20577"/>
          <ac:spMkLst>
            <pc:docMk/>
            <pc:sldMk cId="4107835924" sldId="258"/>
            <ac:spMk id="3" creationId="{39631BA1-95D6-45DA-BE00-3EB4B2C29FAE}"/>
          </ac:spMkLst>
        </pc:spChg>
      </pc:sldChg>
      <pc:sldChg chg="modSp">
        <pc:chgData name="Mikael Engstrom" userId="90b90ffa872b0294" providerId="LiveId" clId="{10588778-5875-4961-AD60-6A4E168500D7}" dt="2019-09-10T23:17:01.234" v="139" actId="20577"/>
        <pc:sldMkLst>
          <pc:docMk/>
          <pc:sldMk cId="1416438651" sldId="260"/>
        </pc:sldMkLst>
        <pc:spChg chg="mod">
          <ac:chgData name="Mikael Engstrom" userId="90b90ffa872b0294" providerId="LiveId" clId="{10588778-5875-4961-AD60-6A4E168500D7}" dt="2019-09-10T23:17:01.234" v="139" actId="20577"/>
          <ac:spMkLst>
            <pc:docMk/>
            <pc:sldMk cId="1416438651" sldId="260"/>
            <ac:spMk id="3" creationId="{0CD09394-6068-402F-A5E4-F17C3ED6A78E}"/>
          </ac:spMkLst>
        </pc:spChg>
      </pc:sldChg>
      <pc:sldChg chg="modSp">
        <pc:chgData name="Mikael Engstrom" userId="90b90ffa872b0294" providerId="LiveId" clId="{10588778-5875-4961-AD60-6A4E168500D7}" dt="2019-09-10T23:10:26.817" v="83" actId="20577"/>
        <pc:sldMkLst>
          <pc:docMk/>
          <pc:sldMk cId="3881659543" sldId="262"/>
        </pc:sldMkLst>
        <pc:spChg chg="mod">
          <ac:chgData name="Mikael Engstrom" userId="90b90ffa872b0294" providerId="LiveId" clId="{10588778-5875-4961-AD60-6A4E168500D7}" dt="2019-09-10T23:10:17.344" v="82" actId="20577"/>
          <ac:spMkLst>
            <pc:docMk/>
            <pc:sldMk cId="3881659543" sldId="262"/>
            <ac:spMk id="2" creationId="{D9472F8D-619B-4866-BFBD-8294BDF4BF2D}"/>
          </ac:spMkLst>
        </pc:spChg>
        <pc:spChg chg="mod">
          <ac:chgData name="Mikael Engstrom" userId="90b90ffa872b0294" providerId="LiveId" clId="{10588778-5875-4961-AD60-6A4E168500D7}" dt="2019-09-10T23:10:26.817" v="83" actId="20577"/>
          <ac:spMkLst>
            <pc:docMk/>
            <pc:sldMk cId="3881659543" sldId="262"/>
            <ac:spMk id="3" creationId="{C0B53A55-0FB5-4415-A2F1-564E9981333E}"/>
          </ac:spMkLst>
        </pc:spChg>
      </pc:sldChg>
      <pc:sldChg chg="modSp ord">
        <pc:chgData name="Mikael Engstrom" userId="90b90ffa872b0294" providerId="LiveId" clId="{10588778-5875-4961-AD60-6A4E168500D7}" dt="2019-09-10T23:17:27.602" v="173" actId="20577"/>
        <pc:sldMkLst>
          <pc:docMk/>
          <pc:sldMk cId="1089666094" sldId="263"/>
        </pc:sldMkLst>
        <pc:spChg chg="mod">
          <ac:chgData name="Mikael Engstrom" userId="90b90ffa872b0294" providerId="LiveId" clId="{10588778-5875-4961-AD60-6A4E168500D7}" dt="2019-09-10T23:09:48.210" v="70" actId="20577"/>
          <ac:spMkLst>
            <pc:docMk/>
            <pc:sldMk cId="1089666094" sldId="263"/>
            <ac:spMk id="2" creationId="{69B02055-61C9-4355-8EA9-D4523065A872}"/>
          </ac:spMkLst>
        </pc:spChg>
        <pc:spChg chg="mod">
          <ac:chgData name="Mikael Engstrom" userId="90b90ffa872b0294" providerId="LiveId" clId="{10588778-5875-4961-AD60-6A4E168500D7}" dt="2019-09-10T23:17:27.602" v="173" actId="20577"/>
          <ac:spMkLst>
            <pc:docMk/>
            <pc:sldMk cId="1089666094" sldId="263"/>
            <ac:spMk id="3" creationId="{A3C0D4B3-822C-4450-99F3-6E52AF381994}"/>
          </ac:spMkLst>
        </pc:spChg>
      </pc:sldChg>
      <pc:sldChg chg="addSp modSp">
        <pc:chgData name="Mikael Engstrom" userId="90b90ffa872b0294" providerId="LiveId" clId="{10588778-5875-4961-AD60-6A4E168500D7}" dt="2019-09-10T23:20:07.977" v="232" actId="20577"/>
        <pc:sldMkLst>
          <pc:docMk/>
          <pc:sldMk cId="3637005448" sldId="264"/>
        </pc:sldMkLst>
        <pc:spChg chg="mod">
          <ac:chgData name="Mikael Engstrom" userId="90b90ffa872b0294" providerId="LiveId" clId="{10588778-5875-4961-AD60-6A4E168500D7}" dt="2019-09-10T23:20:07.977" v="232" actId="20577"/>
          <ac:spMkLst>
            <pc:docMk/>
            <pc:sldMk cId="3637005448" sldId="264"/>
            <ac:spMk id="3" creationId="{20369DC6-F7A0-4156-9B4D-FA88C59959EB}"/>
          </ac:spMkLst>
        </pc:spChg>
        <pc:spChg chg="add mod">
          <ac:chgData name="Mikael Engstrom" userId="90b90ffa872b0294" providerId="LiveId" clId="{10588778-5875-4961-AD60-6A4E168500D7}" dt="2019-09-10T23:11:01.938" v="85" actId="571"/>
          <ac:spMkLst>
            <pc:docMk/>
            <pc:sldMk cId="3637005448" sldId="264"/>
            <ac:spMk id="4" creationId="{C7D57E38-6506-484E-B7D9-917F993A7FEF}"/>
          </ac:spMkLst>
        </pc:spChg>
      </pc:sldChg>
      <pc:sldChg chg="modSp ord">
        <pc:chgData name="Mikael Engstrom" userId="90b90ffa872b0294" providerId="LiveId" clId="{10588778-5875-4961-AD60-6A4E168500D7}" dt="2019-09-10T23:22:34.773" v="242" actId="20577"/>
        <pc:sldMkLst>
          <pc:docMk/>
          <pc:sldMk cId="324241722" sldId="265"/>
        </pc:sldMkLst>
        <pc:spChg chg="mod">
          <ac:chgData name="Mikael Engstrom" userId="90b90ffa872b0294" providerId="LiveId" clId="{10588778-5875-4961-AD60-6A4E168500D7}" dt="2019-09-10T23:22:34.773" v="242" actId="20577"/>
          <ac:spMkLst>
            <pc:docMk/>
            <pc:sldMk cId="324241722" sldId="265"/>
            <ac:spMk id="3" creationId="{A853BBB5-84A8-420E-96F9-CB2359DA4FDF}"/>
          </ac:spMkLst>
        </pc:spChg>
      </pc:sldChg>
    </pc:docChg>
  </pc:docChgLst>
  <pc:docChgLst>
    <pc:chgData name="Mikael Engstrom" userId="90b90ffa872b0294" providerId="LiveId" clId="{6D6D61C8-FB20-4A35-93D4-12B734C5B4D3}"/>
    <pc:docChg chg="modSld">
      <pc:chgData name="Mikael Engstrom" userId="90b90ffa872b0294" providerId="LiveId" clId="{6D6D61C8-FB20-4A35-93D4-12B734C5B4D3}" dt="2020-09-09T19:49:57.149" v="0" actId="20577"/>
      <pc:docMkLst>
        <pc:docMk/>
      </pc:docMkLst>
      <pc:sldChg chg="modSp mod">
        <pc:chgData name="Mikael Engstrom" userId="90b90ffa872b0294" providerId="LiveId" clId="{6D6D61C8-FB20-4A35-93D4-12B734C5B4D3}" dt="2020-09-09T19:49:57.149" v="0" actId="20577"/>
        <pc:sldMkLst>
          <pc:docMk/>
          <pc:sldMk cId="3741574052" sldId="261"/>
        </pc:sldMkLst>
        <pc:spChg chg="mod">
          <ac:chgData name="Mikael Engstrom" userId="90b90ffa872b0294" providerId="LiveId" clId="{6D6D61C8-FB20-4A35-93D4-12B734C5B4D3}" dt="2020-09-09T19:49:57.149" v="0" actId="20577"/>
          <ac:spMkLst>
            <pc:docMk/>
            <pc:sldMk cId="3741574052" sldId="261"/>
            <ac:spMk id="3" creationId="{7A7889F7-8E26-4C24-B383-4A6204D41D39}"/>
          </ac:spMkLst>
        </pc:spChg>
      </pc:sldChg>
    </pc:docChg>
  </pc:docChgLst>
  <pc:docChgLst>
    <pc:chgData name="Mikael Engstrom" userId="90b90ffa872b0294" providerId="LiveId" clId="{BAAC4344-2677-453C-8CCE-6DDB104C1213}"/>
    <pc:docChg chg="modSld">
      <pc:chgData name="Mikael Engstrom" userId="90b90ffa872b0294" providerId="LiveId" clId="{BAAC4344-2677-453C-8CCE-6DDB104C1213}" dt="2020-02-17T08:13:01.116" v="29" actId="20577"/>
      <pc:docMkLst>
        <pc:docMk/>
      </pc:docMkLst>
      <pc:sldChg chg="modSp">
        <pc:chgData name="Mikael Engstrom" userId="90b90ffa872b0294" providerId="LiveId" clId="{BAAC4344-2677-453C-8CCE-6DDB104C1213}" dt="2020-02-17T08:13:01.116" v="29" actId="20577"/>
        <pc:sldMkLst>
          <pc:docMk/>
          <pc:sldMk cId="4107835924" sldId="258"/>
        </pc:sldMkLst>
        <pc:spChg chg="mod">
          <ac:chgData name="Mikael Engstrom" userId="90b90ffa872b0294" providerId="LiveId" clId="{BAAC4344-2677-453C-8CCE-6DDB104C1213}" dt="2020-02-17T08:12:24.426" v="5" actId="20577"/>
          <ac:spMkLst>
            <pc:docMk/>
            <pc:sldMk cId="4107835924" sldId="258"/>
            <ac:spMk id="2" creationId="{CCBCE5A0-BDF2-4F34-B416-4453C414785D}"/>
          </ac:spMkLst>
        </pc:spChg>
        <pc:spChg chg="mod">
          <ac:chgData name="Mikael Engstrom" userId="90b90ffa872b0294" providerId="LiveId" clId="{BAAC4344-2677-453C-8CCE-6DDB104C1213}" dt="2020-02-17T08:13:01.116" v="29" actId="20577"/>
          <ac:spMkLst>
            <pc:docMk/>
            <pc:sldMk cId="4107835924" sldId="258"/>
            <ac:spMk id="3" creationId="{39631BA1-95D6-45DA-BE00-3EB4B2C29FAE}"/>
          </ac:spMkLst>
        </pc:spChg>
      </pc:sldChg>
    </pc:docChg>
  </pc:docChgLst>
  <pc:docChgLst>
    <pc:chgData name="Mikael Engstrom" userId="90b90ffa872b0294" providerId="LiveId" clId="{7B5A04FF-C15F-4BA9-81E1-1F40DEFD62CF}"/>
    <pc:docChg chg="undo custSel addSld delSld modSld">
      <pc:chgData name="Mikael Engstrom" userId="90b90ffa872b0294" providerId="LiveId" clId="{7B5A04FF-C15F-4BA9-81E1-1F40DEFD62CF}" dt="2018-09-11T20:35:54.314" v="1532" actId="20577"/>
      <pc:docMkLst>
        <pc:docMk/>
      </pc:docMkLst>
      <pc:sldChg chg="addSp delSp modSp">
        <pc:chgData name="Mikael Engstrom" userId="90b90ffa872b0294" providerId="LiveId" clId="{7B5A04FF-C15F-4BA9-81E1-1F40DEFD62CF}" dt="2018-09-11T18:41:47.466" v="398" actId="20577"/>
        <pc:sldMkLst>
          <pc:docMk/>
          <pc:sldMk cId="4104714744" sldId="256"/>
        </pc:sldMkLst>
        <pc:spChg chg="add del">
          <ac:chgData name="Mikael Engstrom" userId="90b90ffa872b0294" providerId="LiveId" clId="{7B5A04FF-C15F-4BA9-81E1-1F40DEFD62CF}" dt="2018-09-11T18:41:42.582" v="397" actId="478"/>
          <ac:spMkLst>
            <pc:docMk/>
            <pc:sldMk cId="4104714744" sldId="256"/>
            <ac:spMk id="2" creationId="{3F835537-22A5-43AB-8C0C-1FA646B84F69}"/>
          </ac:spMkLst>
        </pc:spChg>
        <pc:spChg chg="mod">
          <ac:chgData name="Mikael Engstrom" userId="90b90ffa872b0294" providerId="LiveId" clId="{7B5A04FF-C15F-4BA9-81E1-1F40DEFD62CF}" dt="2018-09-11T18:41:47.466" v="398" actId="20577"/>
          <ac:spMkLst>
            <pc:docMk/>
            <pc:sldMk cId="4104714744" sldId="256"/>
            <ac:spMk id="3" creationId="{A7AB77A1-D830-4AD6-A8D9-4F5B6AD00599}"/>
          </ac:spMkLst>
        </pc:spChg>
        <pc:spChg chg="add del mod">
          <ac:chgData name="Mikael Engstrom" userId="90b90ffa872b0294" providerId="LiveId" clId="{7B5A04FF-C15F-4BA9-81E1-1F40DEFD62CF}" dt="2018-09-11T18:41:42.582" v="397" actId="478"/>
          <ac:spMkLst>
            <pc:docMk/>
            <pc:sldMk cId="4104714744" sldId="256"/>
            <ac:spMk id="5" creationId="{0C21D176-FD3E-49FE-9B8C-0FA0FA4F37BA}"/>
          </ac:spMkLst>
        </pc:spChg>
      </pc:sldChg>
      <pc:sldChg chg="modSp">
        <pc:chgData name="Mikael Engstrom" userId="90b90ffa872b0294" providerId="LiveId" clId="{7B5A04FF-C15F-4BA9-81E1-1F40DEFD62CF}" dt="2018-09-11T10:53:41.621" v="387" actId="20577"/>
        <pc:sldMkLst>
          <pc:docMk/>
          <pc:sldMk cId="4107835924" sldId="258"/>
        </pc:sldMkLst>
        <pc:spChg chg="mod">
          <ac:chgData name="Mikael Engstrom" userId="90b90ffa872b0294" providerId="LiveId" clId="{7B5A04FF-C15F-4BA9-81E1-1F40DEFD62CF}" dt="2018-09-11T10:53:41.621" v="387" actId="20577"/>
          <ac:spMkLst>
            <pc:docMk/>
            <pc:sldMk cId="4107835924" sldId="258"/>
            <ac:spMk id="3" creationId="{39631BA1-95D6-45DA-BE00-3EB4B2C29FAE}"/>
          </ac:spMkLst>
        </pc:spChg>
      </pc:sldChg>
      <pc:sldChg chg="modSp add del">
        <pc:chgData name="Mikael Engstrom" userId="90b90ffa872b0294" providerId="LiveId" clId="{7B5A04FF-C15F-4BA9-81E1-1F40DEFD62CF}" dt="2018-09-10T12:59:09.850" v="40" actId="2696"/>
        <pc:sldMkLst>
          <pc:docMk/>
          <pc:sldMk cId="948535817" sldId="259"/>
        </pc:sldMkLst>
        <pc:spChg chg="mod">
          <ac:chgData name="Mikael Engstrom" userId="90b90ffa872b0294" providerId="LiveId" clId="{7B5A04FF-C15F-4BA9-81E1-1F40DEFD62CF}" dt="2018-09-10T12:59:06.416" v="39" actId="20577"/>
          <ac:spMkLst>
            <pc:docMk/>
            <pc:sldMk cId="948535817" sldId="259"/>
            <ac:spMk id="3" creationId="{30766F19-F13F-4F25-948B-B473B08031F7}"/>
          </ac:spMkLst>
        </pc:spChg>
      </pc:sldChg>
      <pc:sldChg chg="modSp add">
        <pc:chgData name="Mikael Engstrom" userId="90b90ffa872b0294" providerId="LiveId" clId="{7B5A04FF-C15F-4BA9-81E1-1F40DEFD62CF}" dt="2018-09-11T10:49:36.923" v="382" actId="27636"/>
        <pc:sldMkLst>
          <pc:docMk/>
          <pc:sldMk cId="2304063804" sldId="259"/>
        </pc:sldMkLst>
        <pc:spChg chg="mod">
          <ac:chgData name="Mikael Engstrom" userId="90b90ffa872b0294" providerId="LiveId" clId="{7B5A04FF-C15F-4BA9-81E1-1F40DEFD62CF}" dt="2018-09-10T13:10:44.636" v="202" actId="20577"/>
          <ac:spMkLst>
            <pc:docMk/>
            <pc:sldMk cId="2304063804" sldId="259"/>
            <ac:spMk id="2" creationId="{BC7A1ED8-F6B3-478A-BA2A-38E74FC2CF50}"/>
          </ac:spMkLst>
        </pc:spChg>
        <pc:spChg chg="mod">
          <ac:chgData name="Mikael Engstrom" userId="90b90ffa872b0294" providerId="LiveId" clId="{7B5A04FF-C15F-4BA9-81E1-1F40DEFD62CF}" dt="2018-09-11T10:49:36.923" v="382" actId="27636"/>
          <ac:spMkLst>
            <pc:docMk/>
            <pc:sldMk cId="2304063804" sldId="259"/>
            <ac:spMk id="3" creationId="{8A2EFC82-52E5-4E7D-B296-E0F7277399D8}"/>
          </ac:spMkLst>
        </pc:spChg>
      </pc:sldChg>
      <pc:sldChg chg="modSp add">
        <pc:chgData name="Mikael Engstrom" userId="90b90ffa872b0294" providerId="LiveId" clId="{7B5A04FF-C15F-4BA9-81E1-1F40DEFD62CF}" dt="2018-09-11T10:47:09.825" v="374" actId="20577"/>
        <pc:sldMkLst>
          <pc:docMk/>
          <pc:sldMk cId="1416438651" sldId="260"/>
        </pc:sldMkLst>
        <pc:spChg chg="mod">
          <ac:chgData name="Mikael Engstrom" userId="90b90ffa872b0294" providerId="LiveId" clId="{7B5A04FF-C15F-4BA9-81E1-1F40DEFD62CF}" dt="2018-09-11T10:47:09.825" v="374" actId="20577"/>
          <ac:spMkLst>
            <pc:docMk/>
            <pc:sldMk cId="1416438651" sldId="260"/>
            <ac:spMk id="2" creationId="{BD6750D0-D5BE-423A-9C3E-631000DBD153}"/>
          </ac:spMkLst>
        </pc:spChg>
        <pc:spChg chg="mod">
          <ac:chgData name="Mikael Engstrom" userId="90b90ffa872b0294" providerId="LiveId" clId="{7B5A04FF-C15F-4BA9-81E1-1F40DEFD62CF}" dt="2018-09-11T10:47:05.562" v="363"/>
          <ac:spMkLst>
            <pc:docMk/>
            <pc:sldMk cId="1416438651" sldId="260"/>
            <ac:spMk id="3" creationId="{0CD09394-6068-402F-A5E4-F17C3ED6A78E}"/>
          </ac:spMkLst>
        </pc:spChg>
      </pc:sldChg>
      <pc:sldChg chg="modSp add">
        <pc:chgData name="Mikael Engstrom" userId="90b90ffa872b0294" providerId="LiveId" clId="{7B5A04FF-C15F-4BA9-81E1-1F40DEFD62CF}" dt="2018-09-11T11:03:11.544" v="395" actId="20577"/>
        <pc:sldMkLst>
          <pc:docMk/>
          <pc:sldMk cId="3741574052" sldId="261"/>
        </pc:sldMkLst>
        <pc:spChg chg="mod">
          <ac:chgData name="Mikael Engstrom" userId="90b90ffa872b0294" providerId="LiveId" clId="{7B5A04FF-C15F-4BA9-81E1-1F40DEFD62CF}" dt="2018-09-11T11:03:11.544" v="395" actId="20577"/>
          <ac:spMkLst>
            <pc:docMk/>
            <pc:sldMk cId="3741574052" sldId="261"/>
            <ac:spMk id="2" creationId="{3A672A72-DFAD-4944-BEF4-7CCC25F21C0F}"/>
          </ac:spMkLst>
        </pc:spChg>
        <pc:spChg chg="mod">
          <ac:chgData name="Mikael Engstrom" userId="90b90ffa872b0294" providerId="LiveId" clId="{7B5A04FF-C15F-4BA9-81E1-1F40DEFD62CF}" dt="2018-09-11T11:03:02.149" v="392" actId="20577"/>
          <ac:spMkLst>
            <pc:docMk/>
            <pc:sldMk cId="3741574052" sldId="261"/>
            <ac:spMk id="3" creationId="{7A7889F7-8E26-4C24-B383-4A6204D41D39}"/>
          </ac:spMkLst>
        </pc:spChg>
      </pc:sldChg>
      <pc:sldChg chg="modSp add">
        <pc:chgData name="Mikael Engstrom" userId="90b90ffa872b0294" providerId="LiveId" clId="{7B5A04FF-C15F-4BA9-81E1-1F40DEFD62CF}" dt="2018-09-11T19:39:00.746" v="817" actId="20577"/>
        <pc:sldMkLst>
          <pc:docMk/>
          <pc:sldMk cId="3881659543" sldId="262"/>
        </pc:sldMkLst>
        <pc:spChg chg="mod">
          <ac:chgData name="Mikael Engstrom" userId="90b90ffa872b0294" providerId="LiveId" clId="{7B5A04FF-C15F-4BA9-81E1-1F40DEFD62CF}" dt="2018-09-11T19:24:49.887" v="411" actId="20577"/>
          <ac:spMkLst>
            <pc:docMk/>
            <pc:sldMk cId="3881659543" sldId="262"/>
            <ac:spMk id="2" creationId="{D9472F8D-619B-4866-BFBD-8294BDF4BF2D}"/>
          </ac:spMkLst>
        </pc:spChg>
        <pc:spChg chg="mod">
          <ac:chgData name="Mikael Engstrom" userId="90b90ffa872b0294" providerId="LiveId" clId="{7B5A04FF-C15F-4BA9-81E1-1F40DEFD62CF}" dt="2018-09-11T19:39:00.746" v="817" actId="20577"/>
          <ac:spMkLst>
            <pc:docMk/>
            <pc:sldMk cId="3881659543" sldId="262"/>
            <ac:spMk id="3" creationId="{C0B53A55-0FB5-4415-A2F1-564E9981333E}"/>
          </ac:spMkLst>
        </pc:spChg>
      </pc:sldChg>
      <pc:sldChg chg="modSp add">
        <pc:chgData name="Mikael Engstrom" userId="90b90ffa872b0294" providerId="LiveId" clId="{7B5A04FF-C15F-4BA9-81E1-1F40DEFD62CF}" dt="2018-09-11T19:46:45.302" v="1244" actId="20577"/>
        <pc:sldMkLst>
          <pc:docMk/>
          <pc:sldMk cId="1089666094" sldId="263"/>
        </pc:sldMkLst>
        <pc:spChg chg="mod">
          <ac:chgData name="Mikael Engstrom" userId="90b90ffa872b0294" providerId="LiveId" clId="{7B5A04FF-C15F-4BA9-81E1-1F40DEFD62CF}" dt="2018-09-11T19:40:59.956" v="983" actId="20577"/>
          <ac:spMkLst>
            <pc:docMk/>
            <pc:sldMk cId="1089666094" sldId="263"/>
            <ac:spMk id="2" creationId="{69B02055-61C9-4355-8EA9-D4523065A872}"/>
          </ac:spMkLst>
        </pc:spChg>
        <pc:spChg chg="mod">
          <ac:chgData name="Mikael Engstrom" userId="90b90ffa872b0294" providerId="LiveId" clId="{7B5A04FF-C15F-4BA9-81E1-1F40DEFD62CF}" dt="2018-09-11T19:46:45.302" v="1244" actId="20577"/>
          <ac:spMkLst>
            <pc:docMk/>
            <pc:sldMk cId="1089666094" sldId="263"/>
            <ac:spMk id="3" creationId="{A3C0D4B3-822C-4450-99F3-6E52AF381994}"/>
          </ac:spMkLst>
        </pc:spChg>
      </pc:sldChg>
      <pc:sldChg chg="modSp add">
        <pc:chgData name="Mikael Engstrom" userId="90b90ffa872b0294" providerId="LiveId" clId="{7B5A04FF-C15F-4BA9-81E1-1F40DEFD62CF}" dt="2018-09-11T20:17:01.361" v="1435" actId="20577"/>
        <pc:sldMkLst>
          <pc:docMk/>
          <pc:sldMk cId="3637005448" sldId="264"/>
        </pc:sldMkLst>
        <pc:spChg chg="mod">
          <ac:chgData name="Mikael Engstrom" userId="90b90ffa872b0294" providerId="LiveId" clId="{7B5A04FF-C15F-4BA9-81E1-1F40DEFD62CF}" dt="2018-09-11T20:06:42.484" v="1345" actId="20577"/>
          <ac:spMkLst>
            <pc:docMk/>
            <pc:sldMk cId="3637005448" sldId="264"/>
            <ac:spMk id="2" creationId="{C3BCF520-EA6A-4A68-A506-27D616D44F28}"/>
          </ac:spMkLst>
        </pc:spChg>
        <pc:spChg chg="mod">
          <ac:chgData name="Mikael Engstrom" userId="90b90ffa872b0294" providerId="LiveId" clId="{7B5A04FF-C15F-4BA9-81E1-1F40DEFD62CF}" dt="2018-09-11T20:17:01.361" v="1435" actId="20577"/>
          <ac:spMkLst>
            <pc:docMk/>
            <pc:sldMk cId="3637005448" sldId="264"/>
            <ac:spMk id="3" creationId="{20369DC6-F7A0-4156-9B4D-FA88C59959EB}"/>
          </ac:spMkLst>
        </pc:spChg>
      </pc:sldChg>
      <pc:sldChg chg="modSp add">
        <pc:chgData name="Mikael Engstrom" userId="90b90ffa872b0294" providerId="LiveId" clId="{7B5A04FF-C15F-4BA9-81E1-1F40DEFD62CF}" dt="2018-09-11T20:35:54.314" v="1532" actId="20577"/>
        <pc:sldMkLst>
          <pc:docMk/>
          <pc:sldMk cId="324241722" sldId="265"/>
        </pc:sldMkLst>
        <pc:spChg chg="mod">
          <ac:chgData name="Mikael Engstrom" userId="90b90ffa872b0294" providerId="LiveId" clId="{7B5A04FF-C15F-4BA9-81E1-1F40DEFD62CF}" dt="2018-09-11T20:15:59.715" v="1429" actId="20577"/>
          <ac:spMkLst>
            <pc:docMk/>
            <pc:sldMk cId="324241722" sldId="265"/>
            <ac:spMk id="2" creationId="{3FA2A72E-F82F-4550-9CEC-FD3CCB957C54}"/>
          </ac:spMkLst>
        </pc:spChg>
        <pc:spChg chg="mod">
          <ac:chgData name="Mikael Engstrom" userId="90b90ffa872b0294" providerId="LiveId" clId="{7B5A04FF-C15F-4BA9-81E1-1F40DEFD62CF}" dt="2018-09-11T20:35:54.314" v="1532" actId="20577"/>
          <ac:spMkLst>
            <pc:docMk/>
            <pc:sldMk cId="324241722" sldId="265"/>
            <ac:spMk id="3" creationId="{A853BBB5-84A8-420E-96F9-CB2359DA4FDF}"/>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25AD8EE4-2DB4-48E2-B9DD-EC94B1BCA765}" type="datetimeFigureOut">
              <a:rPr lang="LID4096" smtClean="0"/>
              <a:t>09/09/2020</a:t>
            </a:fld>
            <a:endParaRPr lang="LID4096"/>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LID4096"/>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EAE30015-DEE5-4ACB-ABBA-8AAEF1E99DE6}" type="slidenum">
              <a:rPr lang="LID4096" smtClean="0"/>
              <a:t>‹#›</a:t>
            </a:fld>
            <a:endParaRPr lang="LID4096"/>
          </a:p>
        </p:txBody>
      </p:sp>
    </p:spTree>
    <p:extLst>
      <p:ext uri="{BB962C8B-B14F-4D97-AF65-F5344CB8AC3E}">
        <p14:creationId xmlns:p14="http://schemas.microsoft.com/office/powerpoint/2010/main" val="335743841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AD8EE4-2DB4-48E2-B9DD-EC94B1BCA765}" type="datetimeFigureOut">
              <a:rPr lang="LID4096" smtClean="0"/>
              <a:t>09/09/2020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AE30015-DEE5-4ACB-ABBA-8AAEF1E99DE6}" type="slidenum">
              <a:rPr lang="LID4096" smtClean="0"/>
              <a:t>‹#›</a:t>
            </a:fld>
            <a:endParaRPr lang="LID4096"/>
          </a:p>
        </p:txBody>
      </p:sp>
    </p:spTree>
    <p:extLst>
      <p:ext uri="{BB962C8B-B14F-4D97-AF65-F5344CB8AC3E}">
        <p14:creationId xmlns:p14="http://schemas.microsoft.com/office/powerpoint/2010/main" val="59406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AD8EE4-2DB4-48E2-B9DD-EC94B1BCA765}" type="datetimeFigureOut">
              <a:rPr lang="LID4096" smtClean="0"/>
              <a:t>09/09/2020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AE30015-DEE5-4ACB-ABBA-8AAEF1E99DE6}" type="slidenum">
              <a:rPr lang="LID4096" smtClean="0"/>
              <a:t>‹#›</a:t>
            </a:fld>
            <a:endParaRPr lang="LID4096"/>
          </a:p>
        </p:txBody>
      </p:sp>
    </p:spTree>
    <p:extLst>
      <p:ext uri="{BB962C8B-B14F-4D97-AF65-F5344CB8AC3E}">
        <p14:creationId xmlns:p14="http://schemas.microsoft.com/office/powerpoint/2010/main" val="4056977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AD8EE4-2DB4-48E2-B9DD-EC94B1BCA765}" type="datetimeFigureOut">
              <a:rPr lang="LID4096" smtClean="0"/>
              <a:t>09/09/2020</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EAE30015-DEE5-4ACB-ABBA-8AAEF1E99DE6}" type="slidenum">
              <a:rPr lang="LID4096" smtClean="0"/>
              <a:t>‹#›</a:t>
            </a:fld>
            <a:endParaRPr lang="LID4096"/>
          </a:p>
        </p:txBody>
      </p:sp>
    </p:spTree>
    <p:extLst>
      <p:ext uri="{BB962C8B-B14F-4D97-AF65-F5344CB8AC3E}">
        <p14:creationId xmlns:p14="http://schemas.microsoft.com/office/powerpoint/2010/main" val="1574590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25AD8EE4-2DB4-48E2-B9DD-EC94B1BCA765}" type="datetimeFigureOut">
              <a:rPr lang="LID4096" smtClean="0"/>
              <a:t>09/09/2020</a:t>
            </a:fld>
            <a:endParaRPr lang="LID4096"/>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LID4096"/>
          </a:p>
        </p:txBody>
      </p:sp>
      <p:sp>
        <p:nvSpPr>
          <p:cNvPr id="6" name="Slide Number Placeholder 5"/>
          <p:cNvSpPr>
            <a:spLocks noGrp="1"/>
          </p:cNvSpPr>
          <p:nvPr>
            <p:ph type="sldNum" sz="quarter" idx="12"/>
          </p:nvPr>
        </p:nvSpPr>
        <p:spPr>
          <a:xfrm>
            <a:off x="8604504" y="5211060"/>
            <a:ext cx="2112264" cy="228600"/>
          </a:xfrm>
        </p:spPr>
        <p:txBody>
          <a:bodyPr/>
          <a:lstStyle/>
          <a:p>
            <a:fld id="{EAE30015-DEE5-4ACB-ABBA-8AAEF1E99DE6}" type="slidenum">
              <a:rPr lang="LID4096" smtClean="0"/>
              <a:t>‹#›</a:t>
            </a:fld>
            <a:endParaRPr lang="LID4096"/>
          </a:p>
        </p:txBody>
      </p:sp>
    </p:spTree>
    <p:extLst>
      <p:ext uri="{BB962C8B-B14F-4D97-AF65-F5344CB8AC3E}">
        <p14:creationId xmlns:p14="http://schemas.microsoft.com/office/powerpoint/2010/main" val="81842543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AD8EE4-2DB4-48E2-B9DD-EC94B1BCA765}" type="datetimeFigureOut">
              <a:rPr lang="LID4096" smtClean="0"/>
              <a:t>09/09/2020</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EAE30015-DEE5-4ACB-ABBA-8AAEF1E99DE6}" type="slidenum">
              <a:rPr lang="LID4096" smtClean="0"/>
              <a:t>‹#›</a:t>
            </a:fld>
            <a:endParaRPr lang="LID4096"/>
          </a:p>
        </p:txBody>
      </p:sp>
    </p:spTree>
    <p:extLst>
      <p:ext uri="{BB962C8B-B14F-4D97-AF65-F5344CB8AC3E}">
        <p14:creationId xmlns:p14="http://schemas.microsoft.com/office/powerpoint/2010/main" val="1813819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AD8EE4-2DB4-48E2-B9DD-EC94B1BCA765}" type="datetimeFigureOut">
              <a:rPr lang="LID4096" smtClean="0"/>
              <a:t>09/09/2020</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EAE30015-DEE5-4ACB-ABBA-8AAEF1E99DE6}" type="slidenum">
              <a:rPr lang="LID4096" smtClean="0"/>
              <a:t>‹#›</a:t>
            </a:fld>
            <a:endParaRPr lang="LID4096"/>
          </a:p>
        </p:txBody>
      </p:sp>
    </p:spTree>
    <p:extLst>
      <p:ext uri="{BB962C8B-B14F-4D97-AF65-F5344CB8AC3E}">
        <p14:creationId xmlns:p14="http://schemas.microsoft.com/office/powerpoint/2010/main" val="51406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AD8EE4-2DB4-48E2-B9DD-EC94B1BCA765}" type="datetimeFigureOut">
              <a:rPr lang="LID4096" smtClean="0"/>
              <a:t>09/09/2020</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EAE30015-DEE5-4ACB-ABBA-8AAEF1E99DE6}" type="slidenum">
              <a:rPr lang="LID4096" smtClean="0"/>
              <a:t>‹#›</a:t>
            </a:fld>
            <a:endParaRPr lang="LID4096"/>
          </a:p>
        </p:txBody>
      </p:sp>
    </p:spTree>
    <p:extLst>
      <p:ext uri="{BB962C8B-B14F-4D97-AF65-F5344CB8AC3E}">
        <p14:creationId xmlns:p14="http://schemas.microsoft.com/office/powerpoint/2010/main" val="35886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AD8EE4-2DB4-48E2-B9DD-EC94B1BCA765}" type="datetimeFigureOut">
              <a:rPr lang="LID4096" smtClean="0"/>
              <a:t>09/09/2020</a:t>
            </a:fld>
            <a:endParaRPr lang="LID4096"/>
          </a:p>
        </p:txBody>
      </p:sp>
      <p:sp>
        <p:nvSpPr>
          <p:cNvPr id="3" name="Footer Placeholder 2"/>
          <p:cNvSpPr>
            <a:spLocks noGrp="1"/>
          </p:cNvSpPr>
          <p:nvPr>
            <p:ph type="ftr" sz="quarter" idx="11"/>
          </p:nvPr>
        </p:nvSpPr>
        <p:spPr/>
        <p:txBody>
          <a:bodyPr/>
          <a:lstStyle/>
          <a:p>
            <a:endParaRPr lang="LID4096"/>
          </a:p>
        </p:txBody>
      </p:sp>
      <p:sp>
        <p:nvSpPr>
          <p:cNvPr id="4" name="Slide Number Placeholder 3"/>
          <p:cNvSpPr>
            <a:spLocks noGrp="1"/>
          </p:cNvSpPr>
          <p:nvPr>
            <p:ph type="sldNum" sz="quarter" idx="12"/>
          </p:nvPr>
        </p:nvSpPr>
        <p:spPr/>
        <p:txBody>
          <a:bodyPr/>
          <a:lstStyle/>
          <a:p>
            <a:fld id="{EAE30015-DEE5-4ACB-ABBA-8AAEF1E99DE6}" type="slidenum">
              <a:rPr lang="LID4096" smtClean="0"/>
              <a:t>‹#›</a:t>
            </a:fld>
            <a:endParaRPr lang="LID4096"/>
          </a:p>
        </p:txBody>
      </p:sp>
    </p:spTree>
    <p:extLst>
      <p:ext uri="{BB962C8B-B14F-4D97-AF65-F5344CB8AC3E}">
        <p14:creationId xmlns:p14="http://schemas.microsoft.com/office/powerpoint/2010/main" val="4099387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25AD8EE4-2DB4-48E2-B9DD-EC94B1BCA765}" type="datetimeFigureOut">
              <a:rPr lang="LID4096" smtClean="0"/>
              <a:t>09/09/2020</a:t>
            </a:fld>
            <a:endParaRPr lang="LID4096"/>
          </a:p>
        </p:txBody>
      </p:sp>
      <p:sp>
        <p:nvSpPr>
          <p:cNvPr id="9" name="Footer Placeholder 8"/>
          <p:cNvSpPr>
            <a:spLocks noGrp="1"/>
          </p:cNvSpPr>
          <p:nvPr>
            <p:ph type="ftr" sz="quarter" idx="11"/>
          </p:nvPr>
        </p:nvSpPr>
        <p:spPr/>
        <p:txBody>
          <a:bodyPr/>
          <a:lstStyle>
            <a:lvl1pPr algn="r">
              <a:defRPr/>
            </a:lvl1pPr>
          </a:lstStyle>
          <a:p>
            <a:endParaRPr lang="LID4096"/>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EAE30015-DEE5-4ACB-ABBA-8AAEF1E99DE6}" type="slidenum">
              <a:rPr lang="LID4096" smtClean="0"/>
              <a:t>‹#›</a:t>
            </a:fld>
            <a:endParaRPr lang="LID4096"/>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83851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25AD8EE4-2DB4-48E2-B9DD-EC94B1BCA765}" type="datetimeFigureOut">
              <a:rPr lang="LID4096" smtClean="0"/>
              <a:t>09/09/2020</a:t>
            </a:fld>
            <a:endParaRPr lang="LID4096"/>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LID4096"/>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EAE30015-DEE5-4ACB-ABBA-8AAEF1E99DE6}" type="slidenum">
              <a:rPr lang="LID4096" smtClean="0"/>
              <a:t>‹#›</a:t>
            </a:fld>
            <a:endParaRPr lang="LID4096"/>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25601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25AD8EE4-2DB4-48E2-B9DD-EC94B1BCA765}" type="datetimeFigureOut">
              <a:rPr lang="LID4096" smtClean="0"/>
              <a:t>09/09/2020</a:t>
            </a:fld>
            <a:endParaRPr lang="LID4096"/>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LID4096"/>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EAE30015-DEE5-4ACB-ABBA-8AAEF1E99DE6}" type="slidenum">
              <a:rPr lang="LID4096" smtClean="0"/>
              <a:t>‹#›</a:t>
            </a:fld>
            <a:endParaRPr lang="LID4096"/>
          </a:p>
        </p:txBody>
      </p:sp>
    </p:spTree>
    <p:extLst>
      <p:ext uri="{BB962C8B-B14F-4D97-AF65-F5344CB8AC3E}">
        <p14:creationId xmlns:p14="http://schemas.microsoft.com/office/powerpoint/2010/main" val="40841913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git-scm.com/book/en/v2/Getting-Started-A-Short-History-of-Git" TargetMode="External"/><Relationship Id="rId3" Type="http://schemas.openxmlformats.org/officeDocument/2006/relationships/hyperlink" Target="https://www.youtube.com/watch?v=1h9_cB9mPT8" TargetMode="External"/><Relationship Id="rId7" Type="http://schemas.openxmlformats.org/officeDocument/2006/relationships/hyperlink" Target="https://git-scm.com/book/en/v2/Getting-Started-About-Version-Control" TargetMode="External"/><Relationship Id="rId2" Type="http://schemas.openxmlformats.org/officeDocument/2006/relationships/hyperlink" Target="https://pages.github.com/" TargetMode="External"/><Relationship Id="rId1" Type="http://schemas.openxmlformats.org/officeDocument/2006/relationships/slideLayout" Target="../slideLayouts/slideLayout2.xml"/><Relationship Id="rId6" Type="http://schemas.openxmlformats.org/officeDocument/2006/relationships/hyperlink" Target="https://www.youtube.com/watch?v=JPKOESR1k04" TargetMode="External"/><Relationship Id="rId5" Type="http://schemas.openxmlformats.org/officeDocument/2006/relationships/hyperlink" Target="https://www.youtube.com/watch?v=BKr8lbx3uFY&amp;t=1022s" TargetMode="External"/><Relationship Id="rId4" Type="http://schemas.openxmlformats.org/officeDocument/2006/relationships/hyperlink" Target="https://www.youtube.com/watch?v=_ALeswWzpBo" TargetMode="External"/><Relationship Id="rId9" Type="http://schemas.openxmlformats.org/officeDocument/2006/relationships/hyperlink" Target="https://git-scm.com/book/en/v2/Getting-Started-Git-Basic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esktop.github.com/"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 Id="rId4" Type="http://schemas.openxmlformats.org/officeDocument/2006/relationships/hyperlink" Target="https://guides.github.com/activities/hello-worl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username.github.io/" TargetMode="External"/><Relationship Id="rId2" Type="http://schemas.openxmlformats.org/officeDocument/2006/relationships/hyperlink" Target="https://pages.github.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w3jLJU7DT5E" TargetMode="External"/><Relationship Id="rId2" Type="http://schemas.openxmlformats.org/officeDocument/2006/relationships/hyperlink" Target="https://www.youtube.com/watch?v=BA_c3bGQXlQ" TargetMode="External"/><Relationship Id="rId1" Type="http://schemas.openxmlformats.org/officeDocument/2006/relationships/slideLayout" Target="../slideLayouts/slideLayout2.xml"/><Relationship Id="rId6" Type="http://schemas.openxmlformats.org/officeDocument/2006/relationships/hyperlink" Target="https://www.youtube.com/watch?v=3jt-J4Rc__M" TargetMode="External"/><Relationship Id="rId5" Type="http://schemas.openxmlformats.org/officeDocument/2006/relationships/hyperlink" Target="https://www.youtube.com/watch?v=uUuTYDg9XoI" TargetMode="External"/><Relationship Id="rId4" Type="http://schemas.openxmlformats.org/officeDocument/2006/relationships/hyperlink" Target="https://www.youtube.com/watch?v=Loav1kbA64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35537-22A5-43AB-8C0C-1FA646B84F69}"/>
              </a:ext>
            </a:extLst>
          </p:cNvPr>
          <p:cNvSpPr>
            <a:spLocks noGrp="1"/>
          </p:cNvSpPr>
          <p:nvPr>
            <p:ph type="ctrTitle"/>
          </p:nvPr>
        </p:nvSpPr>
        <p:spPr/>
        <p:txBody>
          <a:bodyPr/>
          <a:lstStyle/>
          <a:p>
            <a:r>
              <a:rPr lang="en-US" dirty="0"/>
              <a:t>GIT</a:t>
            </a:r>
            <a:endParaRPr lang="LID4096" dirty="0"/>
          </a:p>
        </p:txBody>
      </p:sp>
      <p:sp>
        <p:nvSpPr>
          <p:cNvPr id="3" name="Subtitle 2">
            <a:extLst>
              <a:ext uri="{FF2B5EF4-FFF2-40B4-BE49-F238E27FC236}">
                <a16:creationId xmlns:a16="http://schemas.microsoft.com/office/drawing/2014/main" id="{A7AB77A1-D830-4AD6-A8D9-4F5B6AD00599}"/>
              </a:ext>
            </a:extLst>
          </p:cNvPr>
          <p:cNvSpPr>
            <a:spLocks noGrp="1"/>
          </p:cNvSpPr>
          <p:nvPr>
            <p:ph type="subTitle" idx="1"/>
          </p:nvPr>
        </p:nvSpPr>
        <p:spPr/>
        <p:txBody>
          <a:bodyPr/>
          <a:lstStyle/>
          <a:p>
            <a:endParaRPr lang="en-US" dirty="0"/>
          </a:p>
          <a:p>
            <a:endParaRPr lang="LID4096" dirty="0"/>
          </a:p>
        </p:txBody>
      </p:sp>
    </p:spTree>
    <p:extLst>
      <p:ext uri="{BB962C8B-B14F-4D97-AF65-F5344CB8AC3E}">
        <p14:creationId xmlns:p14="http://schemas.microsoft.com/office/powerpoint/2010/main" val="4104714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CF520-EA6A-4A68-A506-27D616D44F28}"/>
              </a:ext>
            </a:extLst>
          </p:cNvPr>
          <p:cNvSpPr>
            <a:spLocks noGrp="1"/>
          </p:cNvSpPr>
          <p:nvPr>
            <p:ph type="title"/>
          </p:nvPr>
        </p:nvSpPr>
        <p:spPr/>
        <p:txBody>
          <a:bodyPr/>
          <a:lstStyle/>
          <a:p>
            <a:r>
              <a:rPr lang="en-US" dirty="0" err="1"/>
              <a:t>Länkar</a:t>
            </a:r>
            <a:r>
              <a:rPr lang="en-US" dirty="0"/>
              <a:t> GIT</a:t>
            </a:r>
            <a:endParaRPr lang="LID4096" dirty="0"/>
          </a:p>
        </p:txBody>
      </p:sp>
      <p:sp>
        <p:nvSpPr>
          <p:cNvPr id="3" name="Content Placeholder 2">
            <a:extLst>
              <a:ext uri="{FF2B5EF4-FFF2-40B4-BE49-F238E27FC236}">
                <a16:creationId xmlns:a16="http://schemas.microsoft.com/office/drawing/2014/main" id="{20369DC6-F7A0-4156-9B4D-FA88C59959EB}"/>
              </a:ext>
            </a:extLst>
          </p:cNvPr>
          <p:cNvSpPr>
            <a:spLocks noGrp="1"/>
          </p:cNvSpPr>
          <p:nvPr>
            <p:ph idx="1"/>
          </p:nvPr>
        </p:nvSpPr>
        <p:spPr/>
        <p:txBody>
          <a:bodyPr>
            <a:normAutofit lnSpcReduction="10000"/>
          </a:bodyPr>
          <a:lstStyle/>
          <a:p>
            <a:r>
              <a:rPr lang="en-US" dirty="0">
                <a:hlinkClick r:id="rId2"/>
              </a:rPr>
              <a:t>https://pages.github.com/</a:t>
            </a:r>
            <a:endParaRPr lang="en-US" dirty="0"/>
          </a:p>
          <a:p>
            <a:endParaRPr lang="en-US" dirty="0"/>
          </a:p>
          <a:p>
            <a:r>
              <a:rPr lang="en-US" dirty="0"/>
              <a:t>Bra </a:t>
            </a:r>
            <a:r>
              <a:rPr lang="en-US" dirty="0" err="1"/>
              <a:t>videokurs</a:t>
            </a:r>
            <a:endParaRPr lang="en-US" dirty="0"/>
          </a:p>
          <a:p>
            <a:pPr lvl="1"/>
            <a:r>
              <a:rPr lang="en-US" dirty="0">
                <a:hlinkClick r:id="rId3"/>
              </a:rPr>
              <a:t>https://www.youtube.com/watch?v=1h9_cB9mPT8</a:t>
            </a:r>
            <a:endParaRPr lang="en-US" dirty="0"/>
          </a:p>
          <a:p>
            <a:pPr lvl="1"/>
            <a:r>
              <a:rPr lang="en-US" dirty="0">
                <a:hlinkClick r:id="rId4"/>
              </a:rPr>
              <a:t>https://www.youtube.com/watch?v=_ALeswWzpBo</a:t>
            </a:r>
            <a:endParaRPr lang="en-US" dirty="0"/>
          </a:p>
          <a:p>
            <a:pPr lvl="1"/>
            <a:r>
              <a:rPr lang="en-US" dirty="0">
                <a:hlinkClick r:id="rId5"/>
              </a:rPr>
              <a:t>https://www.youtube.com/watch?v=BKr8lbx3uFY&amp;t=1022s</a:t>
            </a:r>
            <a:r>
              <a:rPr lang="en-US" dirty="0"/>
              <a:t> (</a:t>
            </a:r>
            <a:r>
              <a:rPr lang="en-US" dirty="0" err="1"/>
              <a:t>Github</a:t>
            </a:r>
            <a:r>
              <a:rPr lang="en-US" dirty="0"/>
              <a:t> Desktop)</a:t>
            </a:r>
          </a:p>
          <a:p>
            <a:pPr lvl="1"/>
            <a:r>
              <a:rPr lang="en-US" dirty="0">
                <a:hlinkClick r:id="rId6"/>
              </a:rPr>
              <a:t>https://www.youtube.com/watch?v=JPKOESR1k04</a:t>
            </a:r>
            <a:r>
              <a:rPr lang="en-US" dirty="0"/>
              <a:t> (</a:t>
            </a:r>
            <a:r>
              <a:rPr lang="en-US" dirty="0" err="1"/>
              <a:t>Överkurs</a:t>
            </a:r>
            <a:r>
              <a:rPr lang="en-US" dirty="0"/>
              <a:t>)</a:t>
            </a:r>
          </a:p>
          <a:p>
            <a:pPr marL="0" indent="0">
              <a:buNone/>
            </a:pPr>
            <a:endParaRPr lang="en-US" dirty="0"/>
          </a:p>
          <a:p>
            <a:r>
              <a:rPr lang="en-US" dirty="0"/>
              <a:t>Första </a:t>
            </a:r>
            <a:r>
              <a:rPr lang="en-US" dirty="0" err="1"/>
              <a:t>kapitlen</a:t>
            </a:r>
            <a:r>
              <a:rPr lang="en-US" dirty="0"/>
              <a:t>:</a:t>
            </a:r>
          </a:p>
          <a:p>
            <a:pPr lvl="1"/>
            <a:r>
              <a:rPr lang="en-US" dirty="0">
                <a:hlinkClick r:id="rId7"/>
              </a:rPr>
              <a:t>https://git-scm.com/book/en/v2/Getting-Started-About-Version-Control</a:t>
            </a:r>
            <a:endParaRPr lang="en-US" dirty="0"/>
          </a:p>
          <a:p>
            <a:pPr lvl="1"/>
            <a:r>
              <a:rPr lang="en-US" dirty="0">
                <a:hlinkClick r:id="rId8"/>
              </a:rPr>
              <a:t>https://git-scm.com/book/en/v2/Getting-Started-A-Short-History-of-Git</a:t>
            </a:r>
            <a:endParaRPr lang="en-US" dirty="0"/>
          </a:p>
          <a:p>
            <a:pPr lvl="1"/>
            <a:r>
              <a:rPr lang="en-US" dirty="0">
                <a:hlinkClick r:id="rId9"/>
              </a:rPr>
              <a:t>https://git-scm.com/book/en/v2/Getting-Started-Git-Basics</a:t>
            </a:r>
            <a:endParaRPr lang="en-US" dirty="0"/>
          </a:p>
          <a:p>
            <a:pPr lvl="1"/>
            <a:endParaRPr lang="en-US" dirty="0"/>
          </a:p>
          <a:p>
            <a:pPr lvl="1"/>
            <a:endParaRPr lang="en-US" dirty="0"/>
          </a:p>
          <a:p>
            <a:endParaRPr lang="en-US" dirty="0"/>
          </a:p>
          <a:p>
            <a:endParaRPr lang="LID4096" dirty="0"/>
          </a:p>
        </p:txBody>
      </p:sp>
    </p:spTree>
    <p:extLst>
      <p:ext uri="{BB962C8B-B14F-4D97-AF65-F5344CB8AC3E}">
        <p14:creationId xmlns:p14="http://schemas.microsoft.com/office/powerpoint/2010/main" val="3637005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72A72-DFAD-4944-BEF4-7CCC25F21C0F}"/>
              </a:ext>
            </a:extLst>
          </p:cNvPr>
          <p:cNvSpPr>
            <a:spLocks noGrp="1"/>
          </p:cNvSpPr>
          <p:nvPr>
            <p:ph type="title"/>
          </p:nvPr>
        </p:nvSpPr>
        <p:spPr/>
        <p:txBody>
          <a:bodyPr/>
          <a:lstStyle/>
          <a:p>
            <a:r>
              <a:rPr lang="en-US" dirty="0"/>
              <a:t>GIT</a:t>
            </a:r>
            <a:endParaRPr lang="LID4096" dirty="0"/>
          </a:p>
        </p:txBody>
      </p:sp>
      <p:sp>
        <p:nvSpPr>
          <p:cNvPr id="3" name="Content Placeholder 2">
            <a:extLst>
              <a:ext uri="{FF2B5EF4-FFF2-40B4-BE49-F238E27FC236}">
                <a16:creationId xmlns:a16="http://schemas.microsoft.com/office/drawing/2014/main" id="{7A7889F7-8E26-4C24-B383-4A6204D41D39}"/>
              </a:ext>
            </a:extLst>
          </p:cNvPr>
          <p:cNvSpPr>
            <a:spLocks noGrp="1"/>
          </p:cNvSpPr>
          <p:nvPr>
            <p:ph idx="1"/>
          </p:nvPr>
        </p:nvSpPr>
        <p:spPr/>
        <p:txBody>
          <a:bodyPr/>
          <a:lstStyle/>
          <a:p>
            <a:r>
              <a:rPr lang="en-US" dirty="0"/>
              <a:t>- random three-letter combination that is pronounceable, and not actually used by any common UNIX command. The fact that it is a mispronunciation of "get" may or may not be relevant. </a:t>
            </a:r>
          </a:p>
          <a:p>
            <a:r>
              <a:rPr lang="en-US" dirty="0"/>
              <a:t>- stupid. contemptible and despicable. simple. Take your pick from the dictionary of slang. </a:t>
            </a:r>
          </a:p>
          <a:p>
            <a:r>
              <a:rPr lang="en-US" dirty="0"/>
              <a:t>- "global information tracker": you're in a good mood, and it actually works for you. Angels sing, and a light suddenly fills the room. </a:t>
            </a:r>
          </a:p>
          <a:p>
            <a:r>
              <a:rPr lang="en-US" dirty="0"/>
              <a:t>- "goddamn idiotic truckload of </a:t>
            </a:r>
            <a:r>
              <a:rPr lang="en-US" dirty="0" err="1"/>
              <a:t>sh</a:t>
            </a:r>
            <a:r>
              <a:rPr lang="en-US" dirty="0"/>
              <a:t>*t": when </a:t>
            </a:r>
            <a:r>
              <a:rPr lang="en-US"/>
              <a:t>it breaks </a:t>
            </a:r>
            <a:endParaRPr lang="LID4096" dirty="0"/>
          </a:p>
        </p:txBody>
      </p:sp>
    </p:spTree>
    <p:extLst>
      <p:ext uri="{BB962C8B-B14F-4D97-AF65-F5344CB8AC3E}">
        <p14:creationId xmlns:p14="http://schemas.microsoft.com/office/powerpoint/2010/main" val="3741574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87A02-A762-4702-9DF8-79D56A0747AE}"/>
              </a:ext>
            </a:extLst>
          </p:cNvPr>
          <p:cNvSpPr>
            <a:spLocks noGrp="1"/>
          </p:cNvSpPr>
          <p:nvPr>
            <p:ph type="title"/>
          </p:nvPr>
        </p:nvSpPr>
        <p:spPr/>
        <p:txBody>
          <a:bodyPr/>
          <a:lstStyle/>
          <a:p>
            <a:r>
              <a:rPr lang="en-US" dirty="0" err="1"/>
              <a:t>Versionshantering</a:t>
            </a:r>
            <a:endParaRPr lang="LID4096" dirty="0"/>
          </a:p>
        </p:txBody>
      </p:sp>
      <p:sp>
        <p:nvSpPr>
          <p:cNvPr id="3" name="Content Placeholder 2">
            <a:extLst>
              <a:ext uri="{FF2B5EF4-FFF2-40B4-BE49-F238E27FC236}">
                <a16:creationId xmlns:a16="http://schemas.microsoft.com/office/drawing/2014/main" id="{240DD5E9-912A-4BCB-9EAA-22C7860759E3}"/>
              </a:ext>
            </a:extLst>
          </p:cNvPr>
          <p:cNvSpPr>
            <a:spLocks noGrp="1"/>
          </p:cNvSpPr>
          <p:nvPr>
            <p:ph idx="1"/>
          </p:nvPr>
        </p:nvSpPr>
        <p:spPr/>
        <p:txBody>
          <a:bodyPr/>
          <a:lstStyle/>
          <a:p>
            <a:r>
              <a:rPr lang="sv-SE" dirty="0"/>
              <a:t>Git är ett versionhanteringssytem utvecklat av Linux skapare Linus Torvalds. Git är </a:t>
            </a:r>
            <a:r>
              <a:rPr lang="sv-SE" b="1" dirty="0"/>
              <a:t>distribuerat</a:t>
            </a:r>
            <a:r>
              <a:rPr lang="sv-SE" dirty="0"/>
              <a:t> vilket innebär att ett centralt arkiv saknas och att vem som helst kan skapa en egen kopia av ett repository. Git är därför ett bra system att använda om man är flera utvecklare i samma projekt men det är också perfekt för egna projekt som man jobbar själv i.</a:t>
            </a:r>
          </a:p>
          <a:p>
            <a:r>
              <a:rPr lang="sv-SE" dirty="0"/>
              <a:t>Skillnaderna mellan ett distribuerat och ett centraliserat system är flera men kortfattat är den främsta fördelen med ett distribuerat system att alla utvecklare har en helt komplett version av projektets historia till skillnad från ett centraliserat system där man endast har den senaste versionen på sin egen hårddisk.</a:t>
            </a:r>
            <a:endParaRPr lang="LID4096" dirty="0"/>
          </a:p>
        </p:txBody>
      </p:sp>
    </p:spTree>
    <p:extLst>
      <p:ext uri="{BB962C8B-B14F-4D97-AF65-F5344CB8AC3E}">
        <p14:creationId xmlns:p14="http://schemas.microsoft.com/office/powerpoint/2010/main" val="3032913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CE5A0-BDF2-4F34-B416-4453C414785D}"/>
              </a:ext>
            </a:extLst>
          </p:cNvPr>
          <p:cNvSpPr>
            <a:spLocks noGrp="1"/>
          </p:cNvSpPr>
          <p:nvPr>
            <p:ph type="title"/>
          </p:nvPr>
        </p:nvSpPr>
        <p:spPr/>
        <p:txBody>
          <a:bodyPr/>
          <a:lstStyle/>
          <a:p>
            <a:r>
              <a:rPr lang="en-US" dirty="0" err="1"/>
              <a:t>GITHub</a:t>
            </a:r>
            <a:endParaRPr lang="LID4096" dirty="0"/>
          </a:p>
        </p:txBody>
      </p:sp>
      <p:sp>
        <p:nvSpPr>
          <p:cNvPr id="3" name="Content Placeholder 2">
            <a:extLst>
              <a:ext uri="{FF2B5EF4-FFF2-40B4-BE49-F238E27FC236}">
                <a16:creationId xmlns:a16="http://schemas.microsoft.com/office/drawing/2014/main" id="{39631BA1-95D6-45DA-BE00-3EB4B2C29FAE}"/>
              </a:ext>
            </a:extLst>
          </p:cNvPr>
          <p:cNvSpPr>
            <a:spLocks noGrp="1"/>
          </p:cNvSpPr>
          <p:nvPr>
            <p:ph idx="1"/>
          </p:nvPr>
        </p:nvSpPr>
        <p:spPr/>
        <p:txBody>
          <a:bodyPr/>
          <a:lstStyle/>
          <a:p>
            <a:r>
              <a:rPr lang="en-US" dirty="0"/>
              <a:t>GitHub Desktop </a:t>
            </a:r>
          </a:p>
          <a:p>
            <a:pPr lvl="1"/>
            <a:r>
              <a:rPr lang="en-US" dirty="0"/>
              <a:t>Focus on what matters instead of fighting with Git. Whether you're new to Git or a seasoned user, GitHub Desktop simplifies your development workflow.</a:t>
            </a:r>
          </a:p>
          <a:p>
            <a:pPr marL="0" indent="0">
              <a:buNone/>
            </a:pPr>
            <a:endParaRPr lang="en-US" dirty="0"/>
          </a:p>
          <a:p>
            <a:r>
              <a:rPr lang="en-US" dirty="0"/>
              <a:t>GitHub: </a:t>
            </a:r>
            <a:r>
              <a:rPr lang="en-US" dirty="0">
                <a:hlinkClick r:id="rId2"/>
              </a:rPr>
              <a:t>https://github.com/</a:t>
            </a:r>
            <a:endParaRPr lang="en-US" dirty="0"/>
          </a:p>
          <a:p>
            <a:r>
              <a:rPr lang="en-US" dirty="0" err="1"/>
              <a:t>Klient</a:t>
            </a:r>
            <a:r>
              <a:rPr lang="en-US" dirty="0"/>
              <a:t>: </a:t>
            </a:r>
            <a:r>
              <a:rPr lang="en-US" dirty="0">
                <a:hlinkClick r:id="rId3"/>
              </a:rPr>
              <a:t>https://desktop.github.com/</a:t>
            </a:r>
            <a:endParaRPr lang="en-US" dirty="0"/>
          </a:p>
          <a:p>
            <a:r>
              <a:rPr lang="en-US" dirty="0" err="1"/>
              <a:t>Engelsk</a:t>
            </a:r>
            <a:r>
              <a:rPr lang="en-US" dirty="0"/>
              <a:t> guide: </a:t>
            </a:r>
            <a:r>
              <a:rPr lang="en-US" dirty="0">
                <a:hlinkClick r:id="rId4"/>
              </a:rPr>
              <a:t>https://guides.github.com/activities/hello-world/</a:t>
            </a:r>
            <a:endParaRPr lang="en-US" dirty="0"/>
          </a:p>
        </p:txBody>
      </p:sp>
    </p:spTree>
    <p:extLst>
      <p:ext uri="{BB962C8B-B14F-4D97-AF65-F5344CB8AC3E}">
        <p14:creationId xmlns:p14="http://schemas.microsoft.com/office/powerpoint/2010/main" val="4107835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A1ED8-F6B3-478A-BA2A-38E74FC2CF50}"/>
              </a:ext>
            </a:extLst>
          </p:cNvPr>
          <p:cNvSpPr>
            <a:spLocks noGrp="1"/>
          </p:cNvSpPr>
          <p:nvPr>
            <p:ph type="title"/>
          </p:nvPr>
        </p:nvSpPr>
        <p:spPr/>
        <p:txBody>
          <a:bodyPr/>
          <a:lstStyle/>
          <a:p>
            <a:r>
              <a:rPr lang="en-US" dirty="0"/>
              <a:t>GIT - </a:t>
            </a:r>
            <a:r>
              <a:rPr lang="en-US" dirty="0" err="1"/>
              <a:t>Kommandon</a:t>
            </a:r>
            <a:endParaRPr lang="LID4096" dirty="0"/>
          </a:p>
        </p:txBody>
      </p:sp>
      <p:sp>
        <p:nvSpPr>
          <p:cNvPr id="3" name="Content Placeholder 2">
            <a:extLst>
              <a:ext uri="{FF2B5EF4-FFF2-40B4-BE49-F238E27FC236}">
                <a16:creationId xmlns:a16="http://schemas.microsoft.com/office/drawing/2014/main" id="{8A2EFC82-52E5-4E7D-B296-E0F7277399D8}"/>
              </a:ext>
            </a:extLst>
          </p:cNvPr>
          <p:cNvSpPr>
            <a:spLocks noGrp="1"/>
          </p:cNvSpPr>
          <p:nvPr>
            <p:ph idx="1"/>
          </p:nvPr>
        </p:nvSpPr>
        <p:spPr/>
        <p:txBody>
          <a:bodyPr>
            <a:normAutofit fontScale="92500" lnSpcReduction="10000"/>
          </a:bodyPr>
          <a:lstStyle/>
          <a:p>
            <a:r>
              <a:rPr lang="en-US" dirty="0"/>
              <a:t>Clone</a:t>
            </a:r>
          </a:p>
          <a:p>
            <a:pPr lvl="1"/>
            <a:r>
              <a:rPr lang="sv-SE" dirty="0"/>
              <a:t>Klonar/kopierar och skapar en egen arbetskopia av ett existerande repo.</a:t>
            </a:r>
          </a:p>
          <a:p>
            <a:r>
              <a:rPr lang="en-US" dirty="0"/>
              <a:t>Stage</a:t>
            </a:r>
          </a:p>
          <a:p>
            <a:pPr lvl="1"/>
            <a:r>
              <a:rPr lang="en-US" dirty="0" err="1"/>
              <a:t>Förbereder</a:t>
            </a:r>
            <a:r>
              <a:rPr lang="en-US" dirty="0"/>
              <a:t> </a:t>
            </a:r>
            <a:r>
              <a:rPr lang="en-US" dirty="0" err="1"/>
              <a:t>filerna</a:t>
            </a:r>
            <a:r>
              <a:rPr lang="en-US" dirty="0"/>
              <a:t> för commit</a:t>
            </a:r>
          </a:p>
          <a:p>
            <a:r>
              <a:rPr lang="en-US" dirty="0"/>
              <a:t>Commit</a:t>
            </a:r>
          </a:p>
          <a:p>
            <a:pPr lvl="1"/>
            <a:r>
              <a:rPr lang="sv-SE" dirty="0"/>
              <a:t>Uppdaterar filerna i ditt repo och skapar en punkt som det går att återställa ifrån</a:t>
            </a:r>
            <a:endParaRPr lang="en-US" dirty="0"/>
          </a:p>
          <a:p>
            <a:r>
              <a:rPr lang="en-US" dirty="0"/>
              <a:t>Push</a:t>
            </a:r>
          </a:p>
          <a:p>
            <a:pPr lvl="1"/>
            <a:r>
              <a:rPr lang="sv-SE" dirty="0"/>
              <a:t>Trycker upp filerna till ditt fjärr-repo, t.ex till Github.</a:t>
            </a:r>
            <a:endParaRPr lang="en-US" dirty="0"/>
          </a:p>
          <a:p>
            <a:r>
              <a:rPr lang="en-US" dirty="0"/>
              <a:t>Pull</a:t>
            </a:r>
          </a:p>
          <a:p>
            <a:pPr lvl="1"/>
            <a:r>
              <a:rPr lang="sv-SE" dirty="0"/>
              <a:t>Hämtar hem de senaste ändringarna från fjärr-repo, och mergar det till dina filer</a:t>
            </a:r>
            <a:endParaRPr lang="en-US" dirty="0"/>
          </a:p>
          <a:p>
            <a:r>
              <a:rPr lang="en-US" dirty="0"/>
              <a:t>Fetch</a:t>
            </a:r>
          </a:p>
          <a:p>
            <a:pPr lvl="1"/>
            <a:r>
              <a:rPr lang="sv-SE" dirty="0"/>
              <a:t>Hämtar hem de senaste ändringarna från fjärr-repo, men mergar inte.</a:t>
            </a:r>
            <a:endParaRPr lang="en-US" dirty="0"/>
          </a:p>
          <a:p>
            <a:endParaRPr lang="LID4096" dirty="0"/>
          </a:p>
        </p:txBody>
      </p:sp>
    </p:spTree>
    <p:extLst>
      <p:ext uri="{BB962C8B-B14F-4D97-AF65-F5344CB8AC3E}">
        <p14:creationId xmlns:p14="http://schemas.microsoft.com/office/powerpoint/2010/main" val="2304063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750D0-D5BE-423A-9C3E-631000DBD153}"/>
              </a:ext>
            </a:extLst>
          </p:cNvPr>
          <p:cNvSpPr>
            <a:spLocks noGrp="1"/>
          </p:cNvSpPr>
          <p:nvPr>
            <p:ph type="title"/>
          </p:nvPr>
        </p:nvSpPr>
        <p:spPr/>
        <p:txBody>
          <a:bodyPr/>
          <a:lstStyle/>
          <a:p>
            <a:r>
              <a:rPr lang="en-US" dirty="0" err="1"/>
              <a:t>Arbetsflöde</a:t>
            </a:r>
            <a:endParaRPr lang="LID4096" dirty="0"/>
          </a:p>
        </p:txBody>
      </p:sp>
      <p:sp>
        <p:nvSpPr>
          <p:cNvPr id="3" name="Content Placeholder 2">
            <a:extLst>
              <a:ext uri="{FF2B5EF4-FFF2-40B4-BE49-F238E27FC236}">
                <a16:creationId xmlns:a16="http://schemas.microsoft.com/office/drawing/2014/main" id="{0CD09394-6068-402F-A5E4-F17C3ED6A78E}"/>
              </a:ext>
            </a:extLst>
          </p:cNvPr>
          <p:cNvSpPr>
            <a:spLocks noGrp="1"/>
          </p:cNvSpPr>
          <p:nvPr>
            <p:ph idx="1"/>
          </p:nvPr>
        </p:nvSpPr>
        <p:spPr/>
        <p:txBody>
          <a:bodyPr/>
          <a:lstStyle/>
          <a:p>
            <a:r>
              <a:rPr lang="en-US" dirty="0" err="1"/>
              <a:t>Arbeta</a:t>
            </a:r>
            <a:r>
              <a:rPr lang="en-US" dirty="0"/>
              <a:t> med </a:t>
            </a:r>
            <a:r>
              <a:rPr lang="en-US" dirty="0" err="1"/>
              <a:t>filerna</a:t>
            </a:r>
            <a:endParaRPr lang="en-US" dirty="0"/>
          </a:p>
          <a:p>
            <a:r>
              <a:rPr lang="en-US" dirty="0"/>
              <a:t>Gå till GitHub Desktop</a:t>
            </a:r>
          </a:p>
          <a:p>
            <a:r>
              <a:rPr lang="en-US" dirty="0"/>
              <a:t>Du ser vilka filer </a:t>
            </a:r>
            <a:r>
              <a:rPr lang="en-US" dirty="0" err="1"/>
              <a:t>som</a:t>
            </a:r>
            <a:r>
              <a:rPr lang="en-US" dirty="0"/>
              <a:t> </a:t>
            </a:r>
            <a:r>
              <a:rPr lang="en-US" dirty="0" err="1"/>
              <a:t>förändrats</a:t>
            </a:r>
            <a:r>
              <a:rPr lang="en-US" dirty="0"/>
              <a:t> </a:t>
            </a:r>
            <a:r>
              <a:rPr lang="en-US" dirty="0" err="1"/>
              <a:t>eller</a:t>
            </a:r>
            <a:r>
              <a:rPr lang="en-US" dirty="0"/>
              <a:t> </a:t>
            </a:r>
            <a:r>
              <a:rPr lang="en-US" dirty="0" err="1"/>
              <a:t>lagts</a:t>
            </a:r>
            <a:r>
              <a:rPr lang="en-US" dirty="0"/>
              <a:t> till.</a:t>
            </a:r>
          </a:p>
          <a:p>
            <a:r>
              <a:rPr lang="en-US" dirty="0" err="1"/>
              <a:t>Skriv</a:t>
            </a:r>
            <a:r>
              <a:rPr lang="en-US" dirty="0"/>
              <a:t> in </a:t>
            </a:r>
            <a:r>
              <a:rPr lang="en-US" dirty="0" err="1"/>
              <a:t>en</a:t>
            </a:r>
            <a:r>
              <a:rPr lang="en-US" dirty="0"/>
              <a:t> Commit-kommentar</a:t>
            </a:r>
          </a:p>
          <a:p>
            <a:r>
              <a:rPr lang="en-US" dirty="0" err="1"/>
              <a:t>Klicka</a:t>
            </a:r>
            <a:r>
              <a:rPr lang="en-US" dirty="0"/>
              <a:t> på Commit to master</a:t>
            </a:r>
          </a:p>
          <a:p>
            <a:r>
              <a:rPr lang="en-US" dirty="0" err="1"/>
              <a:t>Klicka</a:t>
            </a:r>
            <a:r>
              <a:rPr lang="en-US" dirty="0"/>
              <a:t> Push Origin</a:t>
            </a:r>
          </a:p>
          <a:p>
            <a:r>
              <a:rPr lang="en-US" dirty="0" err="1"/>
              <a:t>Klart</a:t>
            </a:r>
            <a:r>
              <a:rPr lang="en-US" dirty="0"/>
              <a:t>!</a:t>
            </a:r>
          </a:p>
        </p:txBody>
      </p:sp>
    </p:spTree>
    <p:extLst>
      <p:ext uri="{BB962C8B-B14F-4D97-AF65-F5344CB8AC3E}">
        <p14:creationId xmlns:p14="http://schemas.microsoft.com/office/powerpoint/2010/main" val="1416438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02055-61C9-4355-8EA9-D4523065A872}"/>
              </a:ext>
            </a:extLst>
          </p:cNvPr>
          <p:cNvSpPr>
            <a:spLocks noGrp="1"/>
          </p:cNvSpPr>
          <p:nvPr>
            <p:ph type="title"/>
          </p:nvPr>
        </p:nvSpPr>
        <p:spPr/>
        <p:txBody>
          <a:bodyPr/>
          <a:lstStyle/>
          <a:p>
            <a:r>
              <a:rPr lang="en-US" dirty="0"/>
              <a:t>GITHUB Pages - Repositories</a:t>
            </a:r>
            <a:endParaRPr lang="LID4096" dirty="0"/>
          </a:p>
        </p:txBody>
      </p:sp>
      <p:sp>
        <p:nvSpPr>
          <p:cNvPr id="3" name="Content Placeholder 2">
            <a:extLst>
              <a:ext uri="{FF2B5EF4-FFF2-40B4-BE49-F238E27FC236}">
                <a16:creationId xmlns:a16="http://schemas.microsoft.com/office/drawing/2014/main" id="{A3C0D4B3-822C-4450-99F3-6E52AF381994}"/>
              </a:ext>
            </a:extLst>
          </p:cNvPr>
          <p:cNvSpPr>
            <a:spLocks noGrp="1"/>
          </p:cNvSpPr>
          <p:nvPr>
            <p:ph idx="1"/>
          </p:nvPr>
        </p:nvSpPr>
        <p:spPr/>
        <p:txBody>
          <a:bodyPr/>
          <a:lstStyle/>
          <a:p>
            <a:r>
              <a:rPr lang="en-US" dirty="0"/>
              <a:t>Du </a:t>
            </a:r>
            <a:r>
              <a:rPr lang="en-US" dirty="0" err="1"/>
              <a:t>kan</a:t>
            </a:r>
            <a:r>
              <a:rPr lang="en-US" dirty="0"/>
              <a:t> </a:t>
            </a:r>
            <a:r>
              <a:rPr lang="en-US" dirty="0" err="1"/>
              <a:t>publicera</a:t>
            </a:r>
            <a:r>
              <a:rPr lang="en-US" dirty="0"/>
              <a:t> ett repository </a:t>
            </a:r>
            <a:r>
              <a:rPr lang="en-US" dirty="0" err="1"/>
              <a:t>som</a:t>
            </a:r>
            <a:r>
              <a:rPr lang="en-US" dirty="0"/>
              <a:t> </a:t>
            </a:r>
            <a:r>
              <a:rPr lang="en-US" dirty="0" err="1"/>
              <a:t>en</a:t>
            </a:r>
            <a:r>
              <a:rPr lang="en-US" dirty="0"/>
              <a:t> webbsida.</a:t>
            </a:r>
          </a:p>
          <a:p>
            <a:r>
              <a:rPr lang="en-US" dirty="0"/>
              <a:t>Gå in på settings för det repository du vill </a:t>
            </a:r>
            <a:r>
              <a:rPr lang="en-US" dirty="0" err="1"/>
              <a:t>publicera</a:t>
            </a:r>
            <a:r>
              <a:rPr lang="en-US" dirty="0"/>
              <a:t>.</a:t>
            </a:r>
          </a:p>
          <a:p>
            <a:r>
              <a:rPr lang="en-US" dirty="0" err="1"/>
              <a:t>Längst</a:t>
            </a:r>
            <a:r>
              <a:rPr lang="en-US" dirty="0"/>
              <a:t> ner </a:t>
            </a:r>
            <a:r>
              <a:rPr lang="en-US" dirty="0" err="1"/>
              <a:t>väljer</a:t>
            </a:r>
            <a:r>
              <a:rPr lang="en-US" dirty="0"/>
              <a:t> du </a:t>
            </a:r>
            <a:r>
              <a:rPr lang="en-US" dirty="0" err="1"/>
              <a:t>att</a:t>
            </a:r>
            <a:r>
              <a:rPr lang="en-US" dirty="0"/>
              <a:t> </a:t>
            </a:r>
            <a:r>
              <a:rPr lang="en-US" dirty="0" err="1"/>
              <a:t>publicera</a:t>
            </a:r>
            <a:r>
              <a:rPr lang="en-US" dirty="0"/>
              <a:t> Master-</a:t>
            </a:r>
            <a:r>
              <a:rPr lang="en-US" dirty="0" err="1"/>
              <a:t>branchen</a:t>
            </a:r>
            <a:r>
              <a:rPr lang="en-US" dirty="0"/>
              <a:t>.</a:t>
            </a:r>
          </a:p>
          <a:p>
            <a:r>
              <a:rPr lang="en-US" dirty="0"/>
              <a:t>Även här är det viktigt </a:t>
            </a:r>
            <a:r>
              <a:rPr lang="en-US" dirty="0" err="1"/>
              <a:t>att</a:t>
            </a:r>
            <a:r>
              <a:rPr lang="en-US" dirty="0"/>
              <a:t> du har </a:t>
            </a:r>
            <a:r>
              <a:rPr lang="en-US" dirty="0" err="1"/>
              <a:t>en</a:t>
            </a:r>
            <a:r>
              <a:rPr lang="en-US" dirty="0"/>
              <a:t> index.html </a:t>
            </a:r>
            <a:r>
              <a:rPr lang="en-US" dirty="0" err="1"/>
              <a:t>som</a:t>
            </a:r>
            <a:r>
              <a:rPr lang="en-US" dirty="0"/>
              <a:t> </a:t>
            </a:r>
            <a:r>
              <a:rPr lang="en-US" dirty="0" err="1"/>
              <a:t>startsida</a:t>
            </a:r>
            <a:r>
              <a:rPr lang="en-US" dirty="0"/>
              <a:t>.</a:t>
            </a:r>
          </a:p>
          <a:p>
            <a:r>
              <a:rPr lang="en-US" dirty="0" err="1"/>
              <a:t>Adressen</a:t>
            </a:r>
            <a:r>
              <a:rPr lang="en-US" dirty="0"/>
              <a:t> till den </a:t>
            </a:r>
            <a:r>
              <a:rPr lang="en-US" dirty="0" err="1"/>
              <a:t>sidan</a:t>
            </a:r>
            <a:r>
              <a:rPr lang="en-US" dirty="0"/>
              <a:t> blir “username.github.io/</a:t>
            </a:r>
            <a:r>
              <a:rPr lang="en-US" dirty="0" err="1"/>
              <a:t>repositoryname</a:t>
            </a:r>
            <a:r>
              <a:rPr lang="en-US" dirty="0"/>
              <a:t>”</a:t>
            </a:r>
            <a:endParaRPr lang="LID4096" dirty="0"/>
          </a:p>
        </p:txBody>
      </p:sp>
    </p:spTree>
    <p:extLst>
      <p:ext uri="{BB962C8B-B14F-4D97-AF65-F5344CB8AC3E}">
        <p14:creationId xmlns:p14="http://schemas.microsoft.com/office/powerpoint/2010/main" val="1089666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2F8D-619B-4866-BFBD-8294BDF4BF2D}"/>
              </a:ext>
            </a:extLst>
          </p:cNvPr>
          <p:cNvSpPr>
            <a:spLocks noGrp="1"/>
          </p:cNvSpPr>
          <p:nvPr>
            <p:ph type="title"/>
          </p:nvPr>
        </p:nvSpPr>
        <p:spPr/>
        <p:txBody>
          <a:bodyPr/>
          <a:lstStyle/>
          <a:p>
            <a:r>
              <a:rPr lang="en-US" dirty="0"/>
              <a:t>GITHUB Pages - </a:t>
            </a:r>
            <a:r>
              <a:rPr lang="en-US" dirty="0" err="1"/>
              <a:t>Startsida</a:t>
            </a:r>
            <a:endParaRPr lang="LID4096" dirty="0"/>
          </a:p>
        </p:txBody>
      </p:sp>
      <p:sp>
        <p:nvSpPr>
          <p:cNvPr id="3" name="Content Placeholder 2">
            <a:extLst>
              <a:ext uri="{FF2B5EF4-FFF2-40B4-BE49-F238E27FC236}">
                <a16:creationId xmlns:a16="http://schemas.microsoft.com/office/drawing/2014/main" id="{C0B53A55-0FB5-4415-A2F1-564E9981333E}"/>
              </a:ext>
            </a:extLst>
          </p:cNvPr>
          <p:cNvSpPr>
            <a:spLocks noGrp="1"/>
          </p:cNvSpPr>
          <p:nvPr>
            <p:ph idx="1"/>
          </p:nvPr>
        </p:nvSpPr>
        <p:spPr/>
        <p:txBody>
          <a:bodyPr/>
          <a:lstStyle/>
          <a:p>
            <a:r>
              <a:rPr lang="en-US" dirty="0">
                <a:hlinkClick r:id="rId2"/>
              </a:rPr>
              <a:t>https://pages.github.com/</a:t>
            </a:r>
            <a:endParaRPr lang="en-US" dirty="0"/>
          </a:p>
          <a:p>
            <a:r>
              <a:rPr lang="en-US" dirty="0" err="1"/>
              <a:t>Skapa</a:t>
            </a:r>
            <a:r>
              <a:rPr lang="en-US" dirty="0"/>
              <a:t> ett repository </a:t>
            </a:r>
            <a:r>
              <a:rPr lang="en-US" dirty="0" err="1"/>
              <a:t>som</a:t>
            </a:r>
            <a:r>
              <a:rPr lang="en-US" dirty="0"/>
              <a:t> </a:t>
            </a:r>
            <a:r>
              <a:rPr lang="en-US" dirty="0" err="1"/>
              <a:t>heter</a:t>
            </a:r>
            <a:r>
              <a:rPr lang="en-US" dirty="0"/>
              <a:t> “username.github.io”</a:t>
            </a:r>
          </a:p>
          <a:p>
            <a:r>
              <a:rPr lang="en-US" dirty="0" err="1"/>
              <a:t>Skapa</a:t>
            </a:r>
            <a:r>
              <a:rPr lang="en-US" dirty="0"/>
              <a:t> </a:t>
            </a:r>
            <a:r>
              <a:rPr lang="en-US" dirty="0" err="1"/>
              <a:t>eller</a:t>
            </a:r>
            <a:r>
              <a:rPr lang="en-US" dirty="0"/>
              <a:t> </a:t>
            </a:r>
            <a:r>
              <a:rPr lang="en-US" dirty="0" err="1"/>
              <a:t>lägg</a:t>
            </a:r>
            <a:r>
              <a:rPr lang="en-US" dirty="0"/>
              <a:t> in filer, </a:t>
            </a:r>
            <a:r>
              <a:rPr lang="en-US" dirty="0" err="1"/>
              <a:t>som</a:t>
            </a:r>
            <a:r>
              <a:rPr lang="en-US" dirty="0"/>
              <a:t> </a:t>
            </a:r>
            <a:r>
              <a:rPr lang="en-US" dirty="0" err="1"/>
              <a:t>tillsammans</a:t>
            </a:r>
            <a:r>
              <a:rPr lang="en-US" dirty="0"/>
              <a:t> ger </a:t>
            </a:r>
            <a:r>
              <a:rPr lang="en-US" dirty="0" err="1"/>
              <a:t>en</a:t>
            </a:r>
            <a:r>
              <a:rPr lang="en-US" dirty="0"/>
              <a:t> </a:t>
            </a:r>
            <a:r>
              <a:rPr lang="en-US" dirty="0" err="1"/>
              <a:t>snygg</a:t>
            </a:r>
            <a:r>
              <a:rPr lang="en-US" dirty="0"/>
              <a:t> och bra </a:t>
            </a:r>
            <a:r>
              <a:rPr lang="en-US" dirty="0" err="1"/>
              <a:t>hemsida</a:t>
            </a:r>
            <a:r>
              <a:rPr lang="en-US" dirty="0"/>
              <a:t>.</a:t>
            </a:r>
          </a:p>
          <a:p>
            <a:r>
              <a:rPr lang="en-US" dirty="0" err="1"/>
              <a:t>Startsidan</a:t>
            </a:r>
            <a:r>
              <a:rPr lang="en-US" dirty="0"/>
              <a:t> på din sajt ska </a:t>
            </a:r>
            <a:r>
              <a:rPr lang="en-US" dirty="0" err="1"/>
              <a:t>heta</a:t>
            </a:r>
            <a:r>
              <a:rPr lang="en-US" dirty="0"/>
              <a:t> index.html</a:t>
            </a:r>
          </a:p>
          <a:p>
            <a:r>
              <a:rPr lang="en-US" dirty="0" err="1"/>
              <a:t>Pusha</a:t>
            </a:r>
            <a:r>
              <a:rPr lang="en-US" dirty="0"/>
              <a:t> upp detta, och besök sedan </a:t>
            </a:r>
            <a:r>
              <a:rPr lang="en-US" dirty="0">
                <a:hlinkClick r:id="rId3"/>
              </a:rPr>
              <a:t>https://username.github.io</a:t>
            </a:r>
            <a:endParaRPr lang="en-US" dirty="0"/>
          </a:p>
          <a:p>
            <a:r>
              <a:rPr lang="en-US" dirty="0"/>
              <a:t>Din sida </a:t>
            </a:r>
            <a:r>
              <a:rPr lang="en-US" dirty="0" err="1"/>
              <a:t>syns</a:t>
            </a:r>
            <a:r>
              <a:rPr lang="en-US" dirty="0"/>
              <a:t> för </a:t>
            </a:r>
            <a:r>
              <a:rPr lang="en-US" dirty="0" err="1"/>
              <a:t>hela</a:t>
            </a:r>
            <a:r>
              <a:rPr lang="en-US" dirty="0"/>
              <a:t> </a:t>
            </a:r>
            <a:r>
              <a:rPr lang="en-US" dirty="0" err="1"/>
              <a:t>världen</a:t>
            </a:r>
            <a:endParaRPr lang="en-US" dirty="0"/>
          </a:p>
          <a:p>
            <a:endParaRPr lang="LID4096" dirty="0"/>
          </a:p>
        </p:txBody>
      </p:sp>
    </p:spTree>
    <p:extLst>
      <p:ext uri="{BB962C8B-B14F-4D97-AF65-F5344CB8AC3E}">
        <p14:creationId xmlns:p14="http://schemas.microsoft.com/office/powerpoint/2010/main" val="3881659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2A72E-F82F-4550-9CEC-FD3CCB957C54}"/>
              </a:ext>
            </a:extLst>
          </p:cNvPr>
          <p:cNvSpPr>
            <a:spLocks noGrp="1"/>
          </p:cNvSpPr>
          <p:nvPr>
            <p:ph type="title"/>
          </p:nvPr>
        </p:nvSpPr>
        <p:spPr/>
        <p:txBody>
          <a:bodyPr/>
          <a:lstStyle/>
          <a:p>
            <a:r>
              <a:rPr lang="en-US" dirty="0" err="1"/>
              <a:t>Länkar</a:t>
            </a:r>
            <a:r>
              <a:rPr lang="en-US" dirty="0"/>
              <a:t> GITHUB och Pages</a:t>
            </a:r>
            <a:endParaRPr lang="LID4096" dirty="0"/>
          </a:p>
        </p:txBody>
      </p:sp>
      <p:sp>
        <p:nvSpPr>
          <p:cNvPr id="3" name="Content Placeholder 2">
            <a:extLst>
              <a:ext uri="{FF2B5EF4-FFF2-40B4-BE49-F238E27FC236}">
                <a16:creationId xmlns:a16="http://schemas.microsoft.com/office/drawing/2014/main" id="{A853BBB5-84A8-420E-96F9-CB2359DA4FDF}"/>
              </a:ext>
            </a:extLst>
          </p:cNvPr>
          <p:cNvSpPr>
            <a:spLocks noGrp="1"/>
          </p:cNvSpPr>
          <p:nvPr>
            <p:ph idx="1"/>
          </p:nvPr>
        </p:nvSpPr>
        <p:spPr/>
        <p:txBody>
          <a:bodyPr/>
          <a:lstStyle/>
          <a:p>
            <a:r>
              <a:rPr lang="en-US" dirty="0">
                <a:hlinkClick r:id="rId2"/>
              </a:rPr>
              <a:t>https://www.youtube.com/watch?v=BA_c3bGQXlQ</a:t>
            </a:r>
            <a:endParaRPr lang="en-US" dirty="0">
              <a:hlinkClick r:id="rId3"/>
            </a:endParaRPr>
          </a:p>
          <a:p>
            <a:r>
              <a:rPr lang="en-US" dirty="0">
                <a:hlinkClick r:id="rId3"/>
              </a:rPr>
              <a:t>https://www.youtube.com/watch?v=w3jLJU7DT5E</a:t>
            </a:r>
            <a:endParaRPr lang="en-US" dirty="0"/>
          </a:p>
          <a:p>
            <a:r>
              <a:rPr lang="en-US" dirty="0">
                <a:hlinkClick r:id="rId4"/>
              </a:rPr>
              <a:t>https://www.youtube.com/watch?v=Loav1kbA640</a:t>
            </a:r>
            <a:endParaRPr lang="en-US" dirty="0"/>
          </a:p>
          <a:p>
            <a:r>
              <a:rPr lang="en-US" dirty="0">
                <a:hlinkClick r:id="rId5"/>
              </a:rPr>
              <a:t>https://www.youtube.com/watch?v=uUuTYDg9XoI</a:t>
            </a:r>
            <a:endParaRPr lang="en-US" dirty="0"/>
          </a:p>
          <a:p>
            <a:r>
              <a:rPr lang="en-US" dirty="0">
                <a:hlinkClick r:id="rId6"/>
              </a:rPr>
              <a:t>https://www.youtube.com/watch?v=3jt-J4Rc__M</a:t>
            </a:r>
            <a:endParaRPr lang="en-US" dirty="0"/>
          </a:p>
          <a:p>
            <a:endParaRPr lang="en-US" dirty="0"/>
          </a:p>
          <a:p>
            <a:endParaRPr lang="LID4096" dirty="0"/>
          </a:p>
        </p:txBody>
      </p:sp>
    </p:spTree>
    <p:extLst>
      <p:ext uri="{BB962C8B-B14F-4D97-AF65-F5344CB8AC3E}">
        <p14:creationId xmlns:p14="http://schemas.microsoft.com/office/powerpoint/2010/main" val="3242417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7304</TotalTime>
  <Words>710</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Garamond</vt:lpstr>
      <vt:lpstr>Savon</vt:lpstr>
      <vt:lpstr>GIT</vt:lpstr>
      <vt:lpstr>GIT</vt:lpstr>
      <vt:lpstr>Versionshantering</vt:lpstr>
      <vt:lpstr>GITHub</vt:lpstr>
      <vt:lpstr>GIT - Kommandon</vt:lpstr>
      <vt:lpstr>Arbetsflöde</vt:lpstr>
      <vt:lpstr>GITHUB Pages - Repositories</vt:lpstr>
      <vt:lpstr>GITHUB Pages - Startsida</vt:lpstr>
      <vt:lpstr>Länkar GITHUB och Pages</vt:lpstr>
      <vt:lpstr>Länkar GIT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Mikael Engstrom</dc:creator>
  <cp:lastModifiedBy>Mikael Engstrom</cp:lastModifiedBy>
  <cp:revision>3</cp:revision>
  <dcterms:created xsi:type="dcterms:W3CDTF">2018-09-09T20:51:29Z</dcterms:created>
  <dcterms:modified xsi:type="dcterms:W3CDTF">2020-09-09T19:49:59Z</dcterms:modified>
</cp:coreProperties>
</file>