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5695"/>
            <a:ext cx="6858000" cy="201177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050"/>
            <a:ext cx="6858000" cy="13951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2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4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7651"/>
            <a:ext cx="1971675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7651"/>
            <a:ext cx="5800725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8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3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40613"/>
            <a:ext cx="7886700" cy="24036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67048"/>
            <a:ext cx="7886700" cy="1264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6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8258"/>
            <a:ext cx="38862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8258"/>
            <a:ext cx="38862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7652"/>
            <a:ext cx="7886700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6536"/>
            <a:ext cx="3868340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0757"/>
            <a:ext cx="3868340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6536"/>
            <a:ext cx="3887391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0757"/>
            <a:ext cx="3887391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9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2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1998"/>
            <a:ext cx="4629150" cy="41064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9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31998"/>
            <a:ext cx="4629150" cy="41064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83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7652"/>
            <a:ext cx="78867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8258"/>
            <a:ext cx="78867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10AF-CCB0-4109-9629-38C5E7620F56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55814"/>
            <a:ext cx="30861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95B7019-3A95-4A51-9EEF-0FF2EDC0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2" y="3600"/>
            <a:ext cx="3901412" cy="2926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AB3733-95B7-42FE-AD29-D7823C4D06C9}"/>
              </a:ext>
            </a:extLst>
          </p:cNvPr>
          <p:cNvSpPr txBox="1"/>
          <p:nvPr/>
        </p:nvSpPr>
        <p:spPr>
          <a:xfrm>
            <a:off x="643376" y="179753"/>
            <a:ext cx="8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CA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142E9-A882-4447-BF99-FB76B4BAB5FE}"/>
              </a:ext>
            </a:extLst>
          </p:cNvPr>
          <p:cNvSpPr txBox="1"/>
          <p:nvPr/>
        </p:nvSpPr>
        <p:spPr>
          <a:xfrm>
            <a:off x="7353953" y="986577"/>
            <a:ext cx="292403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8" dirty="0"/>
              <a:t>B</a:t>
            </a:r>
            <a:endParaRPr lang="en-CA" sz="1138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14BB1C-D67C-49CF-8B30-23DEAFC9FA3A}"/>
              </a:ext>
            </a:extLst>
          </p:cNvPr>
          <p:cNvSpPr txBox="1"/>
          <p:nvPr/>
        </p:nvSpPr>
        <p:spPr>
          <a:xfrm>
            <a:off x="1689167" y="3000308"/>
            <a:ext cx="290724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8" dirty="0"/>
              <a:t>C</a:t>
            </a:r>
            <a:endParaRPr lang="en-CA" sz="1138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DDFC9-22BB-49E6-8D13-B0C0E4ABA24F}"/>
              </a:ext>
            </a:extLst>
          </p:cNvPr>
          <p:cNvSpPr txBox="1"/>
          <p:nvPr/>
        </p:nvSpPr>
        <p:spPr>
          <a:xfrm>
            <a:off x="7346542" y="3001701"/>
            <a:ext cx="304152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8" dirty="0"/>
              <a:t>D</a:t>
            </a:r>
            <a:endParaRPr lang="en-CA" sz="1138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19D95B-2E99-48BF-8354-308AD6AE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6" y="15609"/>
            <a:ext cx="3901412" cy="29260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91AC1A6-89B1-4E51-B030-37AEE622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5" y="2814021"/>
            <a:ext cx="3901412" cy="29260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C52C9E-6D0D-49B5-811B-45118682E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2" y="2806337"/>
            <a:ext cx="3901412" cy="29260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5A965D-35CD-49A3-9E9B-2B90B1807D22}"/>
              </a:ext>
            </a:extLst>
          </p:cNvPr>
          <p:cNvSpPr txBox="1"/>
          <p:nvPr/>
        </p:nvSpPr>
        <p:spPr>
          <a:xfrm>
            <a:off x="641409" y="3000308"/>
            <a:ext cx="8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en-C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57A20D-0A72-4EE6-ADA3-6D27742D44E2}"/>
              </a:ext>
            </a:extLst>
          </p:cNvPr>
          <p:cNvSpPr txBox="1"/>
          <p:nvPr/>
        </p:nvSpPr>
        <p:spPr>
          <a:xfrm>
            <a:off x="8188384" y="179753"/>
            <a:ext cx="8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CA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C26798-81FE-4CCD-B0F8-9938ABEB98DF}"/>
              </a:ext>
            </a:extLst>
          </p:cNvPr>
          <p:cNvSpPr txBox="1"/>
          <p:nvPr/>
        </p:nvSpPr>
        <p:spPr>
          <a:xfrm>
            <a:off x="8188384" y="3000308"/>
            <a:ext cx="8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3463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</dc:creator>
  <cp:lastModifiedBy>Luka</cp:lastModifiedBy>
  <cp:revision>3</cp:revision>
  <dcterms:created xsi:type="dcterms:W3CDTF">2021-06-17T22:05:53Z</dcterms:created>
  <dcterms:modified xsi:type="dcterms:W3CDTF">2021-06-17T23:36:09Z</dcterms:modified>
</cp:coreProperties>
</file>