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4" r:id="rId4"/>
    <p:sldId id="258" r:id="rId5"/>
    <p:sldId id="260" r:id="rId6"/>
    <p:sldId id="259" r:id="rId7"/>
    <p:sldId id="265" r:id="rId8"/>
    <p:sldId id="270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5C5B578-43C0-2542-BA67-593850673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1D7F61-F809-DF43-99DD-5037A2711C23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13E865-CEAE-104B-8AE1-8BCE6A5E8010}" type="slidenum">
              <a:rPr lang="en-US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AC3F171-C7B9-4542-8BC9-F959200E0D53}" type="slidenum">
              <a:rPr lang="en-US"/>
              <a:pPr eaLnBrk="1" hangingPunct="1">
                <a:defRPr/>
              </a:pPr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EAE89D-4DEC-6F42-8A2E-E7D1749A58A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54581D-FEB5-2D48-BE8F-9A1052AEF43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6B2958-7AF4-004B-8791-7F17196568AC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43359BC-3A55-7E47-99B2-F454FBC02B97}" type="slidenum">
              <a:rPr lang="en-US"/>
              <a:pPr eaLnBrk="1" hangingPunct="1">
                <a:defRPr/>
              </a:pPr>
              <a:t>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7946DFCF-E444-AC43-A61A-B051CCCF945D}" type="slidenum">
              <a:rPr lang="en-US"/>
              <a:pPr eaLnBrk="1" hangingPunct="1">
                <a:defRPr/>
              </a:pPr>
              <a:t>7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94B969-9ED3-BD48-8599-16C3F8DA8AB0}" type="slidenum">
              <a:rPr 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B722D-076B-444F-87A6-3B7D1F46F4A0}" type="slidenum">
              <a:rPr 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09DCE-1115-9A4B-A218-E345F012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07F3B-DB32-934B-98A7-BFA200CFD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A4495-9BEC-F344-B0FF-95D328FAD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389E5-8D3A-394E-A71D-AE13D9314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5EBD-96A6-7040-BC0B-E404041C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BDCDC-467D-E84F-B7C8-9E49A1A5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9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FFBD1-11E1-DA48-AFD3-5A2495276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3DA4-FABC-2949-8F0C-3AE2B27F2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BD192-3DBF-7846-BB42-983A350C0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3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9D3F-1196-E642-81F7-F93BAD43E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9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1990-2226-4F4B-9A28-15BF041C5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0A63-7C7B-804F-9E68-2A214CBDD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0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EE294-AC69-6E42-BE49-6536FDDE6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2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A02F6-A6CB-BB4A-BD24-6DB63EF3C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6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03A5A-08FB-0547-BE73-2B06A51F0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BD5E5-B99A-B545-8258-3C9694E5E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529CA-36D5-E24A-9033-16F14B81D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DE8A3-931C-354D-B814-FCB93E7C1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7836F-9A6F-A44C-B92E-82A90558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1B59-1CFC-144A-BE65-31DF8BF71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EB6B4-547E-A644-96E6-7F06B8799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EC7E3-A819-F044-B6E5-D3811DF1A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F5AACD32-150F-BE4D-845E-2002033AD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09E2A79B-B29C-2644-ABE3-7A16EB69A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Team Name</a:t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Flight Readiness Review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Team Members</a:t>
            </a:r>
          </a:p>
          <a:p>
            <a:pPr eaLnBrk="1" hangingPunct="1"/>
            <a:r>
              <a:rPr lang="en-US">
                <a:latin typeface="Arial" charset="0"/>
              </a:rPr>
              <a:t>Date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 rot="19385016">
            <a:off x="583101" y="1060930"/>
            <a:ext cx="224553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Rev. 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/>
              <a:t>8.25.21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Appendix: Detailed Structural Test Results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ja-JP">
                <a:latin typeface="Arial" charset="0"/>
              </a:rPr>
              <a:t>Optional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TEMPLATE NOTES ONLY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You may reformat (highly suggested) to fit your liking but make sure you cover the order of the template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It’s good to hear from ALL team members (not just one person doing the talking)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Mission Overview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dirty="0">
                <a:latin typeface="Arial" charset="0"/>
              </a:rPr>
              <a:t>Simply</a:t>
            </a:r>
            <a:r>
              <a:rPr lang="en-US" dirty="0">
                <a:latin typeface="Arial" charset="0"/>
              </a:rPr>
              <a:t> state your mission so reviewer remembers what it is</a:t>
            </a:r>
          </a:p>
          <a:p>
            <a:pPr lvl="1"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Design Overview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Arial" charset="0"/>
              </a:rPr>
              <a:t>Should be shown with picture(s) of actual hardware</a:t>
            </a:r>
          </a:p>
          <a:p>
            <a:pPr lvl="1" eaLnBrk="1" hangingPunct="1"/>
            <a:r>
              <a:rPr lang="en-US" dirty="0">
                <a:latin typeface="Arial" charset="0"/>
              </a:rPr>
              <a:t>Be sure to include a picture of how the flight tube is integrated and secured to the structure on each side.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Test Results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Show mission test data (graphs, charts,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that are labeled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 with key events indicated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Evidence shall be shown that you have actually recorded, off-loaded, and analyzed your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At end of this slide, I should be convinced that you are ready for launch (mission-wise)</a:t>
            </a:r>
          </a:p>
          <a:p>
            <a:pPr lvl="1" eaLnBrk="1" hangingPunct="1"/>
            <a:r>
              <a:rPr lang="en-US" dirty="0">
                <a:latin typeface="Arial" charset="0"/>
              </a:rPr>
              <a:t>Short summary of structural tests completed and results </a:t>
            </a:r>
            <a:r>
              <a:rPr lang="en-US" sz="2400" dirty="0">
                <a:latin typeface="Arial" charset="0"/>
              </a:rPr>
              <a:t>Details on structural tests should be included in the Appendix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Predicted Data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Arial" charset="0"/>
              </a:rPr>
              <a:t>Based on actual data referred to or shown in previous section, present your prediction of what the flight data will look like for all sensors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  <a:p>
            <a:pPr marL="457200" lvl="1" indent="0" eaLnBrk="1" hangingPunct="1">
              <a:buNone/>
            </a:pPr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What’s Left?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Arial" charset="0"/>
              </a:rPr>
              <a:t>Be brutally honest about what isn’t working and what you have left to do</a:t>
            </a:r>
          </a:p>
          <a:p>
            <a:pPr lvl="1" eaLnBrk="1" hangingPunct="1"/>
            <a:r>
              <a:rPr lang="en-US">
                <a:latin typeface="Arial" charset="0"/>
              </a:rPr>
              <a:t>Simply state what your team will do to address items above</a:t>
            </a:r>
          </a:p>
          <a:p>
            <a:pPr lvl="1" eaLnBrk="1" hangingPunct="1"/>
            <a:r>
              <a:rPr lang="en-US">
                <a:latin typeface="Arial" charset="0"/>
              </a:rPr>
              <a:t>Give your team a GO / NO GO for flight ruling</a:t>
            </a:r>
          </a:p>
          <a:p>
            <a:pPr lvl="1" eaLnBrk="1" hangingPunct="1"/>
            <a:endParaRPr lang="en-US">
              <a:latin typeface="Arial" charset="0"/>
            </a:endParaRPr>
          </a:p>
          <a:p>
            <a:pPr lvl="1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Appendix: Weight Summary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ja-JP">
                <a:latin typeface="Arial" charset="0"/>
              </a:rPr>
              <a:t>Everything with total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Appendix: Cost 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ja-JP">
                <a:latin typeface="Arial" charset="0"/>
              </a:rPr>
              <a:t>Everything with total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273</Words>
  <Application>Microsoft Macintosh PowerPoint</Application>
  <PresentationFormat>On-screen Show (4:3)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Default Design</vt:lpstr>
      <vt:lpstr>1_Default Design</vt:lpstr>
      <vt:lpstr>Team Name Flight Readiness Review</vt:lpstr>
      <vt:lpstr>TEMPLATE NOTES ONLY</vt:lpstr>
      <vt:lpstr>Mission Overview</vt:lpstr>
      <vt:lpstr>Design Overview</vt:lpstr>
      <vt:lpstr>Test Results</vt:lpstr>
      <vt:lpstr>Predicted Data</vt:lpstr>
      <vt:lpstr>What’s Left?</vt:lpstr>
      <vt:lpstr>Appendix: Weight Summary</vt:lpstr>
      <vt:lpstr>Appendix: Cost Summary</vt:lpstr>
      <vt:lpstr>Appendix: Detailed Structural Test Results</vt:lpstr>
    </vt:vector>
  </TitlesOfParts>
  <Company>CSGC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Brian Sanders</dc:creator>
  <cp:lastModifiedBy>Bernadette Garcia</cp:lastModifiedBy>
  <cp:revision>26</cp:revision>
  <dcterms:created xsi:type="dcterms:W3CDTF">2006-01-13T16:26:51Z</dcterms:created>
  <dcterms:modified xsi:type="dcterms:W3CDTF">2021-08-25T14:44:19Z</dcterms:modified>
</cp:coreProperties>
</file>