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366C-E05D-4A24-900C-246E3141F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3996-7EB4-494C-B56B-893B45226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C750-0B45-484F-9B39-B4B796F2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0E47-6DA7-4583-B63A-C012F144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EE00-D975-4255-9B57-140A4A44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BF8-1EE7-4C79-9E98-13E85888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4CFD-8A3D-43EB-B26D-FED6F32F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CA93-EB3C-4F04-B9A7-84BEDA01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FE8D-AC35-489C-99D5-1572A07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179F-41BB-4410-A63A-D3FEF8E0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4B9D8-CBDE-4232-9F9B-CC11224E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A51D-B462-43CA-A0D0-C48EC389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89A4-3A73-4A1C-B6A6-135C8EC0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5357-A9F8-42F3-ADC8-0AA47DF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E82-6A93-4B8A-9F9B-F681B30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6D27-8A80-46E3-A9A9-35CED9EF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E667-050C-44F4-A699-53D21A9A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EFFB-9E31-4161-93D0-53581902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6B45-C36E-4F31-B573-7349AFCE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9BE4-A00C-4AEA-AAFD-E754101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ABEC-5B2C-4796-967B-24039D3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BA452-39B6-4181-B126-CBE5D89B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9C6A-1858-4EE3-A145-948048ED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E2C8-4076-487A-9244-1EA80241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486E-2072-4399-BCC3-B8A11DA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2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8A0-4666-48E2-B179-8B012C5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A4D4-1A4B-4FB6-B76B-E36B36140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C83AA-14EB-44B5-A50D-E9EA9736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6267-076F-4338-8275-C8DDAAC6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90A2-26A9-41BB-8B19-E55F04DA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6202-E18B-4C71-B380-62BD275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A021-4730-43E3-BFF2-6EA28C8C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C9C6-88C0-4676-8C48-C75EFDA5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37DD6-22BD-4957-9273-6350669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66A4-7630-49A1-A73A-CB4402C8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0C83D-6D96-4072-A4B9-D5BF4227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FE352-3CEF-4CE0-B31C-21FDACDD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88A85-EC4D-4137-9F88-52CC7376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C224-469E-4AB8-9B0F-7F877C2D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A32-D554-464C-85C3-07896F07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ED57C-A4E5-4D7F-81A0-1AC3079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D86F7-EA33-4B3B-8162-81DBF2CE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A7E04-BAA4-44AA-840C-D17551B5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9DFFB-F6DF-49BE-AF96-A9DD4A46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0C3F3-03C7-4883-8217-F9D64EAC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5B83-CFBD-437F-A1F8-569BBC51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F139-21EB-4809-A3A1-F037ECA9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008D-09C1-4ECE-90D9-D59F57AD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24603-47E3-4685-A35B-321905B7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3ACD-7E6A-41B3-9537-E9DEAAE3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CCD3-01D3-41CE-93B6-F1D7A214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E604-CC98-4A26-BE41-4011FB9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2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3A61-C978-404D-8F91-0A187066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CD8D-9007-4E95-B297-FF53E034B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DC39-5705-4E17-A0C7-6082F4DB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B9EEE-5462-4B89-841A-571CCEAF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0D28-D9E6-443A-A061-AC5442E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DB72-9DF2-4F1D-BBD1-24776E9E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D1C06-B693-4C44-ADCC-B8CDF21F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5DDD-9D68-4138-B3E2-2CBB06B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AE8A-F487-4157-8EE3-042EBE5A3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7829-D510-4878-960C-7C05EEA438DF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423F-8A58-43B9-BC2F-1D43645B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84C-B5A3-48BC-8184-5FD73659C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96FF-5AFC-407A-A0F9-571D7F299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6B6D-9582-4546-BAC8-8E773B5A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Graham Clinning capstone assignment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6244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 data -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5FF7B-347F-46C8-940A-0C60238C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5" y="1540151"/>
            <a:ext cx="10639990" cy="43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 data – adding In longitude and latitude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3DEB8-9B5E-4A9E-AEA0-29FA02BE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66" y="1915076"/>
            <a:ext cx="8212468" cy="34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 data – combining data frames to make one usable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FF6B-8664-4F5C-8F7B-33D97FB3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988032"/>
            <a:ext cx="10025270" cy="43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York data – making data frame only for York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5E2F9-C968-4A8A-A26A-6EE49E26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2" y="1892162"/>
            <a:ext cx="9709496" cy="35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5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York data –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0FAC-5272-43B8-8723-98B5AE4A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544637"/>
            <a:ext cx="9896475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York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13CD-AAAF-4221-A736-AB597D36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81552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York –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B5AA1-E8A5-4301-A903-788AA72C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90688"/>
            <a:ext cx="11001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York –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896E0-45CE-4AC8-8EF3-B3E6298F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981200"/>
            <a:ext cx="11153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FA8F0-8CA5-4321-90AC-A3FAB5C4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identified in the problem, we have created a list of the top 5 venues per </a:t>
            </a:r>
            <a:r>
              <a:rPr lang="en-US" dirty="0" err="1"/>
              <a:t>neighbourhood</a:t>
            </a:r>
            <a:r>
              <a:rPr lang="en-US" dirty="0"/>
              <a:t> in the Bronx and York.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also shown a folium map of the </a:t>
            </a:r>
            <a:r>
              <a:rPr lang="en-US" dirty="0" err="1"/>
              <a:t>neighbourhoods</a:t>
            </a:r>
            <a:r>
              <a:rPr lang="en-US" dirty="0"/>
              <a:t> in the Bronx and York.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can now be happy with the insights on where they an go and what they can do in </a:t>
            </a:r>
            <a:r>
              <a:rPr lang="en-US"/>
              <a:t>both boroughs.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052-E258-4F8E-8360-D2EB86FE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F264-8771-4172-9FBF-7F09E840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is to identify the </a:t>
            </a:r>
            <a:r>
              <a:rPr lang="en-US" dirty="0" err="1"/>
              <a:t>neighbourhoods</a:t>
            </a:r>
            <a:r>
              <a:rPr lang="en-US" dirty="0"/>
              <a:t> in the Bronx and York, to identify the top 5 venues per </a:t>
            </a:r>
            <a:r>
              <a:rPr lang="en-US" dirty="0" err="1"/>
              <a:t>neighbourhood</a:t>
            </a:r>
            <a:r>
              <a:rPr lang="en-US" dirty="0"/>
              <a:t> and to show them on a map so that people can see where they are located.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8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York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84C3C-55BD-4FA3-A1A8-D882BC2D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9" y="1573903"/>
            <a:ext cx="7209183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York data converted to the Bronx data 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E8E9D-913C-47D1-8D72-FC45964E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7" y="2005427"/>
            <a:ext cx="11621234" cy="3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Folium map of the Bronx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8423C-85AA-4711-9D42-690F5471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86" y="1251109"/>
            <a:ext cx="6665027" cy="52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the Bronx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59053-DC50-4E2F-966A-8D3DDAEF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03" y="1690688"/>
            <a:ext cx="1008459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the Bronx –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E7A03-98C3-4EAA-9C1D-B8E3B692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5" y="1690688"/>
            <a:ext cx="9832850" cy="46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venues for neighbourhoods in the Bronx –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90D9C-45F8-472E-B67F-4CE3B68C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1" y="1690688"/>
            <a:ext cx="1048037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599-A19F-4C52-9D63-37F8E03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DB51B-96D3-4C5D-ABDC-71810E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22" y="2120037"/>
            <a:ext cx="6267156" cy="26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220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Graham Clinning capstone assignment presentation</vt:lpstr>
      <vt:lpstr>Introduction</vt:lpstr>
      <vt:lpstr>New York data</vt:lpstr>
      <vt:lpstr>New York data converted to the Bronx data frame</vt:lpstr>
      <vt:lpstr>Folium map of the Bronx</vt:lpstr>
      <vt:lpstr>Top 5 venues for neighbourhoods in the Bronx</vt:lpstr>
      <vt:lpstr>Top 5 venues for neighbourhoods in the Bronx – cont.</vt:lpstr>
      <vt:lpstr>Top 5 venues for neighbourhoods in the Bronx – cont.</vt:lpstr>
      <vt:lpstr>Canada data</vt:lpstr>
      <vt:lpstr>Canada data - cleaning</vt:lpstr>
      <vt:lpstr>Canada data – adding In longitude and latitude</vt:lpstr>
      <vt:lpstr>Canada data – combining data frames to make one usable version</vt:lpstr>
      <vt:lpstr>York data – making data frame only for York</vt:lpstr>
      <vt:lpstr>York data – folium map</vt:lpstr>
      <vt:lpstr>Top 5 venues for neighbourhoods in York</vt:lpstr>
      <vt:lpstr>Top 5 venues for neighbourhoods in York – cont.</vt:lpstr>
      <vt:lpstr>Top 5 venues for neighbourhoods in York –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Graham Clinning capstone assignment presentation</dc:title>
  <dc:creator>Graham Clinning</dc:creator>
  <cp:lastModifiedBy>Graham Clinning</cp:lastModifiedBy>
  <cp:revision>5</cp:revision>
  <dcterms:created xsi:type="dcterms:W3CDTF">2020-06-13T13:15:01Z</dcterms:created>
  <dcterms:modified xsi:type="dcterms:W3CDTF">2020-06-13T13:30:14Z</dcterms:modified>
</cp:coreProperties>
</file>