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5497-A0B7-453A-A107-C788844F3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8873A-E413-4D9C-AE02-FC52095BB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2C5E-12C4-4A26-AE0A-A0A45F50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54FB-343D-4F26-A5BE-8709A2F3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3743-8CFC-4D76-BD56-813984CD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6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3EC-AC46-4E81-B846-54C649FB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34F0E-466A-43EA-9C7D-91598B8D9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A0D7-D5A5-4F36-8E73-B7A90FF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83F2-4AF9-4093-9872-45DB8C35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B40F-302C-44B5-989E-7250B1CB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2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31408-7E1B-4E81-952B-964667115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42BEA-2015-46AF-8FAD-9DF580B7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7A01-B704-4C25-A860-41B695F7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4B0D-09FA-4750-A50C-FD7766D4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6B95-BEEB-43BB-9E70-7FCE66D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FE93-ED2E-4CDB-AA34-B6E635B9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FB75-B31E-43FD-B9C4-26ED71FD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C6358-D345-42E4-9858-EC3C20C9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BF06-8303-434E-B900-0B90ADEF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043F-2724-4D30-830B-C8236A07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8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4EFA-EB6A-425D-A4AE-2ACB83F8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2C1B0-AC49-4A8B-A5D1-820DF159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BBE8-4360-4640-BD1A-19ACEBAE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D5DB-1413-4DDA-A745-4F5B2BEF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7F3C-0C17-461B-9E8B-0010D6F7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2E29-CACA-4BC5-A8C5-D5A9035E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E97E-AC96-4DE0-BD99-D092209A5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918CF-D18E-461A-801A-8CFC1FD80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DEB5-1583-4E4A-A51A-67C66B5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EE07C-417D-451A-9D83-F7C2B206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A8235-A8F1-4AD7-AF4E-B1C71AEC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FF9D-CF84-403C-AAD4-BE7C1EC8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C3637-B549-4FAA-A9F9-98D0D9B5F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738F0-7A31-4EBB-8B53-CED694F86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B102A-890D-4B4F-B3D5-D3CB10586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4E6A4-8664-4D25-8611-5EE31D7A7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992AB-DC0B-4953-8110-DE7C5BB1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D3E59-A7EA-4012-9AFF-C9F29D0A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C2124-C0EB-4668-8A3A-7471F5CA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5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D816-1FD5-4658-9B3A-FEAC537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0A7FB-FE55-4F2A-BB44-7798A970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D7B3F-DE56-485E-A746-6EF4DD5A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130E2-0BF1-4802-B6EF-A440C41C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8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EEE34-D3D7-4B3E-B944-9F6D3098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E36B4-6BA2-429C-B767-BCE7A7B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A44DD-062B-494A-902C-94ED4D7F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2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9776-16B7-45E6-A6C0-B736688D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E42C-EF44-406B-9DBA-6DA78CAB2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4CF26-BB92-4BF3-9EC1-53CE31D80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80C0A-8C82-4BB2-9774-0F487EB8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31FDF-FD80-4DE3-83ED-F29F4E49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70D12-3909-489C-B8E5-FC52541F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1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691A-6A6A-439D-9AC4-BF6616DD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9B5AD-5F65-493C-806C-1F2C3A514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1E270-AC41-46C4-814D-547431267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9DF7-CBDF-4C89-8CCD-B7A6E0BF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639F-B59D-4E5A-BA2C-AA6CC485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A42BA-D100-4E89-83A7-C59A2754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2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B134A-DA53-4BDC-8372-6CBA21F4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6FB5A-F234-42E0-932C-AEE1351C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3F56-E043-46B7-8B14-6F28F9CF9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E566-7573-4DB5-A28A-D8FBB9303B99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8768-B861-4A55-9A62-11AFD66B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7EBE-3468-4B94-8803-B655B46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CD6F-DEB0-405D-8724-9FCA9EC56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Borough-Boundaries/tqmj-j8zm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D9D48-37BA-463D-A6A2-19D8BEF2A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t="18182" r="5556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C30BA-5A20-42CC-8A33-EBCEB065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8B6B2-5EE3-43E1-8FC8-9AAB05514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GB" sz="6600" b="1"/>
              <a:t>Where are the Best Irish Bars in NYC?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0BD9-3C03-4340-B8C8-BDC9895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B7C2-E852-4C88-B38E-FE86E88FF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1109960" cy="4815523"/>
          </a:xfrm>
        </p:spPr>
        <p:txBody>
          <a:bodyPr>
            <a:normAutofit/>
          </a:bodyPr>
          <a:lstStyle/>
          <a:p>
            <a:r>
              <a:rPr lang="en-GB" sz="3200" dirty="0"/>
              <a:t>New York City</a:t>
            </a:r>
          </a:p>
          <a:p>
            <a:pPr lvl="1"/>
            <a:r>
              <a:rPr lang="en-GB" sz="3200" dirty="0"/>
              <a:t>One of the most multi-cultural and diverse cities in the world</a:t>
            </a:r>
          </a:p>
          <a:p>
            <a:pPr lvl="1"/>
            <a:r>
              <a:rPr lang="en-GB" sz="3200" dirty="0"/>
              <a:t>Over 65m tourists in 2018</a:t>
            </a:r>
          </a:p>
          <a:p>
            <a:pPr lvl="1"/>
            <a:r>
              <a:rPr lang="en-GB" sz="3200" dirty="0"/>
              <a:t>Main attractions include </a:t>
            </a:r>
            <a:r>
              <a:rPr lang="en-US" sz="3200" dirty="0"/>
              <a:t>Statue of Liberty, Times Square and Central Park </a:t>
            </a:r>
          </a:p>
          <a:p>
            <a:pPr lvl="1"/>
            <a:r>
              <a:rPr lang="en-US" sz="3200" dirty="0"/>
              <a:t>Nightlife attractions include theatres, sports events and nightclubs/bars</a:t>
            </a:r>
          </a:p>
          <a:p>
            <a:pPr lvl="2"/>
            <a:r>
              <a:rPr lang="en-US" sz="3200" dirty="0"/>
              <a:t>Irish Bars have the best “craic”</a:t>
            </a:r>
          </a:p>
          <a:p>
            <a:pPr lvl="2"/>
            <a:r>
              <a:rPr lang="en-US" sz="3200" dirty="0"/>
              <a:t>Where are the best Irish Bars in NYC?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3341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7732-A748-47BB-BD66-EFA9BEFB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99"/>
            <a:ext cx="10515600" cy="854075"/>
          </a:xfrm>
        </p:spPr>
        <p:txBody>
          <a:bodyPr/>
          <a:lstStyle/>
          <a:p>
            <a:r>
              <a:rPr lang="en-GB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2A33-0B8E-40AD-9EA6-7C12EC7D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074"/>
            <a:ext cx="10515600" cy="506888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Data source: </a:t>
            </a:r>
            <a:r>
              <a:rPr lang="en-US" sz="2400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https://cocl.us/new_york_dataset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This data set contains the longitude and latitude of each borough and neighborhood in New York City. This information will be used to explore the various neighborhoods in each borough.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2. Data source : </a:t>
            </a:r>
            <a:r>
              <a:rPr lang="en-US" sz="2400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https://data.cityofnewyork.us/City-Government/Borough-Boundaries/tqmj-j8zm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This data set will enable us to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visualise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New York City Borough boundaries.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3.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Data source 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FourSquare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API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This API will provide us a summary of the Irish bars in each borough and neighborhood across New York City.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24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7DE6-9B4B-43E4-B872-69F66335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Methodology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BA99-E623-4019-AC72-4A95DD4C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281112"/>
            <a:ext cx="11531600" cy="5211763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Pull in the New York City borough and neighborhood from the data source: </a:t>
            </a:r>
            <a:r>
              <a:rPr lang="en-US" sz="2400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https://cocl.us/new_york_dataset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Use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FourSquare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API to identify all venues in each borough and neighborhood.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Identify the venues which are Irish Bars.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Use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FourSquare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API to find the average rating and tips for each Irish Bar.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Using the data, identify the Irish Bars based on an average rating greater than 7.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Produce a map of New York City that visualizes the location of the Irish Bars in each neighborhood.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69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DEDE-4FFA-4E2F-97B8-A79463A9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90805"/>
            <a:ext cx="10591800" cy="671195"/>
          </a:xfrm>
        </p:spPr>
        <p:txBody>
          <a:bodyPr>
            <a:normAutofit/>
          </a:bodyPr>
          <a:lstStyle/>
          <a:p>
            <a:r>
              <a:rPr lang="en-GB" sz="4000" b="1" dirty="0"/>
              <a:t>Discussion – Results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0E58-B29B-488B-80D9-6AC9B7B7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838200"/>
            <a:ext cx="10515600" cy="4351338"/>
          </a:xfrm>
        </p:spPr>
        <p:txBody>
          <a:bodyPr/>
          <a:lstStyle/>
          <a:p>
            <a:r>
              <a:rPr lang="en-GB" dirty="0"/>
              <a:t>306 </a:t>
            </a:r>
            <a:r>
              <a:rPr lang="en-GB" dirty="0" err="1"/>
              <a:t>neighborhoods</a:t>
            </a:r>
            <a:r>
              <a:rPr lang="en-GB" dirty="0"/>
              <a:t> in NYC</a:t>
            </a:r>
          </a:p>
          <a:p>
            <a:r>
              <a:rPr lang="en-GB" dirty="0"/>
              <a:t>Only 7 Irish Bars (seems much too low – Four Square data limitation)</a:t>
            </a:r>
          </a:p>
          <a:p>
            <a:r>
              <a:rPr lang="en-GB" dirty="0"/>
              <a:t>Most Irish Bars in the borough of Queens</a:t>
            </a:r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45566C-2B9C-42F2-9015-D73F967B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293937"/>
            <a:ext cx="109982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03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DEDE-4FFA-4E2F-97B8-A79463A9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90805"/>
            <a:ext cx="10591800" cy="671195"/>
          </a:xfrm>
        </p:spPr>
        <p:txBody>
          <a:bodyPr>
            <a:normAutofit/>
          </a:bodyPr>
          <a:lstStyle/>
          <a:p>
            <a:r>
              <a:rPr lang="en-GB" sz="4000" b="1" dirty="0"/>
              <a:t>Discussion – Results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0E58-B29B-488B-80D9-6AC9B7B7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838200"/>
            <a:ext cx="10515600" cy="4351338"/>
          </a:xfrm>
        </p:spPr>
        <p:txBody>
          <a:bodyPr/>
          <a:lstStyle/>
          <a:p>
            <a:r>
              <a:rPr lang="en-GB" dirty="0"/>
              <a:t>Only one Irish Bar in each </a:t>
            </a:r>
            <a:r>
              <a:rPr lang="en-GB" dirty="0" err="1"/>
              <a:t>neighborhood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0F93F4-64DB-494E-B0AF-43A21B549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483361"/>
            <a:ext cx="10251440" cy="462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4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DEDE-4FFA-4E2F-97B8-A79463A9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90805"/>
            <a:ext cx="10591800" cy="671195"/>
          </a:xfrm>
        </p:spPr>
        <p:txBody>
          <a:bodyPr>
            <a:normAutofit/>
          </a:bodyPr>
          <a:lstStyle/>
          <a:p>
            <a:r>
              <a:rPr lang="en-GB" sz="4000" b="1" dirty="0"/>
              <a:t>Discussion – Results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0E58-B29B-488B-80D9-6AC9B7B7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8382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Table below shows the </a:t>
            </a:r>
            <a:r>
              <a:rPr lang="en-GB" dirty="0" err="1"/>
              <a:t>neighborhood</a:t>
            </a:r>
            <a:r>
              <a:rPr lang="en-GB" dirty="0"/>
              <a:t> with the best Irish Bars with an average rating &gt;7.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two highest rated bars are in Queens.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9037BF-8834-4A15-92A5-676E4523D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89432"/>
              </p:ext>
            </p:extLst>
          </p:nvPr>
        </p:nvGraphicFramePr>
        <p:xfrm>
          <a:off x="2877820" y="1718469"/>
          <a:ext cx="5146040" cy="2590800"/>
        </p:xfrm>
        <a:graphic>
          <a:graphicData uri="http://schemas.openxmlformats.org/drawingml/2006/table">
            <a:tbl>
              <a:tblPr/>
              <a:tblGrid>
                <a:gridCol w="1608482">
                  <a:extLst>
                    <a:ext uri="{9D8B030D-6E8A-4147-A177-3AD203B41FA5}">
                      <a16:colId xmlns:a16="http://schemas.microsoft.com/office/drawing/2014/main" val="3581634383"/>
                    </a:ext>
                  </a:extLst>
                </a:gridCol>
                <a:gridCol w="2034095">
                  <a:extLst>
                    <a:ext uri="{9D8B030D-6E8A-4147-A177-3AD203B41FA5}">
                      <a16:colId xmlns:a16="http://schemas.microsoft.com/office/drawing/2014/main" val="2365149862"/>
                    </a:ext>
                  </a:extLst>
                </a:gridCol>
                <a:gridCol w="1503463">
                  <a:extLst>
                    <a:ext uri="{9D8B030D-6E8A-4147-A177-3AD203B41FA5}">
                      <a16:colId xmlns:a16="http://schemas.microsoft.com/office/drawing/2014/main" val="3811972294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dirty="0">
                          <a:effectLst/>
                        </a:rPr>
                        <a:t>Borough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dirty="0" err="1">
                          <a:effectLst/>
                        </a:rPr>
                        <a:t>Neighborhood</a:t>
                      </a:r>
                      <a:r>
                        <a:rPr lang="en-GB" sz="1800" b="1" dirty="0">
                          <a:effectLst/>
                        </a:rPr>
                        <a:t> 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err="1"/>
                        <a:t>Avg</a:t>
                      </a:r>
                      <a:r>
                        <a:rPr lang="en-GB" sz="1800" b="1" dirty="0"/>
                        <a:t> Rating</a:t>
                      </a:r>
                    </a:p>
                    <a:p>
                      <a:endParaRPr lang="en-GB" sz="1800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18999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Queens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</a:rPr>
                        <a:t>Astoria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8.1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00847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Brooklyn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</a:rPr>
                        <a:t>Bay Ridge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7.6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0109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Staten Island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</a:rPr>
                        <a:t>Elm Park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</a:rPr>
                        <a:t>7.0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18141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Brooklyn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</a:rPr>
                        <a:t>Fort Hamilton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7.6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93415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Queens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Steinway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9.0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7235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</a:rPr>
                        <a:t>Staten Island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Westerleigh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</a:rPr>
                        <a:t>7.0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3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38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931C-0885-438D-B187-A587C129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284A-212A-48BF-A299-250AD6A9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961"/>
            <a:ext cx="10515600" cy="711836"/>
          </a:xfrm>
        </p:spPr>
        <p:txBody>
          <a:bodyPr/>
          <a:lstStyle/>
          <a:p>
            <a:r>
              <a:rPr lang="en-GB" dirty="0"/>
              <a:t>If visiting NYC, make your way to Queens for the best Irish Bars!</a:t>
            </a:r>
          </a:p>
        </p:txBody>
      </p:sp>
      <p:pic>
        <p:nvPicPr>
          <p:cNvPr id="5128" name="Picture 8" descr="Irish Bar Wallpapers High Quality | Download Free">
            <a:extLst>
              <a:ext uri="{FF2B5EF4-FFF2-40B4-BE49-F238E27FC236}">
                <a16:creationId xmlns:a16="http://schemas.microsoft.com/office/drawing/2014/main" id="{E2E26E69-E0EE-47B7-904E-1C3070E9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0" y="2143760"/>
            <a:ext cx="5384800" cy="30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2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398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Where are the Best Irish Bars in NYC?</vt:lpstr>
      <vt:lpstr>Overview </vt:lpstr>
      <vt:lpstr>Data Sources</vt:lpstr>
      <vt:lpstr>Methodology / Approach</vt:lpstr>
      <vt:lpstr>Discussion – Results and Limitations</vt:lpstr>
      <vt:lpstr>Discussion – Results and Limitations</vt:lpstr>
      <vt:lpstr>Discussion – Results and 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the Best Irish Bars in NYC?</dc:title>
  <dc:creator>user</dc:creator>
  <cp:lastModifiedBy>user</cp:lastModifiedBy>
  <cp:revision>5</cp:revision>
  <dcterms:created xsi:type="dcterms:W3CDTF">2020-07-30T15:47:59Z</dcterms:created>
  <dcterms:modified xsi:type="dcterms:W3CDTF">2020-07-31T14:23:51Z</dcterms:modified>
</cp:coreProperties>
</file>