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1" r:id="rId4"/>
    <p:sldId id="264" r:id="rId5"/>
    <p:sldId id="266" r:id="rId6"/>
    <p:sldId id="267" r:id="rId7"/>
    <p:sldId id="272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95" d="100"/>
          <a:sy n="95" d="100"/>
        </p:scale>
        <p:origin x="152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CCBB-1A37-1943-A54C-DC15C493B50A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4450-8C5F-B54D-942C-E55FAFC0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SAB Group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7524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Graham Farrell x15044726</a:t>
            </a:r>
          </a:p>
          <a:p>
            <a:pPr algn="l"/>
            <a:r>
              <a:rPr lang="en-US" dirty="0" smtClean="0"/>
              <a:t>Neil Fitzgerald x15043606</a:t>
            </a:r>
          </a:p>
          <a:p>
            <a:pPr algn="l"/>
            <a:r>
              <a:rPr lang="en-US" dirty="0" smtClean="0"/>
              <a:t>Alan Gaskin x16130201</a:t>
            </a:r>
          </a:p>
          <a:p>
            <a:pPr algn="l"/>
            <a:r>
              <a:rPr lang="en-US" dirty="0" err="1" smtClean="0"/>
              <a:t>Enkhbayar</a:t>
            </a:r>
            <a:r>
              <a:rPr lang="en-US" dirty="0" smtClean="0"/>
              <a:t> </a:t>
            </a:r>
            <a:r>
              <a:rPr lang="en-US" dirty="0" err="1" smtClean="0"/>
              <a:t>Dashtseren</a:t>
            </a:r>
            <a:r>
              <a:rPr lang="en-US" dirty="0" smtClean="0"/>
              <a:t> x14118173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SAB 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for listening.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 &amp; GitHub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" r="-464"/>
          <a:stretch/>
        </p:blipFill>
        <p:spPr>
          <a:xfrm>
            <a:off x="4679999" y="2520000"/>
            <a:ext cx="6451649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Team collaborated using Trello &amp; GitHub.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Used Trello to delegate tasks to different team members.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Created </a:t>
            </a:r>
            <a:r>
              <a:rPr lang="en-US" dirty="0" smtClean="0"/>
              <a:t>a to </a:t>
            </a:r>
            <a:r>
              <a:rPr lang="en-US" dirty="0" smtClean="0"/>
              <a:t>do list and checklists to keep track of completed tasks.</a:t>
            </a:r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 &amp; GitHub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23" y="2520000"/>
            <a:ext cx="6400000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GitHub was used as a second collaboration tool.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Team members were able to access &amp; share files using this.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Used both CLI &amp; GUI to work with </a:t>
            </a:r>
            <a:r>
              <a:rPr lang="en-US" dirty="0" err="1" smtClean="0"/>
              <a:t>Git</a:t>
            </a:r>
            <a:r>
              <a:rPr lang="en-US" dirty="0" smtClean="0"/>
              <a:t> &amp; GitHub.</a:t>
            </a:r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9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MCTV Logo &amp; Website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2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Adobe Fireworks was used to create logo for MCTV website.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err="1" smtClean="0"/>
              <a:t>Colours</a:t>
            </a:r>
            <a:r>
              <a:rPr lang="en-US" sz="1600" dirty="0" smtClean="0"/>
              <a:t> used for logo were taken from website to keep everything looking uniform.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24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MCTV Logo &amp; Website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Created the home page for the MCTV website integrating the company logo.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Website is responsive as we used CSS for the styling.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684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Database &amp; UML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70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Microsoft Access was used to build the database for the company.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Created tables, queries, forms &amp; reports in Access.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Used logo created for website in </a:t>
            </a:r>
            <a:r>
              <a:rPr lang="en-US" dirty="0" smtClean="0"/>
              <a:t>the database </a:t>
            </a:r>
            <a:r>
              <a:rPr lang="en-US" dirty="0" smtClean="0"/>
              <a:t>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7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Database &amp; UML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70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Created UML for Access database.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Microsoft Excel was used with information from Access to create charts.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183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6259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129</TotalTime>
  <Words>217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Wingdings</vt:lpstr>
      <vt:lpstr>Arial</vt:lpstr>
      <vt:lpstr>Berlin</vt:lpstr>
      <vt:lpstr>SAB Group Project</vt:lpstr>
      <vt:lpstr>Trello &amp; GitHub</vt:lpstr>
      <vt:lpstr>Trello &amp; GitHub</vt:lpstr>
      <vt:lpstr>MCTV Logo &amp; Website</vt:lpstr>
      <vt:lpstr>MCTV Logo &amp; Website</vt:lpstr>
      <vt:lpstr>Access Database &amp; UML</vt:lpstr>
      <vt:lpstr>Access Database &amp; UML</vt:lpstr>
      <vt:lpstr>Microsoft Excel</vt:lpstr>
      <vt:lpstr>Microsoft Excel</vt:lpstr>
      <vt:lpstr>SAB Group Project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 Group Project</dc:title>
  <dc:creator>Graham Farrell</dc:creator>
  <cp:lastModifiedBy>Graham Farrell</cp:lastModifiedBy>
  <cp:revision>15</cp:revision>
  <dcterms:created xsi:type="dcterms:W3CDTF">2017-04-19T20:53:17Z</dcterms:created>
  <dcterms:modified xsi:type="dcterms:W3CDTF">2017-04-19T23:07:10Z</dcterms:modified>
</cp:coreProperties>
</file>