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71" r:id="rId4"/>
    <p:sldId id="279" r:id="rId5"/>
    <p:sldId id="264" r:id="rId6"/>
    <p:sldId id="266" r:id="rId7"/>
    <p:sldId id="267" r:id="rId8"/>
    <p:sldId id="272" r:id="rId9"/>
    <p:sldId id="277" r:id="rId10"/>
    <p:sldId id="278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>
        <p:scale>
          <a:sx n="99" d="100"/>
          <a:sy n="99" d="100"/>
        </p:scale>
        <p:origin x="136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CCBB-1A37-1943-A54C-DC15C493B50A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4450-8C5F-B54D-942C-E55FAFC0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SAB Group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7524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Graham Farrell x15044726</a:t>
            </a:r>
          </a:p>
          <a:p>
            <a:pPr algn="l"/>
            <a:r>
              <a:rPr lang="en-US" dirty="0"/>
              <a:t>Alan Gaskin x16130201</a:t>
            </a:r>
          </a:p>
          <a:p>
            <a:pPr algn="l"/>
            <a:r>
              <a:rPr lang="en-US" dirty="0"/>
              <a:t>Enkhbayar Dashtseren x14118173</a:t>
            </a:r>
          </a:p>
          <a:p>
            <a:pPr algn="l"/>
            <a:r>
              <a:rPr lang="en-US" dirty="0" smtClean="0"/>
              <a:t>Neil </a:t>
            </a:r>
            <a:r>
              <a:rPr lang="en-US" dirty="0"/>
              <a:t>Fitzgerald </a:t>
            </a:r>
            <a:r>
              <a:rPr lang="en-US" dirty="0" smtClean="0"/>
              <a:t>x15043606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Relationships Between Tables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725" b="77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One to Many </a:t>
            </a:r>
            <a:r>
              <a:rPr lang="en-US" dirty="0" smtClean="0"/>
              <a:t>relationships.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053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Microsoft Excel was used with information </a:t>
            </a:r>
            <a:r>
              <a:rPr lang="en-US" sz="1600" dirty="0" smtClean="0"/>
              <a:t>imported from </a:t>
            </a:r>
            <a:r>
              <a:rPr lang="en-US" sz="1600" dirty="0"/>
              <a:t>Access to create charts.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Created a chart for staff wages.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183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Created another chart for stock quantity.</a:t>
            </a:r>
            <a:endParaRPr lang="en-US" sz="1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smtClean="0"/>
              <a:t>These charts were simple but effective at showing information.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62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SAB Group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16352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&amp; GitHub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23" y="2520000"/>
            <a:ext cx="6400000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Team collaborated using Trello &amp; </a:t>
            </a:r>
            <a:r>
              <a:rPr lang="en-US" dirty="0" smtClean="0"/>
              <a:t>GitHub.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Trello to delegate tasks to different team members.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Created a to do list and checklists to keep track of completed tasks.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2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&amp; GitHub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23" y="2520000"/>
            <a:ext cx="6400000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GitHub was used as a second </a:t>
            </a:r>
            <a:r>
              <a:rPr lang="en-US" dirty="0" smtClean="0"/>
              <a:t>collaboration tool.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Team members were able to access &amp; share files using this.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both CLI &amp; GUI to work with Git &amp; GitHub.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9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Git &amp; GitHub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33" y="2520000"/>
            <a:ext cx="3604979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Used CLI to update files on GitHub.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Understanding of the basic commands in 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8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MCTV Logo &amp; Website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2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Adobe Fireworks was used to create logo for MCTV website.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Colours used for logo were taken from website to keep everything looking uniform.</a:t>
            </a:r>
          </a:p>
        </p:txBody>
      </p:sp>
    </p:spTree>
    <p:extLst>
      <p:ext uri="{BB962C8B-B14F-4D97-AF65-F5344CB8AC3E}">
        <p14:creationId xmlns:p14="http://schemas.microsoft.com/office/powerpoint/2010/main" val="183245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MCTV Logo &amp; Website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Created the home page for the MCTV website integrating the company logo.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Website is responsive as we used CSS for the styling.</a:t>
            </a:r>
          </a:p>
        </p:txBody>
      </p:sp>
    </p:spTree>
    <p:extLst>
      <p:ext uri="{BB962C8B-B14F-4D97-AF65-F5344CB8AC3E}">
        <p14:creationId xmlns:p14="http://schemas.microsoft.com/office/powerpoint/2010/main" val="206684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Database &amp; UML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3" y="2610510"/>
            <a:ext cx="5425849" cy="30520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Microsoft Access was used to build the database for the company.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Created tables, queries, forms &amp; reports in Access.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logo created for website in the database too.</a:t>
            </a:r>
          </a:p>
        </p:txBody>
      </p:sp>
    </p:spTree>
    <p:extLst>
      <p:ext uri="{BB962C8B-B14F-4D97-AF65-F5344CB8AC3E}">
        <p14:creationId xmlns:p14="http://schemas.microsoft.com/office/powerpoint/2010/main" val="113317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Database &amp; UML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r="170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Created UML for Access database.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5 </a:t>
            </a:r>
            <a:r>
              <a:rPr lang="en-US" dirty="0" smtClean="0"/>
              <a:t>tables.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5 </a:t>
            </a:r>
            <a:r>
              <a:rPr lang="en-US" dirty="0" smtClean="0"/>
              <a:t>forms.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6 </a:t>
            </a:r>
            <a:r>
              <a:rPr lang="en-US" dirty="0" smtClean="0"/>
              <a:t>queries.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3 </a:t>
            </a:r>
            <a:r>
              <a:rPr lang="en-US" dirty="0" smtClean="0"/>
              <a:t>reports.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1 </a:t>
            </a:r>
            <a:r>
              <a:rPr lang="en-US" dirty="0" smtClean="0"/>
              <a:t>relationships.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Login </a:t>
            </a:r>
            <a:r>
              <a:rPr lang="en-US" dirty="0" smtClean="0"/>
              <a:t>screen.</a:t>
            </a: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Main </a:t>
            </a:r>
            <a:r>
              <a:rPr lang="en-US" dirty="0" smtClean="0"/>
              <a:t>menu.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33" y="2336873"/>
            <a:ext cx="6249682" cy="40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Visual Basic Code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798" r="28798"/>
          <a:stretch>
            <a:fillRect/>
          </a:stretch>
        </p:blipFill>
        <p:spPr>
          <a:xfrm>
            <a:off x="4697511" y="2336876"/>
            <a:ext cx="5425849" cy="35993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Used Visual Basic Code for Login </a:t>
            </a:r>
            <a:r>
              <a:rPr lang="en-US" dirty="0" smtClean="0"/>
              <a:t>Form.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11" y="2336873"/>
            <a:ext cx="7330366" cy="43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885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178</TotalTime>
  <Words>300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Trebuchet MS</vt:lpstr>
      <vt:lpstr>Wingdings</vt:lpstr>
      <vt:lpstr>Arial</vt:lpstr>
      <vt:lpstr>Berlin</vt:lpstr>
      <vt:lpstr>SAB Group Project</vt:lpstr>
      <vt:lpstr>Trello &amp; GitHub</vt:lpstr>
      <vt:lpstr>Trello &amp; GitHub</vt:lpstr>
      <vt:lpstr>Working With Git &amp; GitHub</vt:lpstr>
      <vt:lpstr>MCTV Logo &amp; Website</vt:lpstr>
      <vt:lpstr>MCTV Logo &amp; Website</vt:lpstr>
      <vt:lpstr>Access Database &amp; UML</vt:lpstr>
      <vt:lpstr>Access Database &amp; UML</vt:lpstr>
      <vt:lpstr>Visual Basic Code </vt:lpstr>
      <vt:lpstr>Relationships Between Tables </vt:lpstr>
      <vt:lpstr>Microsoft Excel</vt:lpstr>
      <vt:lpstr>Microsoft Excel</vt:lpstr>
      <vt:lpstr>SAB Group Project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 Group Project</dc:title>
  <dc:creator>Graham Farrell</dc:creator>
  <cp:lastModifiedBy>Graham Farrell</cp:lastModifiedBy>
  <cp:revision>28</cp:revision>
  <dcterms:created xsi:type="dcterms:W3CDTF">2017-04-19T20:53:17Z</dcterms:created>
  <dcterms:modified xsi:type="dcterms:W3CDTF">2017-04-21T22:09:59Z</dcterms:modified>
</cp:coreProperties>
</file>