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4" r:id="rId6"/>
    <p:sldId id="262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8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F9470-99AC-4709-9459-33AB78EB01B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781D4-2E98-4997-9E31-6F013B48E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2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Optional</a:t>
            </a:r>
            <a:r>
              <a:rPr lang="en-US" baseline="0" smtClean="0"/>
              <a:t> counter </a:t>
            </a:r>
            <a:r>
              <a:rPr lang="en-US" baseline="0" dirty="0" smtClean="0"/>
              <a:t>use vision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781D4-2E98-4997-9E31-6F013B48EB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4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</a:t>
            </a:r>
            <a:r>
              <a:rPr lang="en-US" baseline="0" dirty="0" smtClean="0"/>
              <a:t> Terminal for NFC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781D4-2E98-4997-9E31-6F013B48EB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2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1A5C994-16B1-4021-99DA-880D5DEF9689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C5115BD-82B0-46EF-B056-B89FE7A9A58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Website and theory of operation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Greater Value Tire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Both ecommerce and Brick-and-Mortar</a:t>
            </a:r>
          </a:p>
          <a:p>
            <a:r>
              <a:rPr lang="en-US" dirty="0" smtClean="0"/>
              <a:t>Home page offer navigation to inventory and HR</a:t>
            </a:r>
          </a:p>
          <a:p>
            <a:r>
              <a:rPr lang="en-US" dirty="0" smtClean="0"/>
              <a:t>Website supports sales, HR interaction, and contractual maintenance services</a:t>
            </a:r>
          </a:p>
          <a:p>
            <a:r>
              <a:rPr lang="en-US" dirty="0" smtClean="0"/>
              <a:t>Each page provides individual order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1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Tires </a:t>
            </a:r>
            <a:r>
              <a:rPr lang="en-US" dirty="0"/>
              <a:t>for </a:t>
            </a:r>
            <a:r>
              <a:rPr lang="en-US" dirty="0" smtClean="0"/>
              <a:t>Passenger's </a:t>
            </a:r>
            <a:r>
              <a:rPr lang="en-US" dirty="0"/>
              <a:t>Cars, Sport Cars, and Trucks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Wheels for Passenger's Cars, </a:t>
            </a:r>
            <a:r>
              <a:rPr lang="en-US" dirty="0"/>
              <a:t>S</a:t>
            </a:r>
            <a:r>
              <a:rPr lang="en-US" dirty="0" smtClean="0"/>
              <a:t>port Cars, and Trucks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4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Wheel Alignment</a:t>
            </a:r>
          </a:p>
          <a:p>
            <a:r>
              <a:rPr lang="en-US" dirty="0" smtClean="0"/>
              <a:t>Brake Repair</a:t>
            </a:r>
          </a:p>
          <a:p>
            <a:r>
              <a:rPr lang="en-US" dirty="0" smtClean="0"/>
              <a:t>Various Combinations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Communication between client and front end software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Ordering commodities and services using </a:t>
            </a:r>
            <a:r>
              <a:rPr lang="en-US" dirty="0" smtClean="0"/>
              <a:t>automated data storage, fetch</a:t>
            </a:r>
            <a:r>
              <a:rPr lang="en-US" dirty="0" smtClean="0"/>
              <a:t>,</a:t>
            </a:r>
            <a:r>
              <a:rPr lang="en-US" dirty="0" smtClean="0"/>
              <a:t> retrieval, and incrimination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Mathematical computations</a:t>
            </a:r>
          </a:p>
          <a:p>
            <a:r>
              <a:rPr lang="en-US" dirty="0" smtClean="0"/>
              <a:t>Linking pages for operational pathways</a:t>
            </a:r>
          </a:p>
          <a:p>
            <a:r>
              <a:rPr lang="en-US" dirty="0" smtClean="0"/>
              <a:t>Payment reception and receipt provision</a:t>
            </a:r>
          </a:p>
          <a:p>
            <a:r>
              <a:rPr lang="en-US" dirty="0" smtClean="0"/>
              <a:t>Encryption and Security features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</TotalTime>
  <Words>127</Words>
  <Application>Microsoft Office PowerPoint</Application>
  <PresentationFormat>On-screen Show (4:3)</PresentationFormat>
  <Paragraphs>33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Overview</vt:lpstr>
      <vt:lpstr>Greater Value Tire Store</vt:lpstr>
      <vt:lpstr>Tires</vt:lpstr>
      <vt:lpstr>Wheels</vt:lpstr>
      <vt:lpstr>Maintenance Services</vt:lpstr>
      <vt:lpstr>User Interface</vt:lpstr>
      <vt:lpstr>A P Interface</vt:lpstr>
      <vt:lpstr>Functionality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Latham Graham</dc:creator>
  <cp:lastModifiedBy>Latham Graham</cp:lastModifiedBy>
  <cp:revision>9</cp:revision>
  <dcterms:created xsi:type="dcterms:W3CDTF">2022-03-23T03:51:12Z</dcterms:created>
  <dcterms:modified xsi:type="dcterms:W3CDTF">2022-03-23T05:16:28Z</dcterms:modified>
</cp:coreProperties>
</file>