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4" r:id="rId6"/>
    <p:sldId id="259" r:id="rId7"/>
    <p:sldId id="267" r:id="rId8"/>
    <p:sldId id="260" r:id="rId9"/>
    <p:sldId id="261" r:id="rId10"/>
    <p:sldId id="268" r:id="rId11"/>
    <p:sldId id="26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1D27E-3629-4BAF-89E9-C441458D8A58}" v="3" dt="2023-10-17T17:32:59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44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ott, Graham" userId="b4a88c55-b4c1-42ef-8697-19dabcc36695" providerId="ADAL" clId="{62C1D27E-3629-4BAF-89E9-C441458D8A58}"/>
    <pc:docChg chg="undo custSel addSld delSld modSld">
      <pc:chgData name="Stott, Graham" userId="b4a88c55-b4c1-42ef-8697-19dabcc36695" providerId="ADAL" clId="{62C1D27E-3629-4BAF-89E9-C441458D8A58}" dt="2023-10-17T18:50:00.242" v="46" actId="2696"/>
      <pc:docMkLst>
        <pc:docMk/>
      </pc:docMkLst>
      <pc:sldChg chg="modSp mod">
        <pc:chgData name="Stott, Graham" userId="b4a88c55-b4c1-42ef-8697-19dabcc36695" providerId="ADAL" clId="{62C1D27E-3629-4BAF-89E9-C441458D8A58}" dt="2023-10-17T18:48:59.868" v="45" actId="20577"/>
        <pc:sldMkLst>
          <pc:docMk/>
          <pc:sldMk cId="3396654762" sldId="263"/>
        </pc:sldMkLst>
        <pc:spChg chg="mod">
          <ac:chgData name="Stott, Graham" userId="b4a88c55-b4c1-42ef-8697-19dabcc36695" providerId="ADAL" clId="{62C1D27E-3629-4BAF-89E9-C441458D8A58}" dt="2023-10-17T18:48:59.868" v="45" actId="20577"/>
          <ac:spMkLst>
            <pc:docMk/>
            <pc:sldMk cId="3396654762" sldId="263"/>
            <ac:spMk id="6" creationId="{500B7172-D048-D217-970B-3C99705D352F}"/>
          </ac:spMkLst>
        </pc:spChg>
      </pc:sldChg>
      <pc:sldChg chg="modSp del mod">
        <pc:chgData name="Stott, Graham" userId="b4a88c55-b4c1-42ef-8697-19dabcc36695" providerId="ADAL" clId="{62C1D27E-3629-4BAF-89E9-C441458D8A58}" dt="2023-10-17T18:50:00.242" v="46" actId="2696"/>
        <pc:sldMkLst>
          <pc:docMk/>
          <pc:sldMk cId="2659875722" sldId="266"/>
        </pc:sldMkLst>
        <pc:spChg chg="mod">
          <ac:chgData name="Stott, Graham" userId="b4a88c55-b4c1-42ef-8697-19dabcc36695" providerId="ADAL" clId="{62C1D27E-3629-4BAF-89E9-C441458D8A58}" dt="2023-10-17T15:51:23.647" v="5" actId="207"/>
          <ac:spMkLst>
            <pc:docMk/>
            <pc:sldMk cId="2659875722" sldId="266"/>
            <ac:spMk id="4" creationId="{1B261971-CC8A-00A9-A2ED-D1C2B3D4CFA4}"/>
          </ac:spMkLst>
        </pc:spChg>
      </pc:sldChg>
      <pc:sldChg chg="addSp delSp add mod">
        <pc:chgData name="Stott, Graham" userId="b4a88c55-b4c1-42ef-8697-19dabcc36695" providerId="ADAL" clId="{62C1D27E-3629-4BAF-89E9-C441458D8A58}" dt="2023-10-17T12:03:22.441" v="3" actId="478"/>
        <pc:sldMkLst>
          <pc:docMk/>
          <pc:sldMk cId="3980919567" sldId="267"/>
        </pc:sldMkLst>
        <pc:spChg chg="del">
          <ac:chgData name="Stott, Graham" userId="b4a88c55-b4c1-42ef-8697-19dabcc36695" providerId="ADAL" clId="{62C1D27E-3629-4BAF-89E9-C441458D8A58}" dt="2023-10-17T11:56:42.563" v="1" actId="478"/>
          <ac:spMkLst>
            <pc:docMk/>
            <pc:sldMk cId="3980919567" sldId="267"/>
            <ac:spMk id="17" creationId="{A6DBC1D5-3023-2075-4EED-9F5FD3314D77}"/>
          </ac:spMkLst>
        </pc:spChg>
        <pc:graphicFrameChg chg="add del">
          <ac:chgData name="Stott, Graham" userId="b4a88c55-b4c1-42ef-8697-19dabcc36695" providerId="ADAL" clId="{62C1D27E-3629-4BAF-89E9-C441458D8A58}" dt="2023-10-17T12:03:22.441" v="3" actId="478"/>
          <ac:graphicFrameMkLst>
            <pc:docMk/>
            <pc:sldMk cId="3980919567" sldId="267"/>
            <ac:graphicFrameMk id="2" creationId="{D9B23718-2648-1F1A-2784-CA4277BC5EBA}"/>
          </ac:graphicFrameMkLst>
        </pc:graphicFrameChg>
      </pc:sldChg>
      <pc:sldChg chg="delSp modSp add mod">
        <pc:chgData name="Stott, Graham" userId="b4a88c55-b4c1-42ef-8697-19dabcc36695" providerId="ADAL" clId="{62C1D27E-3629-4BAF-89E9-C441458D8A58}" dt="2023-10-17T18:47:09.579" v="30" actId="478"/>
        <pc:sldMkLst>
          <pc:docMk/>
          <pc:sldMk cId="25129977" sldId="268"/>
        </pc:sldMkLst>
        <pc:spChg chg="del">
          <ac:chgData name="Stott, Graham" userId="b4a88c55-b4c1-42ef-8697-19dabcc36695" providerId="ADAL" clId="{62C1D27E-3629-4BAF-89E9-C441458D8A58}" dt="2023-10-17T18:47:09.579" v="30" actId="478"/>
          <ac:spMkLst>
            <pc:docMk/>
            <pc:sldMk cId="25129977" sldId="268"/>
            <ac:spMk id="2" creationId="{A30ACB90-6AAF-C552-213F-B152E3D5881F}"/>
          </ac:spMkLst>
        </pc:spChg>
        <pc:spChg chg="del">
          <ac:chgData name="Stott, Graham" userId="b4a88c55-b4c1-42ef-8697-19dabcc36695" providerId="ADAL" clId="{62C1D27E-3629-4BAF-89E9-C441458D8A58}" dt="2023-10-17T18:47:08.315" v="28" actId="478"/>
          <ac:spMkLst>
            <pc:docMk/>
            <pc:sldMk cId="25129977" sldId="268"/>
            <ac:spMk id="4" creationId="{B9B562CD-9A62-C21F-1AF7-EDDE8AABA8B6}"/>
          </ac:spMkLst>
        </pc:spChg>
        <pc:spChg chg="mod">
          <ac:chgData name="Stott, Graham" userId="b4a88c55-b4c1-42ef-8697-19dabcc36695" providerId="ADAL" clId="{62C1D27E-3629-4BAF-89E9-C441458D8A58}" dt="2023-10-17T18:47:04.701" v="27" actId="20577"/>
          <ac:spMkLst>
            <pc:docMk/>
            <pc:sldMk cId="25129977" sldId="268"/>
            <ac:spMk id="6" creationId="{500B7172-D048-D217-970B-3C99705D352F}"/>
          </ac:spMkLst>
        </pc:spChg>
        <pc:spChg chg="del">
          <ac:chgData name="Stott, Graham" userId="b4a88c55-b4c1-42ef-8697-19dabcc36695" providerId="ADAL" clId="{62C1D27E-3629-4BAF-89E9-C441458D8A58}" dt="2023-10-17T18:47:08.988" v="29" actId="478"/>
          <ac:spMkLst>
            <pc:docMk/>
            <pc:sldMk cId="25129977" sldId="268"/>
            <ac:spMk id="9" creationId="{A9A8140E-C8AE-D926-CF7F-D4BA07955B4C}"/>
          </ac:spMkLst>
        </pc:spChg>
        <pc:spChg chg="del">
          <ac:chgData name="Stott, Graham" userId="b4a88c55-b4c1-42ef-8697-19dabcc36695" providerId="ADAL" clId="{62C1D27E-3629-4BAF-89E9-C441458D8A58}" dt="2023-10-17T17:33:02.340" v="10" actId="478"/>
          <ac:spMkLst>
            <pc:docMk/>
            <pc:sldMk cId="25129977" sldId="268"/>
            <ac:spMk id="16" creationId="{E20C73AA-3840-3BC3-75C9-0EBDA6F16C38}"/>
          </ac:spMkLst>
        </pc:spChg>
        <pc:picChg chg="del">
          <ac:chgData name="Stott, Graham" userId="b4a88c55-b4c1-42ef-8697-19dabcc36695" providerId="ADAL" clId="{62C1D27E-3629-4BAF-89E9-C441458D8A58}" dt="2023-10-17T17:32:58.942" v="8" actId="478"/>
          <ac:picMkLst>
            <pc:docMk/>
            <pc:sldMk cId="25129977" sldId="268"/>
            <ac:picMk id="2052" creationId="{841D22AE-A2C1-3EAF-4355-FA23795E6832}"/>
          </ac:picMkLst>
        </pc:picChg>
        <pc:picChg chg="del">
          <ac:chgData name="Stott, Graham" userId="b4a88c55-b4c1-42ef-8697-19dabcc36695" providerId="ADAL" clId="{62C1D27E-3629-4BAF-89E9-C441458D8A58}" dt="2023-10-17T17:32:59.997" v="9" actId="478"/>
          <ac:picMkLst>
            <pc:docMk/>
            <pc:sldMk cId="25129977" sldId="268"/>
            <ac:picMk id="2054" creationId="{E1BE4319-7161-C1A6-D28D-5C9FA8440727}"/>
          </ac:picMkLst>
        </pc:picChg>
        <pc:picChg chg="del">
          <ac:chgData name="Stott, Graham" userId="b4a88c55-b4c1-42ef-8697-19dabcc36695" providerId="ADAL" clId="{62C1D27E-3629-4BAF-89E9-C441458D8A58}" dt="2023-10-17T17:32:58.123" v="7" actId="478"/>
          <ac:picMkLst>
            <pc:docMk/>
            <pc:sldMk cId="25129977" sldId="268"/>
            <ac:picMk id="2056" creationId="{47580B9F-9C88-A855-E739-D6DF9456C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4452-FB53-33B9-D75C-49AC498AA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E5EE2-E650-83B1-3967-397417C4A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C83F-559E-34DB-EC66-53736091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1535-5F1C-0BEA-FDAC-56D7BD7E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5845-2BC0-4B28-F534-9A00DF84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46A0-333C-8C22-73D5-1A069846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4B119-4996-0456-0723-0D57A07AD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5DB2-D46F-F3EB-7670-DA8A16BB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F225-4B6B-524F-4D3F-7C6369DA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EC1A-C133-34B1-04B8-5CDC8C90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C6EEF-1306-0C3F-0CA7-D523EA215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7559-0878-64DA-CDB1-7DD7FEFB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190A-D685-C3C1-8896-29FCC34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5A6C-4B00-FEB2-F0E7-19CAFF19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19909-B7B8-492E-ED22-2C808A8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0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15E4-A4F6-7520-4F2E-C98AF876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217D-84D4-AC0B-A90D-4AB591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35EF-7228-8184-2E9C-BA342580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ED6A0-78A1-3CFD-6187-DAE4EB30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24A5-B7D0-A281-6FA1-0CB71023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CCE-DC90-CDEA-59C6-5A2CA726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AD01-8BD0-6C88-B42B-D5CC5B226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5DD1-742C-E6A5-1F3D-A5258E14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1411-8B15-487B-F744-7FD5A693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0FBE-EFC9-FE47-75DC-D9A3222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D8EA-A4EC-44C8-7628-0CA6B544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335B-9866-AB14-D5CC-D8784CD3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98DEA-8CA4-2A7A-E908-FCCD7391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2885-E138-84E8-03E3-17B3C011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DC6B9-2430-AA15-5BD8-49BE3C08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EF396-E2C8-D518-7288-246EF97A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39E6-1B5A-0A4E-5B58-697BB018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94F2-9899-EF2D-63FF-A5BEFBFF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2E375-5AD3-C93D-0B7C-ED65D3B01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C03A0-5ECD-3B9A-DBBE-FC86E130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6C1AA-3A1E-D332-00EC-0AAC8D368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4DB84-3D17-9B1D-CEC5-A9EA627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0924F-548D-A4AA-2835-ABA9061A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24934-0ED4-F3F9-AE5B-91003CB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E5B0-B4E2-7E57-618B-BA0CD12F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4CA98-172B-4037-4DFA-EC36B318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4D3D-A3D7-8359-E5F6-FF6906B2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4DF3-B74F-E35D-DC76-F9B6F9B3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5E471-8A4D-9D31-4A18-708418B0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C0912-68FE-FC10-82F9-5F2E3F30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94E58-234F-47D3-E4B8-F481D47C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B56A-77E8-F839-A8F5-5B5BD9D4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4365-B2E6-422B-8DF7-D48C817B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E151F-C914-A595-2673-020F7B145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AC7B0-C9AB-6B0A-438C-E0F47430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1F06-824E-A152-05C5-FE0FFCBD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BFB51-A153-78EA-C9A1-A0EDF4B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FB45-9D90-B3F4-6EB4-C555F8EC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719D6-7E06-C2F1-B53A-EAA8C72B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16677-B34D-BF24-DFB1-54CC7B8F1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6A4E6-C2CC-5F91-1B9A-5642E64C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C407-C211-2DDF-E5C6-482FFF9E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F608-4469-3A53-6C8F-88CDE29F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7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03229-1CED-16B9-3ADF-261AC469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8322-974A-23C1-2B42-D12216DE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4B35-3329-A106-5B5C-9B1715C9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28B2-8F5C-416B-89B7-DDD421EEBC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1B48-8207-1C22-433C-F2492DF03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C38D-C7CC-A0FA-A2D1-F1930BD41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9CA-3D2E-41E9-B436-9E0DA1E6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Headcount and Budget Summary -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B5AE4-0D13-A53D-F712-14F48A3D159B}"/>
              </a:ext>
            </a:extLst>
          </p:cNvPr>
          <p:cNvSpPr/>
          <p:nvPr/>
        </p:nvSpPr>
        <p:spPr>
          <a:xfrm>
            <a:off x="89377" y="770768"/>
            <a:ext cx="12004079" cy="5949446"/>
          </a:xfrm>
          <a:prstGeom prst="roundRect">
            <a:avLst>
              <a:gd name="adj" fmla="val 1212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11B72EE-3029-0482-5ACF-A4A954ECD568}"/>
              </a:ext>
            </a:extLst>
          </p:cNvPr>
          <p:cNvGrpSpPr/>
          <p:nvPr/>
        </p:nvGrpSpPr>
        <p:grpSpPr>
          <a:xfrm>
            <a:off x="685498" y="1589884"/>
            <a:ext cx="9658582" cy="373142"/>
            <a:chOff x="685498" y="1589884"/>
            <a:chExt cx="9658582" cy="37314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7BA439-35F2-1D3E-F3D6-D94E22B3BD8F}"/>
                </a:ext>
              </a:extLst>
            </p:cNvPr>
            <p:cNvSpPr txBox="1"/>
            <p:nvPr/>
          </p:nvSpPr>
          <p:spPr>
            <a:xfrm>
              <a:off x="685498" y="1589884"/>
              <a:ext cx="935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Starting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DF57C3-73C7-3F3D-3239-87D00934319B}"/>
                </a:ext>
              </a:extLst>
            </p:cNvPr>
            <p:cNvSpPr txBox="1"/>
            <p:nvPr/>
          </p:nvSpPr>
          <p:spPr>
            <a:xfrm>
              <a:off x="9511801" y="159369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5F6802-83BF-70D2-56AD-367F1EFADD6B}"/>
                </a:ext>
              </a:extLst>
            </p:cNvPr>
            <p:cNvSpPr txBox="1"/>
            <p:nvPr/>
          </p:nvSpPr>
          <p:spPr>
            <a:xfrm>
              <a:off x="2061330" y="1589884"/>
              <a:ext cx="754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Terms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6A307-A049-84B5-FED1-76D2698A9140}"/>
                </a:ext>
              </a:extLst>
            </p:cNvPr>
            <p:cNvSpPr txBox="1"/>
            <p:nvPr/>
          </p:nvSpPr>
          <p:spPr>
            <a:xfrm>
              <a:off x="3255958" y="1589884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TX Out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A2D878-87F9-D00D-E032-D8702C1AEC23}"/>
                </a:ext>
              </a:extLst>
            </p:cNvPr>
            <p:cNvSpPr txBox="1"/>
            <p:nvPr/>
          </p:nvSpPr>
          <p:spPr>
            <a:xfrm>
              <a:off x="4533045" y="1589884"/>
              <a:ext cx="672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Hires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039515-FC0E-240F-D60E-44C87AAA57AF}"/>
                </a:ext>
              </a:extLst>
            </p:cNvPr>
            <p:cNvSpPr txBox="1"/>
            <p:nvPr/>
          </p:nvSpPr>
          <p:spPr>
            <a:xfrm>
              <a:off x="5645663" y="1593694"/>
              <a:ext cx="662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TX In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AC8472-74DB-D0DF-68B5-6C8F7F31CB3A}"/>
                </a:ext>
              </a:extLst>
            </p:cNvPr>
            <p:cNvSpPr txBox="1"/>
            <p:nvPr/>
          </p:nvSpPr>
          <p:spPr>
            <a:xfrm>
              <a:off x="6752837" y="1605273"/>
              <a:ext cx="987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latin typeface="Calibri" panose="020F0502020204030204"/>
                </a:rPr>
                <a:t>LOA Start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07CBE0-9BE1-AE0D-E7F2-4E206D412600}"/>
                </a:ext>
              </a:extLst>
            </p:cNvPr>
            <p:cNvSpPr txBox="1"/>
            <p:nvPr/>
          </p:nvSpPr>
          <p:spPr>
            <a:xfrm>
              <a:off x="8183403" y="1605273"/>
              <a:ext cx="896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latin typeface="Calibri" panose="020F0502020204030204"/>
                </a:rPr>
                <a:t>LOA End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E3137-2284-F591-E57F-F6997485CCC1}"/>
              </a:ext>
            </a:extLst>
          </p:cNvPr>
          <p:cNvSpPr/>
          <p:nvPr/>
        </p:nvSpPr>
        <p:spPr>
          <a:xfrm>
            <a:off x="184244" y="841177"/>
            <a:ext cx="11772652" cy="114300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B90-6AAF-C552-213F-B152E3D5881F}"/>
              </a:ext>
            </a:extLst>
          </p:cNvPr>
          <p:cNvSpPr/>
          <p:nvPr/>
        </p:nvSpPr>
        <p:spPr>
          <a:xfrm>
            <a:off x="184245" y="2028715"/>
            <a:ext cx="11772652" cy="4569154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3A9893-4AC3-379A-9EC0-F4C124FF2EED}"/>
              </a:ext>
            </a:extLst>
          </p:cNvPr>
          <p:cNvSpPr/>
          <p:nvPr/>
        </p:nvSpPr>
        <p:spPr>
          <a:xfrm>
            <a:off x="10841078" y="1655549"/>
            <a:ext cx="1013229" cy="242002"/>
          </a:xfrm>
          <a:prstGeom prst="roundRect">
            <a:avLst/>
          </a:prstGeom>
          <a:solidFill>
            <a:srgbClr val="EB002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6F053E-67DA-F464-E07C-5EC75D2F10FF}"/>
              </a:ext>
            </a:extLst>
          </p:cNvPr>
          <p:cNvSpPr/>
          <p:nvPr/>
        </p:nvSpPr>
        <p:spPr>
          <a:xfrm>
            <a:off x="10855124" y="6174565"/>
            <a:ext cx="1013229" cy="242002"/>
          </a:xfrm>
          <a:prstGeom prst="roundRect">
            <a:avLst/>
          </a:prstGeom>
          <a:solidFill>
            <a:srgbClr val="EB002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161822-9134-5E3E-744D-4D1D146F5E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370" y="4681658"/>
            <a:ext cx="10455210" cy="17546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6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Headcount and Budget Summary -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B5AE4-0D13-A53D-F712-14F48A3D159B}"/>
              </a:ext>
            </a:extLst>
          </p:cNvPr>
          <p:cNvSpPr/>
          <p:nvPr/>
        </p:nvSpPr>
        <p:spPr>
          <a:xfrm>
            <a:off x="89377" y="770768"/>
            <a:ext cx="12004079" cy="5949446"/>
          </a:xfrm>
          <a:prstGeom prst="roundRect">
            <a:avLst>
              <a:gd name="adj" fmla="val 1212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11B72EE-3029-0482-5ACF-A4A954ECD568}"/>
              </a:ext>
            </a:extLst>
          </p:cNvPr>
          <p:cNvGrpSpPr/>
          <p:nvPr/>
        </p:nvGrpSpPr>
        <p:grpSpPr>
          <a:xfrm>
            <a:off x="685498" y="1589884"/>
            <a:ext cx="9658582" cy="373142"/>
            <a:chOff x="685498" y="1589884"/>
            <a:chExt cx="9658582" cy="37314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7BA439-35F2-1D3E-F3D6-D94E22B3BD8F}"/>
                </a:ext>
              </a:extLst>
            </p:cNvPr>
            <p:cNvSpPr txBox="1"/>
            <p:nvPr/>
          </p:nvSpPr>
          <p:spPr>
            <a:xfrm>
              <a:off x="685498" y="1589884"/>
              <a:ext cx="935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Starting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DF57C3-73C7-3F3D-3239-87D00934319B}"/>
                </a:ext>
              </a:extLst>
            </p:cNvPr>
            <p:cNvSpPr txBox="1"/>
            <p:nvPr/>
          </p:nvSpPr>
          <p:spPr>
            <a:xfrm>
              <a:off x="9511801" y="159369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5F6802-83BF-70D2-56AD-367F1EFADD6B}"/>
                </a:ext>
              </a:extLst>
            </p:cNvPr>
            <p:cNvSpPr txBox="1"/>
            <p:nvPr/>
          </p:nvSpPr>
          <p:spPr>
            <a:xfrm>
              <a:off x="2061330" y="1589884"/>
              <a:ext cx="754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Terms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6A307-A049-84B5-FED1-76D2698A9140}"/>
                </a:ext>
              </a:extLst>
            </p:cNvPr>
            <p:cNvSpPr txBox="1"/>
            <p:nvPr/>
          </p:nvSpPr>
          <p:spPr>
            <a:xfrm>
              <a:off x="3255958" y="1589884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TX Out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A2D878-87F9-D00D-E032-D8702C1AEC23}"/>
                </a:ext>
              </a:extLst>
            </p:cNvPr>
            <p:cNvSpPr txBox="1"/>
            <p:nvPr/>
          </p:nvSpPr>
          <p:spPr>
            <a:xfrm>
              <a:off x="4533045" y="1589884"/>
              <a:ext cx="672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Hires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039515-FC0E-240F-D60E-44C87AAA57AF}"/>
                </a:ext>
              </a:extLst>
            </p:cNvPr>
            <p:cNvSpPr txBox="1"/>
            <p:nvPr/>
          </p:nvSpPr>
          <p:spPr>
            <a:xfrm>
              <a:off x="5645663" y="1593694"/>
              <a:ext cx="662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TX In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AC8472-74DB-D0DF-68B5-6C8F7F31CB3A}"/>
                </a:ext>
              </a:extLst>
            </p:cNvPr>
            <p:cNvSpPr txBox="1"/>
            <p:nvPr/>
          </p:nvSpPr>
          <p:spPr>
            <a:xfrm>
              <a:off x="6752837" y="1605273"/>
              <a:ext cx="987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latin typeface="Calibri" panose="020F0502020204030204"/>
                </a:rPr>
                <a:t>LOA Start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07CBE0-9BE1-AE0D-E7F2-4E206D412600}"/>
                </a:ext>
              </a:extLst>
            </p:cNvPr>
            <p:cNvSpPr txBox="1"/>
            <p:nvPr/>
          </p:nvSpPr>
          <p:spPr>
            <a:xfrm>
              <a:off x="8183403" y="1605273"/>
              <a:ext cx="896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latin typeface="Calibri" panose="020F0502020204030204"/>
                </a:rPr>
                <a:t>LOA End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E3137-2284-F591-E57F-F6997485CCC1}"/>
              </a:ext>
            </a:extLst>
          </p:cNvPr>
          <p:cNvSpPr/>
          <p:nvPr/>
        </p:nvSpPr>
        <p:spPr>
          <a:xfrm>
            <a:off x="184244" y="841177"/>
            <a:ext cx="11772652" cy="114300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B90-6AAF-C552-213F-B152E3D5881F}"/>
              </a:ext>
            </a:extLst>
          </p:cNvPr>
          <p:cNvSpPr/>
          <p:nvPr/>
        </p:nvSpPr>
        <p:spPr>
          <a:xfrm>
            <a:off x="184245" y="2028715"/>
            <a:ext cx="11772652" cy="4569154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48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Headcount Detail -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B5AE4-0D13-A53D-F712-14F48A3D159B}"/>
              </a:ext>
            </a:extLst>
          </p:cNvPr>
          <p:cNvSpPr/>
          <p:nvPr/>
        </p:nvSpPr>
        <p:spPr>
          <a:xfrm>
            <a:off x="89376" y="770768"/>
            <a:ext cx="12004079" cy="5949446"/>
          </a:xfrm>
          <a:prstGeom prst="roundRect">
            <a:avLst>
              <a:gd name="adj" fmla="val 1212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79120-81FE-0650-8876-854C5D21A745}"/>
              </a:ext>
            </a:extLst>
          </p:cNvPr>
          <p:cNvSpPr txBox="1"/>
          <p:nvPr/>
        </p:nvSpPr>
        <p:spPr>
          <a:xfrm>
            <a:off x="311367" y="947558"/>
            <a:ext cx="100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Starting HC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BC1D5-3023-2075-4EED-9F5FD3314D77}"/>
              </a:ext>
            </a:extLst>
          </p:cNvPr>
          <p:cNvSpPr txBox="1"/>
          <p:nvPr/>
        </p:nvSpPr>
        <p:spPr>
          <a:xfrm>
            <a:off x="299543" y="2151331"/>
            <a:ext cx="19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Roster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E4FA1-F9DA-585D-3D00-191FD14BE9FC}"/>
              </a:ext>
            </a:extLst>
          </p:cNvPr>
          <p:cNvSpPr txBox="1"/>
          <p:nvPr/>
        </p:nvSpPr>
        <p:spPr>
          <a:xfrm>
            <a:off x="1380328" y="946708"/>
            <a:ext cx="93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Ending HC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B5C694-13CE-3E0B-FC28-10D16E591417}"/>
              </a:ext>
            </a:extLst>
          </p:cNvPr>
          <p:cNvSpPr>
            <a:spLocks/>
          </p:cNvSpPr>
          <p:nvPr/>
        </p:nvSpPr>
        <p:spPr>
          <a:xfrm>
            <a:off x="428150" y="1274799"/>
            <a:ext cx="730136" cy="73152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BD1B6C0-B520-84DF-447A-50DE92E59327}"/>
              </a:ext>
            </a:extLst>
          </p:cNvPr>
          <p:cNvSpPr>
            <a:spLocks/>
          </p:cNvSpPr>
          <p:nvPr/>
        </p:nvSpPr>
        <p:spPr>
          <a:xfrm>
            <a:off x="1468338" y="1274799"/>
            <a:ext cx="730136" cy="73152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621952C-2106-627C-A4F1-AFBB1518E9B4}"/>
              </a:ext>
            </a:extLst>
          </p:cNvPr>
          <p:cNvSpPr>
            <a:spLocks/>
          </p:cNvSpPr>
          <p:nvPr/>
        </p:nvSpPr>
        <p:spPr>
          <a:xfrm>
            <a:off x="387853" y="2561646"/>
            <a:ext cx="1828800" cy="3931920"/>
          </a:xfrm>
          <a:prstGeom prst="roundRect">
            <a:avLst>
              <a:gd name="adj" fmla="val 819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E7E7B3-FDCA-15F0-042E-520265E30928}"/>
              </a:ext>
            </a:extLst>
          </p:cNvPr>
          <p:cNvSpPr>
            <a:spLocks/>
          </p:cNvSpPr>
          <p:nvPr/>
        </p:nvSpPr>
        <p:spPr>
          <a:xfrm>
            <a:off x="2642519" y="1074577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447849-4CBA-5198-9B99-AE0A7222B79E}"/>
              </a:ext>
            </a:extLst>
          </p:cNvPr>
          <p:cNvSpPr>
            <a:spLocks/>
          </p:cNvSpPr>
          <p:nvPr/>
        </p:nvSpPr>
        <p:spPr>
          <a:xfrm>
            <a:off x="2649477" y="4492177"/>
            <a:ext cx="2926080" cy="200138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0924AB-8A6F-3F29-84CD-102B91134B88}"/>
              </a:ext>
            </a:extLst>
          </p:cNvPr>
          <p:cNvSpPr>
            <a:spLocks/>
          </p:cNvSpPr>
          <p:nvPr/>
        </p:nvSpPr>
        <p:spPr>
          <a:xfrm>
            <a:off x="2649478" y="3914109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7782B9-9963-9D98-DC05-7617BE17198B}"/>
              </a:ext>
            </a:extLst>
          </p:cNvPr>
          <p:cNvSpPr>
            <a:spLocks/>
          </p:cNvSpPr>
          <p:nvPr/>
        </p:nvSpPr>
        <p:spPr>
          <a:xfrm>
            <a:off x="8897636" y="1074577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B04644-FBF3-65D1-08AA-95DEE44C4283}"/>
              </a:ext>
            </a:extLst>
          </p:cNvPr>
          <p:cNvSpPr>
            <a:spLocks/>
          </p:cNvSpPr>
          <p:nvPr/>
        </p:nvSpPr>
        <p:spPr>
          <a:xfrm>
            <a:off x="5783688" y="1074577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BAD790-716A-192B-7890-78F534D1FD74}"/>
              </a:ext>
            </a:extLst>
          </p:cNvPr>
          <p:cNvSpPr>
            <a:spLocks/>
          </p:cNvSpPr>
          <p:nvPr/>
        </p:nvSpPr>
        <p:spPr>
          <a:xfrm>
            <a:off x="8897636" y="3909129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F9153B-0313-3226-BBB7-1F311EEBCC43}"/>
              </a:ext>
            </a:extLst>
          </p:cNvPr>
          <p:cNvSpPr>
            <a:spLocks/>
          </p:cNvSpPr>
          <p:nvPr/>
        </p:nvSpPr>
        <p:spPr>
          <a:xfrm>
            <a:off x="5783289" y="3909129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6F120E-DD86-EF92-9D3A-52B0851AC097}"/>
              </a:ext>
            </a:extLst>
          </p:cNvPr>
          <p:cNvSpPr>
            <a:spLocks/>
          </p:cNvSpPr>
          <p:nvPr/>
        </p:nvSpPr>
        <p:spPr>
          <a:xfrm>
            <a:off x="2649477" y="1645868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B3B6F2D-16AD-7BC7-A031-92365B962D78}"/>
              </a:ext>
            </a:extLst>
          </p:cNvPr>
          <p:cNvSpPr>
            <a:spLocks/>
          </p:cNvSpPr>
          <p:nvPr/>
        </p:nvSpPr>
        <p:spPr>
          <a:xfrm>
            <a:off x="5782890" y="4487197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C3B9571-A7E5-8A73-D0D4-D1F711D30C90}"/>
              </a:ext>
            </a:extLst>
          </p:cNvPr>
          <p:cNvSpPr>
            <a:spLocks/>
          </p:cNvSpPr>
          <p:nvPr/>
        </p:nvSpPr>
        <p:spPr>
          <a:xfrm>
            <a:off x="5783289" y="1645868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7A4E690-334F-75EE-E7EA-B6FD4BBEE8F7}"/>
              </a:ext>
            </a:extLst>
          </p:cNvPr>
          <p:cNvSpPr>
            <a:spLocks/>
          </p:cNvSpPr>
          <p:nvPr/>
        </p:nvSpPr>
        <p:spPr>
          <a:xfrm>
            <a:off x="8897237" y="4487197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E7D9359-2B9C-C869-34D4-1E0FF68583A6}"/>
              </a:ext>
            </a:extLst>
          </p:cNvPr>
          <p:cNvSpPr>
            <a:spLocks/>
          </p:cNvSpPr>
          <p:nvPr/>
        </p:nvSpPr>
        <p:spPr>
          <a:xfrm>
            <a:off x="8897237" y="1645868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7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Headcount Detail -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B5AE4-0D13-A53D-F712-14F48A3D159B}"/>
              </a:ext>
            </a:extLst>
          </p:cNvPr>
          <p:cNvSpPr/>
          <p:nvPr/>
        </p:nvSpPr>
        <p:spPr>
          <a:xfrm>
            <a:off x="89376" y="770768"/>
            <a:ext cx="12004079" cy="5949446"/>
          </a:xfrm>
          <a:prstGeom prst="roundRect">
            <a:avLst>
              <a:gd name="adj" fmla="val 1212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79120-81FE-0650-8876-854C5D21A745}"/>
              </a:ext>
            </a:extLst>
          </p:cNvPr>
          <p:cNvSpPr txBox="1"/>
          <p:nvPr/>
        </p:nvSpPr>
        <p:spPr>
          <a:xfrm>
            <a:off x="311367" y="947558"/>
            <a:ext cx="1004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Starting HC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E4FA1-F9DA-585D-3D00-191FD14BE9FC}"/>
              </a:ext>
            </a:extLst>
          </p:cNvPr>
          <p:cNvSpPr txBox="1"/>
          <p:nvPr/>
        </p:nvSpPr>
        <p:spPr>
          <a:xfrm>
            <a:off x="1380328" y="946708"/>
            <a:ext cx="93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Ending HC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B5C694-13CE-3E0B-FC28-10D16E591417}"/>
              </a:ext>
            </a:extLst>
          </p:cNvPr>
          <p:cNvSpPr>
            <a:spLocks/>
          </p:cNvSpPr>
          <p:nvPr/>
        </p:nvSpPr>
        <p:spPr>
          <a:xfrm>
            <a:off x="428150" y="1274799"/>
            <a:ext cx="730136" cy="73152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BD1B6C0-B520-84DF-447A-50DE92E59327}"/>
              </a:ext>
            </a:extLst>
          </p:cNvPr>
          <p:cNvSpPr>
            <a:spLocks/>
          </p:cNvSpPr>
          <p:nvPr/>
        </p:nvSpPr>
        <p:spPr>
          <a:xfrm>
            <a:off x="1468338" y="1274799"/>
            <a:ext cx="730136" cy="73152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621952C-2106-627C-A4F1-AFBB1518E9B4}"/>
              </a:ext>
            </a:extLst>
          </p:cNvPr>
          <p:cNvSpPr>
            <a:spLocks/>
          </p:cNvSpPr>
          <p:nvPr/>
        </p:nvSpPr>
        <p:spPr>
          <a:xfrm>
            <a:off x="387853" y="2561646"/>
            <a:ext cx="1828800" cy="3931920"/>
          </a:xfrm>
          <a:prstGeom prst="roundRect">
            <a:avLst>
              <a:gd name="adj" fmla="val 819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E7E7B3-FDCA-15F0-042E-520265E30928}"/>
              </a:ext>
            </a:extLst>
          </p:cNvPr>
          <p:cNvSpPr>
            <a:spLocks/>
          </p:cNvSpPr>
          <p:nvPr/>
        </p:nvSpPr>
        <p:spPr>
          <a:xfrm>
            <a:off x="2642519" y="1074577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447849-4CBA-5198-9B99-AE0A7222B79E}"/>
              </a:ext>
            </a:extLst>
          </p:cNvPr>
          <p:cNvSpPr>
            <a:spLocks/>
          </p:cNvSpPr>
          <p:nvPr/>
        </p:nvSpPr>
        <p:spPr>
          <a:xfrm>
            <a:off x="2649477" y="4492177"/>
            <a:ext cx="2926080" cy="200138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0924AB-8A6F-3F29-84CD-102B91134B88}"/>
              </a:ext>
            </a:extLst>
          </p:cNvPr>
          <p:cNvSpPr>
            <a:spLocks/>
          </p:cNvSpPr>
          <p:nvPr/>
        </p:nvSpPr>
        <p:spPr>
          <a:xfrm>
            <a:off x="2649478" y="3914109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7782B9-9963-9D98-DC05-7617BE17198B}"/>
              </a:ext>
            </a:extLst>
          </p:cNvPr>
          <p:cNvSpPr>
            <a:spLocks/>
          </p:cNvSpPr>
          <p:nvPr/>
        </p:nvSpPr>
        <p:spPr>
          <a:xfrm>
            <a:off x="8897636" y="1074577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B04644-FBF3-65D1-08AA-95DEE44C4283}"/>
              </a:ext>
            </a:extLst>
          </p:cNvPr>
          <p:cNvSpPr>
            <a:spLocks/>
          </p:cNvSpPr>
          <p:nvPr/>
        </p:nvSpPr>
        <p:spPr>
          <a:xfrm>
            <a:off x="5783688" y="1074577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BAD790-716A-192B-7890-78F534D1FD74}"/>
              </a:ext>
            </a:extLst>
          </p:cNvPr>
          <p:cNvSpPr>
            <a:spLocks/>
          </p:cNvSpPr>
          <p:nvPr/>
        </p:nvSpPr>
        <p:spPr>
          <a:xfrm>
            <a:off x="8897636" y="3909129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F9153B-0313-3226-BBB7-1F311EEBCC43}"/>
              </a:ext>
            </a:extLst>
          </p:cNvPr>
          <p:cNvSpPr>
            <a:spLocks/>
          </p:cNvSpPr>
          <p:nvPr/>
        </p:nvSpPr>
        <p:spPr>
          <a:xfrm>
            <a:off x="5783289" y="3909129"/>
            <a:ext cx="2926080" cy="518655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6F120E-DD86-EF92-9D3A-52B0851AC097}"/>
              </a:ext>
            </a:extLst>
          </p:cNvPr>
          <p:cNvSpPr>
            <a:spLocks/>
          </p:cNvSpPr>
          <p:nvPr/>
        </p:nvSpPr>
        <p:spPr>
          <a:xfrm>
            <a:off x="2649477" y="1645868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B3B6F2D-16AD-7BC7-A031-92365B962D78}"/>
              </a:ext>
            </a:extLst>
          </p:cNvPr>
          <p:cNvSpPr>
            <a:spLocks/>
          </p:cNvSpPr>
          <p:nvPr/>
        </p:nvSpPr>
        <p:spPr>
          <a:xfrm>
            <a:off x="5782890" y="4487197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C3B9571-A7E5-8A73-D0D4-D1F711D30C90}"/>
              </a:ext>
            </a:extLst>
          </p:cNvPr>
          <p:cNvSpPr>
            <a:spLocks/>
          </p:cNvSpPr>
          <p:nvPr/>
        </p:nvSpPr>
        <p:spPr>
          <a:xfrm>
            <a:off x="5783289" y="1645868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7A4E690-334F-75EE-E7EA-B6FD4BBEE8F7}"/>
              </a:ext>
            </a:extLst>
          </p:cNvPr>
          <p:cNvSpPr>
            <a:spLocks/>
          </p:cNvSpPr>
          <p:nvPr/>
        </p:nvSpPr>
        <p:spPr>
          <a:xfrm>
            <a:off x="8897237" y="4487197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E7D9359-2B9C-C869-34D4-1E0FF68583A6}"/>
              </a:ext>
            </a:extLst>
          </p:cNvPr>
          <p:cNvSpPr>
            <a:spLocks/>
          </p:cNvSpPr>
          <p:nvPr/>
        </p:nvSpPr>
        <p:spPr>
          <a:xfrm>
            <a:off x="8897237" y="1645868"/>
            <a:ext cx="2926080" cy="2006369"/>
          </a:xfrm>
          <a:prstGeom prst="roundRect">
            <a:avLst>
              <a:gd name="adj" fmla="val 4514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Budget Detail -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B5AE4-0D13-A53D-F712-14F48A3D159B}"/>
              </a:ext>
            </a:extLst>
          </p:cNvPr>
          <p:cNvSpPr/>
          <p:nvPr/>
        </p:nvSpPr>
        <p:spPr>
          <a:xfrm>
            <a:off x="98311" y="770768"/>
            <a:ext cx="12004079" cy="5949446"/>
          </a:xfrm>
          <a:prstGeom prst="roundRect">
            <a:avLst>
              <a:gd name="adj" fmla="val 1212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Department KPIs -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B5AE4-0D13-A53D-F712-14F48A3D159B}"/>
              </a:ext>
            </a:extLst>
          </p:cNvPr>
          <p:cNvSpPr/>
          <p:nvPr/>
        </p:nvSpPr>
        <p:spPr>
          <a:xfrm>
            <a:off x="118018" y="770768"/>
            <a:ext cx="12004079" cy="5949446"/>
          </a:xfrm>
          <a:prstGeom prst="roundRect">
            <a:avLst>
              <a:gd name="adj" fmla="val 1212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0ACB90-6AAF-C552-213F-B152E3D5881F}"/>
              </a:ext>
            </a:extLst>
          </p:cNvPr>
          <p:cNvSpPr/>
          <p:nvPr/>
        </p:nvSpPr>
        <p:spPr>
          <a:xfrm>
            <a:off x="2412127" y="913610"/>
            <a:ext cx="7315200" cy="19438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1D22AE-A2C1-3EAF-4355-FA23795E6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4" t="801" r="19238" b="77529"/>
          <a:stretch/>
        </p:blipFill>
        <p:spPr bwMode="auto">
          <a:xfrm>
            <a:off x="2546133" y="1054817"/>
            <a:ext cx="7040042" cy="16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B562CD-9A62-C21F-1AF7-EDDE8AABA8B6}"/>
              </a:ext>
            </a:extLst>
          </p:cNvPr>
          <p:cNvSpPr/>
          <p:nvPr/>
        </p:nvSpPr>
        <p:spPr>
          <a:xfrm>
            <a:off x="2404240" y="2832406"/>
            <a:ext cx="9552655" cy="37772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1BE4319-7161-C1A6-D28D-5C9FA8440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42829" r="1384" b="2008"/>
          <a:stretch/>
        </p:blipFill>
        <p:spPr bwMode="auto">
          <a:xfrm>
            <a:off x="2538248" y="2937118"/>
            <a:ext cx="9290256" cy="35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A8140E-C8AE-D926-CF7F-D4BA07955B4C}"/>
              </a:ext>
            </a:extLst>
          </p:cNvPr>
          <p:cNvSpPr>
            <a:spLocks/>
          </p:cNvSpPr>
          <p:nvPr/>
        </p:nvSpPr>
        <p:spPr>
          <a:xfrm>
            <a:off x="263408" y="913610"/>
            <a:ext cx="2077690" cy="5696083"/>
          </a:xfrm>
          <a:prstGeom prst="rect">
            <a:avLst/>
          </a:prstGeom>
          <a:solidFill>
            <a:schemeClr val="bg1">
              <a:alpha val="80000"/>
            </a:schemeClr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0C73AA-3840-3BC3-75C9-0EBDA6F16C38}"/>
              </a:ext>
            </a:extLst>
          </p:cNvPr>
          <p:cNvSpPr/>
          <p:nvPr/>
        </p:nvSpPr>
        <p:spPr>
          <a:xfrm>
            <a:off x="9727328" y="953562"/>
            <a:ext cx="2229568" cy="18639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7580B9F-9C88-A855-E739-D6DF9456C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3219" r="85272" b="28793"/>
          <a:stretch/>
        </p:blipFill>
        <p:spPr bwMode="auto">
          <a:xfrm>
            <a:off x="376599" y="1024758"/>
            <a:ext cx="1834135" cy="546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6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B5AE4-0D13-A53D-F712-14F48A3D159B}"/>
              </a:ext>
            </a:extLst>
          </p:cNvPr>
          <p:cNvSpPr/>
          <p:nvPr/>
        </p:nvSpPr>
        <p:spPr>
          <a:xfrm>
            <a:off x="118018" y="770768"/>
            <a:ext cx="12004079" cy="5949446"/>
          </a:xfrm>
          <a:prstGeom prst="roundRect">
            <a:avLst>
              <a:gd name="adj" fmla="val 1212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5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2CF540-D047-B55A-7415-B047C0A96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B7172-D048-D217-970B-3C99705D352F}"/>
              </a:ext>
            </a:extLst>
          </p:cNvPr>
          <p:cNvSpPr/>
          <p:nvPr/>
        </p:nvSpPr>
        <p:spPr>
          <a:xfrm>
            <a:off x="89377" y="61877"/>
            <a:ext cx="12004079" cy="639392"/>
          </a:xfrm>
          <a:prstGeom prst="roundRect">
            <a:avLst>
              <a:gd name="adj" fmla="val 10946"/>
            </a:avLst>
          </a:prstGeom>
          <a:solidFill>
            <a:srgbClr val="EB002A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Headcount Detail -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B5AE4-0D13-A53D-F712-14F48A3D159B}"/>
              </a:ext>
            </a:extLst>
          </p:cNvPr>
          <p:cNvSpPr/>
          <p:nvPr/>
        </p:nvSpPr>
        <p:spPr>
          <a:xfrm>
            <a:off x="89377" y="770768"/>
            <a:ext cx="12004079" cy="5949446"/>
          </a:xfrm>
          <a:prstGeom prst="roundRect">
            <a:avLst>
              <a:gd name="adj" fmla="val 1212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D7B0F1-A832-BBCB-653E-2271A398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5481" y="137786"/>
            <a:ext cx="1901415" cy="4819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4E3137-2284-F591-E57F-F6997485CC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4244" y="1407070"/>
            <a:ext cx="2194560" cy="2196532"/>
          </a:xfrm>
          <a:prstGeom prst="rect">
            <a:avLst/>
          </a:prstGeom>
          <a:solidFill>
            <a:schemeClr val="tx1">
              <a:alpha val="80000"/>
            </a:schemeClr>
          </a:solidFill>
          <a:ln w="4445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ACB90-6AAF-C552-213F-B152E3D5881F}"/>
              </a:ext>
            </a:extLst>
          </p:cNvPr>
          <p:cNvSpPr/>
          <p:nvPr/>
        </p:nvSpPr>
        <p:spPr>
          <a:xfrm>
            <a:off x="2467782" y="910459"/>
            <a:ext cx="9489114" cy="568741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EC96E-52B7-F363-21A9-838B20677E0D}"/>
              </a:ext>
            </a:extLst>
          </p:cNvPr>
          <p:cNvSpPr/>
          <p:nvPr/>
        </p:nvSpPr>
        <p:spPr>
          <a:xfrm>
            <a:off x="184244" y="4262491"/>
            <a:ext cx="2194560" cy="2194560"/>
          </a:xfrm>
          <a:prstGeom prst="rect">
            <a:avLst/>
          </a:prstGeom>
          <a:solidFill>
            <a:schemeClr val="tx1">
              <a:alpha val="80000"/>
            </a:schemeClr>
          </a:solidFill>
          <a:ln w="4445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79120-81FE-0650-8876-854C5D21A745}"/>
              </a:ext>
            </a:extLst>
          </p:cNvPr>
          <p:cNvSpPr txBox="1"/>
          <p:nvPr/>
        </p:nvSpPr>
        <p:spPr>
          <a:xfrm>
            <a:off x="235104" y="961013"/>
            <a:ext cx="20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Starting Headcount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BC1D5-3023-2075-4EED-9F5FD3314D77}"/>
              </a:ext>
            </a:extLst>
          </p:cNvPr>
          <p:cNvSpPr txBox="1"/>
          <p:nvPr/>
        </p:nvSpPr>
        <p:spPr>
          <a:xfrm>
            <a:off x="235104" y="3853588"/>
            <a:ext cx="20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Ending Headcount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4DE66-E5B3-3C76-24CD-68C9326A73E6}"/>
              </a:ext>
            </a:extLst>
          </p:cNvPr>
          <p:cNvSpPr/>
          <p:nvPr/>
        </p:nvSpPr>
        <p:spPr>
          <a:xfrm>
            <a:off x="2605252" y="1056290"/>
            <a:ext cx="2926080" cy="26060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EB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Terminations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B11B3F-F8CE-7F23-8297-AF675F1FA83D}"/>
              </a:ext>
            </a:extLst>
          </p:cNvPr>
          <p:cNvSpPr/>
          <p:nvPr/>
        </p:nvSpPr>
        <p:spPr>
          <a:xfrm>
            <a:off x="2605252" y="3827079"/>
            <a:ext cx="2926080" cy="26060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EB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Transfers 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8A3791-111E-B018-1D32-E8A4344B139B}"/>
              </a:ext>
            </a:extLst>
          </p:cNvPr>
          <p:cNvSpPr/>
          <p:nvPr/>
        </p:nvSpPr>
        <p:spPr>
          <a:xfrm>
            <a:off x="5746220" y="1056289"/>
            <a:ext cx="2926080" cy="26060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EB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Hires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CD8C7F-E4B8-944E-3D65-51C9BAC0F698}"/>
              </a:ext>
            </a:extLst>
          </p:cNvPr>
          <p:cNvSpPr/>
          <p:nvPr/>
        </p:nvSpPr>
        <p:spPr>
          <a:xfrm>
            <a:off x="5754481" y="3827079"/>
            <a:ext cx="2926080" cy="26060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EB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Transfers 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46657-68D5-33D0-278B-08151B73DFEF}"/>
              </a:ext>
            </a:extLst>
          </p:cNvPr>
          <p:cNvSpPr/>
          <p:nvPr/>
        </p:nvSpPr>
        <p:spPr>
          <a:xfrm>
            <a:off x="8890858" y="1056290"/>
            <a:ext cx="2926080" cy="26060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EB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Began Leave of Absence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473AA0-7ED0-7174-C0E2-5B0D24700406}"/>
              </a:ext>
            </a:extLst>
          </p:cNvPr>
          <p:cNvSpPr/>
          <p:nvPr/>
        </p:nvSpPr>
        <p:spPr>
          <a:xfrm>
            <a:off x="8904132" y="3827079"/>
            <a:ext cx="2926080" cy="26060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EB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Ended Leave of Absence</a:t>
            </a:r>
          </a:p>
        </p:txBody>
      </p:sp>
    </p:spTree>
    <p:extLst>
      <p:ext uri="{BB962C8B-B14F-4D97-AF65-F5344CB8AC3E}">
        <p14:creationId xmlns:p14="http://schemas.microsoft.com/office/powerpoint/2010/main" val="215368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02033E686B1A4D951772A661A071B4" ma:contentTypeVersion="3" ma:contentTypeDescription="Create a new document." ma:contentTypeScope="" ma:versionID="2f58a050873c967184797787662e4ecc">
  <xsd:schema xmlns:xsd="http://www.w3.org/2001/XMLSchema" xmlns:xs="http://www.w3.org/2001/XMLSchema" xmlns:p="http://schemas.microsoft.com/office/2006/metadata/properties" xmlns:ns2="a9ed0f5e-3cd8-4278-a08a-d31497689bb2" targetNamespace="http://schemas.microsoft.com/office/2006/metadata/properties" ma:root="true" ma:fieldsID="52f9f284913d4dc802058303ec55c93b" ns2:_="">
    <xsd:import namespace="a9ed0f5e-3cd8-4278-a08a-d31497689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d0f5e-3cd8-4278-a08a-d31497689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4846CC-5074-4861-AA80-43EFC649D7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AEDBA-DA57-4B01-B07B-D1D25B3958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24FD99-DB30-471E-91D1-53CB82627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ed0f5e-3cd8-4278-a08a-d31497689b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82</Words>
  <Application>Microsoft Office PowerPoint</Application>
  <PresentationFormat>Widescreen</PresentationFormat>
  <Paragraphs>40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Froats, Aaron</dc:creator>
  <cp:lastModifiedBy>Stott, Graham</cp:lastModifiedBy>
  <cp:revision>7</cp:revision>
  <dcterms:created xsi:type="dcterms:W3CDTF">2023-09-19T14:07:11Z</dcterms:created>
  <dcterms:modified xsi:type="dcterms:W3CDTF">2023-10-17T18:50:10Z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0x0101005D02033E686B1A4D951772A661A071B4</vt:lpwstr>
  </property>
</Properties>
</file>