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2"/>
  </p:notesMasterIdLst>
  <p:sldIdLst>
    <p:sldId id="260" r:id="rId5"/>
    <p:sldId id="257" r:id="rId6"/>
    <p:sldId id="261" r:id="rId7"/>
    <p:sldId id="263" r:id="rId8"/>
    <p:sldId id="264" r:id="rId9"/>
    <p:sldId id="265" r:id="rId10"/>
    <p:sldId id="266" r:id="rId11"/>
    <p:sldId id="269" r:id="rId12"/>
    <p:sldId id="278" r:id="rId13"/>
    <p:sldId id="268" r:id="rId14"/>
    <p:sldId id="267" r:id="rId15"/>
    <p:sldId id="277" r:id="rId16"/>
    <p:sldId id="270" r:id="rId17"/>
    <p:sldId id="272" r:id="rId18"/>
    <p:sldId id="276" r:id="rId19"/>
    <p:sldId id="271" r:id="rId20"/>
    <p:sldId id="279" r:id="rId21"/>
    <p:sldId id="275" r:id="rId22"/>
    <p:sldId id="274" r:id="rId23"/>
    <p:sldId id="273" r:id="rId24"/>
    <p:sldId id="262" r:id="rId25"/>
    <p:sldId id="283" r:id="rId26"/>
    <p:sldId id="285" r:id="rId27"/>
    <p:sldId id="284" r:id="rId28"/>
    <p:sldId id="281"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110" d="100"/>
          <a:sy n="110" d="100"/>
        </p:scale>
        <p:origin x="114" y="118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10.bin"/></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embeddings/oleObject11.bin"/></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embeddings/oleObject12.bin"/></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embeddings/oleObject13.bin"/></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embeddings/oleObject14.bin"/></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embeddings/oleObject15.bin"/></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embeddings/oleObject16.bin"/></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embeddings/oleObject17.bin"/></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embeddings/oleObject18.bin"/></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embeddings/oleObject19.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5.bin"/></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6.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7.bin"/></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8.bin"/></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9.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formatted.xlsx]Sales Over the yeras!PivotTable1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Sales</a:t>
            </a:r>
            <a:r>
              <a:rPr lang="en-US" sz="2000" baseline="0"/>
              <a:t> Over The Years</a:t>
            </a:r>
          </a:p>
          <a:p>
            <a:pPr>
              <a:defRPr/>
            </a:pPr>
            <a:r>
              <a:rPr lang="en-US" sz="2000" baseline="0"/>
              <a:t>1980-2016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Over the yeras'!$N$2</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yeras'!$M$3:$M$40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 Over the yeras'!$N$3:$N$40</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86.759999999999991</c:v>
                </c:pt>
                <c:pt idx="17">
                  <c:v>94.750000000000071</c:v>
                </c:pt>
                <c:pt idx="18">
                  <c:v>128.35999999999999</c:v>
                </c:pt>
                <c:pt idx="19">
                  <c:v>126.06000000000004</c:v>
                </c:pt>
                <c:pt idx="20">
                  <c:v>94.490000000000038</c:v>
                </c:pt>
                <c:pt idx="21">
                  <c:v>173.98000000000039</c:v>
                </c:pt>
                <c:pt idx="22">
                  <c:v>216.19000000000014</c:v>
                </c:pt>
                <c:pt idx="23">
                  <c:v>193.59000000000069</c:v>
                </c:pt>
                <c:pt idx="24">
                  <c:v>222.5900000000004</c:v>
                </c:pt>
                <c:pt idx="25">
                  <c:v>242.6100000000005</c:v>
                </c:pt>
                <c:pt idx="26">
                  <c:v>263.11999999999887</c:v>
                </c:pt>
                <c:pt idx="27">
                  <c:v>312.04999999999836</c:v>
                </c:pt>
                <c:pt idx="28">
                  <c:v>351.43999999999915</c:v>
                </c:pt>
                <c:pt idx="29">
                  <c:v>338.84999999999889</c:v>
                </c:pt>
                <c:pt idx="30">
                  <c:v>304.24</c:v>
                </c:pt>
                <c:pt idx="31">
                  <c:v>241.06000000000094</c:v>
                </c:pt>
                <c:pt idx="32">
                  <c:v>154.96000000000004</c:v>
                </c:pt>
                <c:pt idx="33">
                  <c:v>154.7700000000001</c:v>
                </c:pt>
                <c:pt idx="34">
                  <c:v>131.9700000000002</c:v>
                </c:pt>
                <c:pt idx="35">
                  <c:v>102.81999999999992</c:v>
                </c:pt>
                <c:pt idx="36">
                  <c:v>22.660000000000057</c:v>
                </c:pt>
              </c:numCache>
            </c:numRef>
          </c:val>
          <c:extLst>
            <c:ext xmlns:c16="http://schemas.microsoft.com/office/drawing/2014/chart" uri="{C3380CC4-5D6E-409C-BE32-E72D297353CC}">
              <c16:uniqueId val="{00000000-E6E7-4304-B887-DC7813748C0B}"/>
            </c:ext>
          </c:extLst>
        </c:ser>
        <c:ser>
          <c:idx val="1"/>
          <c:order val="1"/>
          <c:tx>
            <c:strRef>
              <c:f>'Sales Over the yeras'!$O$2</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yeras'!$M$3:$M$40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 Over the yeras'!$O$3:$O$40</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47.259999999999984</c:v>
                </c:pt>
                <c:pt idx="17">
                  <c:v>48.319999999999986</c:v>
                </c:pt>
                <c:pt idx="18">
                  <c:v>66.900000000000119</c:v>
                </c:pt>
                <c:pt idx="19">
                  <c:v>62.67000000000003</c:v>
                </c:pt>
                <c:pt idx="20">
                  <c:v>52.750000000000028</c:v>
                </c:pt>
                <c:pt idx="21">
                  <c:v>94.889999999999858</c:v>
                </c:pt>
                <c:pt idx="22">
                  <c:v>109.74000000000032</c:v>
                </c:pt>
                <c:pt idx="23">
                  <c:v>103.8100000000003</c:v>
                </c:pt>
                <c:pt idx="24">
                  <c:v>107.32000000000035</c:v>
                </c:pt>
                <c:pt idx="25">
                  <c:v>121.94000000000041</c:v>
                </c:pt>
                <c:pt idx="26">
                  <c:v>129.23999999999992</c:v>
                </c:pt>
                <c:pt idx="27">
                  <c:v>160.64670503899973</c:v>
                </c:pt>
                <c:pt idx="28">
                  <c:v>184.69341007799983</c:v>
                </c:pt>
                <c:pt idx="29">
                  <c:v>191.73670503899984</c:v>
                </c:pt>
                <c:pt idx="30">
                  <c:v>176.87670503900017</c:v>
                </c:pt>
                <c:pt idx="31">
                  <c:v>167.44000000000025</c:v>
                </c:pt>
                <c:pt idx="32">
                  <c:v>118.78000000000002</c:v>
                </c:pt>
                <c:pt idx="33">
                  <c:v>125.94670503900004</c:v>
                </c:pt>
                <c:pt idx="34">
                  <c:v>125.65000000000011</c:v>
                </c:pt>
                <c:pt idx="35">
                  <c:v>97.710000000000022</c:v>
                </c:pt>
                <c:pt idx="36">
                  <c:v>26.760000000000062</c:v>
                </c:pt>
              </c:numCache>
            </c:numRef>
          </c:val>
          <c:extLst>
            <c:ext xmlns:c16="http://schemas.microsoft.com/office/drawing/2014/chart" uri="{C3380CC4-5D6E-409C-BE32-E72D297353CC}">
              <c16:uniqueId val="{00000001-E6E7-4304-B887-DC7813748C0B}"/>
            </c:ext>
          </c:extLst>
        </c:ser>
        <c:ser>
          <c:idx val="2"/>
          <c:order val="2"/>
          <c:tx>
            <c:strRef>
              <c:f>'Sales Over the yeras'!$P$2</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yeras'!$M$3:$M$40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 Over the yeras'!$P$3:$P$40</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39.859999999999992</c:v>
                </c:pt>
                <c:pt idx="22">
                  <c:v>41.760000000000019</c:v>
                </c:pt>
                <c:pt idx="23">
                  <c:v>34.200000000000031</c:v>
                </c:pt>
                <c:pt idx="24">
                  <c:v>41.649999999999991</c:v>
                </c:pt>
                <c:pt idx="25">
                  <c:v>54.280000000000008</c:v>
                </c:pt>
                <c:pt idx="26">
                  <c:v>73.729999999999947</c:v>
                </c:pt>
                <c:pt idx="27">
                  <c:v>60.327797734000107</c:v>
                </c:pt>
                <c:pt idx="28">
                  <c:v>60.375595468000036</c:v>
                </c:pt>
                <c:pt idx="29">
                  <c:v>61.927797733999981</c:v>
                </c:pt>
                <c:pt idx="30">
                  <c:v>59.527797734000217</c:v>
                </c:pt>
                <c:pt idx="31">
                  <c:v>53.040000000000092</c:v>
                </c:pt>
                <c:pt idx="32">
                  <c:v>51.74000000000013</c:v>
                </c:pt>
                <c:pt idx="33">
                  <c:v>47.627797734000062</c:v>
                </c:pt>
                <c:pt idx="34">
                  <c:v>39.460000000000107</c:v>
                </c:pt>
                <c:pt idx="35">
                  <c:v>33.720000000000155</c:v>
                </c:pt>
                <c:pt idx="36">
                  <c:v>13.699999999999969</c:v>
                </c:pt>
              </c:numCache>
            </c:numRef>
          </c:val>
          <c:extLst>
            <c:ext xmlns:c16="http://schemas.microsoft.com/office/drawing/2014/chart" uri="{C3380CC4-5D6E-409C-BE32-E72D297353CC}">
              <c16:uniqueId val="{00000002-E6E7-4304-B887-DC7813748C0B}"/>
            </c:ext>
          </c:extLst>
        </c:ser>
        <c:ser>
          <c:idx val="3"/>
          <c:order val="3"/>
          <c:tx>
            <c:strRef>
              <c:f>'Sales Over the yeras'!$Q$2</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yeras'!$M$3:$M$40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 Over the yeras'!$Q$3:$Q$40</c:f>
              <c:numCache>
                <c:formatCode>General</c:formatCode>
                <c:ptCount val="37"/>
                <c:pt idx="0">
                  <c:v>0.11999999999999998</c:v>
                </c:pt>
                <c:pt idx="1">
                  <c:v>0.32000000000000012</c:v>
                </c:pt>
                <c:pt idx="2">
                  <c:v>0.31000000000000016</c:v>
                </c:pt>
                <c:pt idx="3">
                  <c:v>0.13999999999999999</c:v>
                </c:pt>
                <c:pt idx="4">
                  <c:v>0.70000000000000018</c:v>
                </c:pt>
                <c:pt idx="5">
                  <c:v>0.92000000000000015</c:v>
                </c:pt>
                <c:pt idx="6">
                  <c:v>1.9300000000000002</c:v>
                </c:pt>
                <c:pt idx="7">
                  <c:v>0.20000000000000004</c:v>
                </c:pt>
                <c:pt idx="8">
                  <c:v>0.9900000000000001</c:v>
                </c:pt>
                <c:pt idx="9">
                  <c:v>1.5000000000000002</c:v>
                </c:pt>
                <c:pt idx="10">
                  <c:v>1.4000000000000004</c:v>
                </c:pt>
                <c:pt idx="11">
                  <c:v>0.7400000000000001</c:v>
                </c:pt>
                <c:pt idx="12">
                  <c:v>1.6500000000000004</c:v>
                </c:pt>
                <c:pt idx="13">
                  <c:v>0.89000000000000012</c:v>
                </c:pt>
                <c:pt idx="14">
                  <c:v>2.1999999999999988</c:v>
                </c:pt>
                <c:pt idx="15">
                  <c:v>2.6895219069999925</c:v>
                </c:pt>
                <c:pt idx="16">
                  <c:v>7.6899999999999791</c:v>
                </c:pt>
                <c:pt idx="17">
                  <c:v>9.1299999999999777</c:v>
                </c:pt>
                <c:pt idx="18">
                  <c:v>11.327131441999946</c:v>
                </c:pt>
                <c:pt idx="19">
                  <c:v>10.644262883999959</c:v>
                </c:pt>
                <c:pt idx="20">
                  <c:v>12.461872418999951</c:v>
                </c:pt>
                <c:pt idx="21">
                  <c:v>23.156175256000179</c:v>
                </c:pt>
                <c:pt idx="22">
                  <c:v>27.329521907000252</c:v>
                </c:pt>
                <c:pt idx="23">
                  <c:v>26.010000000000247</c:v>
                </c:pt>
                <c:pt idx="24">
                  <c:v>47.428087627999815</c:v>
                </c:pt>
                <c:pt idx="25">
                  <c:v>41.044262883999814</c:v>
                </c:pt>
                <c:pt idx="26">
                  <c:v>55.516613395999784</c:v>
                </c:pt>
                <c:pt idx="27">
                  <c:v>79.550836327000994</c:v>
                </c:pt>
                <c:pt idx="28">
                  <c:v>84.803664932001325</c:v>
                </c:pt>
                <c:pt idx="29">
                  <c:v>76.308963908001388</c:v>
                </c:pt>
                <c:pt idx="30">
                  <c:v>60.956613395999902</c:v>
                </c:pt>
                <c:pt idx="31">
                  <c:v>56.497529628999793</c:v>
                </c:pt>
                <c:pt idx="32">
                  <c:v>40.137051535999952</c:v>
                </c:pt>
                <c:pt idx="33">
                  <c:v>42.355139163999958</c:v>
                </c:pt>
                <c:pt idx="34">
                  <c:v>42.238485814999969</c:v>
                </c:pt>
                <c:pt idx="35">
                  <c:v>32.614661071000079</c:v>
                </c:pt>
                <c:pt idx="36">
                  <c:v>9.0075695819999932</c:v>
                </c:pt>
              </c:numCache>
            </c:numRef>
          </c:val>
          <c:extLst>
            <c:ext xmlns:c16="http://schemas.microsoft.com/office/drawing/2014/chart" uri="{C3380CC4-5D6E-409C-BE32-E72D297353CC}">
              <c16:uniqueId val="{00000003-E6E7-4304-B887-DC7813748C0B}"/>
            </c:ext>
          </c:extLst>
        </c:ser>
        <c:dLbls>
          <c:showLegendKey val="0"/>
          <c:showVal val="0"/>
          <c:showCatName val="0"/>
          <c:showSerName val="0"/>
          <c:showPercent val="0"/>
          <c:showBubbleSize val="0"/>
        </c:dLbls>
        <c:gapWidth val="75"/>
        <c:overlap val="-25"/>
        <c:axId val="91738928"/>
        <c:axId val="91738512"/>
      </c:barChart>
      <c:lineChart>
        <c:grouping val="standard"/>
        <c:varyColors val="0"/>
        <c:ser>
          <c:idx val="4"/>
          <c:order val="4"/>
          <c:tx>
            <c:strRef>
              <c:f>'Sales Over the yeras'!$R$2</c:f>
              <c:strCache>
                <c:ptCount val="1"/>
                <c:pt idx="0">
                  <c:v>Sum of Global_Sales</c:v>
                </c:pt>
              </c:strCache>
            </c:strRef>
          </c:tx>
          <c:spPr>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cat>
            <c:strRef>
              <c:f>'Sales Over the yeras'!$M$3:$M$40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 Over the yeras'!$R$3:$R$40</c:f>
              <c:numCache>
                <c:formatCode>General</c:formatCode>
                <c:ptCount val="37"/>
                <c:pt idx="0">
                  <c:v>11.379999999999999</c:v>
                </c:pt>
                <c:pt idx="1">
                  <c:v>35.77000000000001</c:v>
                </c:pt>
                <c:pt idx="2">
                  <c:v>28.859999999999996</c:v>
                </c:pt>
                <c:pt idx="3">
                  <c:v>16.790000000000003</c:v>
                </c:pt>
                <c:pt idx="4">
                  <c:v>50.360000000000014</c:v>
                </c:pt>
                <c:pt idx="5">
                  <c:v>53.940000000000005</c:v>
                </c:pt>
                <c:pt idx="6">
                  <c:v>37.07</c:v>
                </c:pt>
                <c:pt idx="7">
                  <c:v>21.739999999999995</c:v>
                </c:pt>
                <c:pt idx="8">
                  <c:v>47.22</c:v>
                </c:pt>
                <c:pt idx="9">
                  <c:v>73.45</c:v>
                </c:pt>
                <c:pt idx="10">
                  <c:v>49.389999999999993</c:v>
                </c:pt>
                <c:pt idx="11">
                  <c:v>32.230000000000004</c:v>
                </c:pt>
                <c:pt idx="12">
                  <c:v>76.159999999999982</c:v>
                </c:pt>
                <c:pt idx="13">
                  <c:v>45.98</c:v>
                </c:pt>
                <c:pt idx="14">
                  <c:v>79.17000000000003</c:v>
                </c:pt>
                <c:pt idx="15">
                  <c:v>88.109999999999914</c:v>
                </c:pt>
                <c:pt idx="16">
                  <c:v>199.14999999999995</c:v>
                </c:pt>
                <c:pt idx="17">
                  <c:v>200.98000000000013</c:v>
                </c:pt>
                <c:pt idx="18">
                  <c:v>256.46999999999963</c:v>
                </c:pt>
                <c:pt idx="19">
                  <c:v>251.27000000000018</c:v>
                </c:pt>
                <c:pt idx="20">
                  <c:v>201.56000000000023</c:v>
                </c:pt>
                <c:pt idx="21">
                  <c:v>331.46999999999912</c:v>
                </c:pt>
                <c:pt idx="22">
                  <c:v>395.51999999999828</c:v>
                </c:pt>
                <c:pt idx="23">
                  <c:v>357.84999999999894</c:v>
                </c:pt>
                <c:pt idx="24">
                  <c:v>419.30999999999864</c:v>
                </c:pt>
                <c:pt idx="25">
                  <c:v>459.93999999999761</c:v>
                </c:pt>
                <c:pt idx="26">
                  <c:v>521.03999999999155</c:v>
                </c:pt>
                <c:pt idx="27">
                  <c:v>611.62762053999347</c:v>
                </c:pt>
                <c:pt idx="28">
                  <c:v>679.89524107999534</c:v>
                </c:pt>
                <c:pt idx="29">
                  <c:v>667.7976205399948</c:v>
                </c:pt>
                <c:pt idx="30">
                  <c:v>600.94762053999489</c:v>
                </c:pt>
                <c:pt idx="31">
                  <c:v>515.98999999999671</c:v>
                </c:pt>
                <c:pt idx="32">
                  <c:v>363.53999999999837</c:v>
                </c:pt>
                <c:pt idx="33">
                  <c:v>368.60762053999861</c:v>
                </c:pt>
                <c:pt idx="34">
                  <c:v>337.04999999999848</c:v>
                </c:pt>
                <c:pt idx="35">
                  <c:v>264.43999999999795</c:v>
                </c:pt>
                <c:pt idx="36">
                  <c:v>70.930000000000035</c:v>
                </c:pt>
              </c:numCache>
            </c:numRef>
          </c:val>
          <c:smooth val="0"/>
          <c:extLst>
            <c:ext xmlns:c16="http://schemas.microsoft.com/office/drawing/2014/chart" uri="{C3380CC4-5D6E-409C-BE32-E72D297353CC}">
              <c16:uniqueId val="{00000004-E6E7-4304-B887-DC7813748C0B}"/>
            </c:ext>
          </c:extLst>
        </c:ser>
        <c:dLbls>
          <c:showLegendKey val="0"/>
          <c:showVal val="0"/>
          <c:showCatName val="0"/>
          <c:showSerName val="0"/>
          <c:showPercent val="0"/>
          <c:showBubbleSize val="0"/>
        </c:dLbls>
        <c:marker val="1"/>
        <c:smooth val="0"/>
        <c:axId val="91738928"/>
        <c:axId val="91738512"/>
      </c:lineChart>
      <c:catAx>
        <c:axId val="9173892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YEARS</a:t>
                </a:r>
              </a:p>
            </c:rich>
          </c:tx>
          <c:layout>
            <c:manualLayout>
              <c:xMode val="edge"/>
              <c:yMode val="edge"/>
              <c:x val="0.47978595172369304"/>
              <c:y val="0.8800389771900023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91738512"/>
        <c:crosses val="autoZero"/>
        <c:auto val="1"/>
        <c:lblAlgn val="ctr"/>
        <c:lblOffset val="100"/>
        <c:noMultiLvlLbl val="0"/>
      </c:catAx>
      <c:valAx>
        <c:axId val="917385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91738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formatted.xlsx]Proportion of sales!PivotTable8</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TREND</a:t>
            </a:r>
            <a:r>
              <a:rPr lang="en-US" baseline="0"/>
              <a:t> 3 </a:t>
            </a:r>
          </a:p>
          <a:p>
            <a:pPr>
              <a:defRPr/>
            </a:pPr>
            <a:r>
              <a:rPr lang="en-US" baseline="0"/>
              <a:t>2008-2016</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NL"/>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'Proportion of sales'!$AJ$2</c:f>
              <c:strCache>
                <c:ptCount val="1"/>
                <c:pt idx="0">
                  <c:v>Sum of Proportion of NA Sales</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'Proportion of sales'!$AI$3:$AI$12</c:f>
              <c:strCache>
                <c:ptCount val="9"/>
                <c:pt idx="0">
                  <c:v>2008</c:v>
                </c:pt>
                <c:pt idx="1">
                  <c:v>2009</c:v>
                </c:pt>
                <c:pt idx="2">
                  <c:v>2010</c:v>
                </c:pt>
                <c:pt idx="3">
                  <c:v>2011</c:v>
                </c:pt>
                <c:pt idx="4">
                  <c:v>2012</c:v>
                </c:pt>
                <c:pt idx="5">
                  <c:v>2013</c:v>
                </c:pt>
                <c:pt idx="6">
                  <c:v>2014</c:v>
                </c:pt>
                <c:pt idx="7">
                  <c:v>2015</c:v>
                </c:pt>
                <c:pt idx="8">
                  <c:v>2016</c:v>
                </c:pt>
              </c:strCache>
            </c:strRef>
          </c:cat>
          <c:val>
            <c:numRef>
              <c:f>'Proportion of sales'!$AJ$3:$AJ$12</c:f>
              <c:numCache>
                <c:formatCode>0.00%</c:formatCode>
                <c:ptCount val="9"/>
                <c:pt idx="0">
                  <c:v>0.51690316208383014</c:v>
                </c:pt>
                <c:pt idx="1">
                  <c:v>0.50741420690596983</c:v>
                </c:pt>
                <c:pt idx="2">
                  <c:v>0.50626708485278216</c:v>
                </c:pt>
                <c:pt idx="3">
                  <c:v>0.46717959650381141</c:v>
                </c:pt>
                <c:pt idx="4">
                  <c:v>0.42625295703361277</c:v>
                </c:pt>
                <c:pt idx="5">
                  <c:v>0.41987737468169078</c:v>
                </c:pt>
                <c:pt idx="6">
                  <c:v>0.3915442812639075</c:v>
                </c:pt>
                <c:pt idx="7">
                  <c:v>0.38882166086824788</c:v>
                </c:pt>
                <c:pt idx="8">
                  <c:v>0.31946989990131103</c:v>
                </c:pt>
              </c:numCache>
            </c:numRef>
          </c:val>
          <c:smooth val="0"/>
          <c:extLst>
            <c:ext xmlns:c16="http://schemas.microsoft.com/office/drawing/2014/chart" uri="{C3380CC4-5D6E-409C-BE32-E72D297353CC}">
              <c16:uniqueId val="{00000000-444A-4B4D-B9B1-7E2828C635A3}"/>
            </c:ext>
          </c:extLst>
        </c:ser>
        <c:ser>
          <c:idx val="1"/>
          <c:order val="1"/>
          <c:tx>
            <c:strRef>
              <c:f>'Proportion of sales'!$AK$2</c:f>
              <c:strCache>
                <c:ptCount val="1"/>
                <c:pt idx="0">
                  <c:v>Sum of Proportion of EU Sales</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'Proportion of sales'!$AI$3:$AI$12</c:f>
              <c:strCache>
                <c:ptCount val="9"/>
                <c:pt idx="0">
                  <c:v>2008</c:v>
                </c:pt>
                <c:pt idx="1">
                  <c:v>2009</c:v>
                </c:pt>
                <c:pt idx="2">
                  <c:v>2010</c:v>
                </c:pt>
                <c:pt idx="3">
                  <c:v>2011</c:v>
                </c:pt>
                <c:pt idx="4">
                  <c:v>2012</c:v>
                </c:pt>
                <c:pt idx="5">
                  <c:v>2013</c:v>
                </c:pt>
                <c:pt idx="6">
                  <c:v>2014</c:v>
                </c:pt>
                <c:pt idx="7">
                  <c:v>2015</c:v>
                </c:pt>
                <c:pt idx="8">
                  <c:v>2016</c:v>
                </c:pt>
              </c:strCache>
            </c:strRef>
          </c:cat>
          <c:val>
            <c:numRef>
              <c:f>'Proportion of sales'!$AK$3:$AK$12</c:f>
              <c:numCache>
                <c:formatCode>0.00%</c:formatCode>
                <c:ptCount val="9"/>
                <c:pt idx="0">
                  <c:v>0.27164980561507984</c:v>
                </c:pt>
                <c:pt idx="1">
                  <c:v>0.28711798176812126</c:v>
                </c:pt>
                <c:pt idx="2">
                  <c:v>0.2943296536893894</c:v>
                </c:pt>
                <c:pt idx="3">
                  <c:v>0.32450241283745918</c:v>
                </c:pt>
                <c:pt idx="4">
                  <c:v>0.32673158386972428</c:v>
                </c:pt>
                <c:pt idx="5">
                  <c:v>0.34168231479992617</c:v>
                </c:pt>
                <c:pt idx="6">
                  <c:v>0.37279335410176517</c:v>
                </c:pt>
                <c:pt idx="7">
                  <c:v>0.36949780668582516</c:v>
                </c:pt>
                <c:pt idx="8">
                  <c:v>0.37727336810940348</c:v>
                </c:pt>
              </c:numCache>
            </c:numRef>
          </c:val>
          <c:smooth val="0"/>
          <c:extLst>
            <c:ext xmlns:c16="http://schemas.microsoft.com/office/drawing/2014/chart" uri="{C3380CC4-5D6E-409C-BE32-E72D297353CC}">
              <c16:uniqueId val="{00000001-444A-4B4D-B9B1-7E2828C635A3}"/>
            </c:ext>
          </c:extLst>
        </c:ser>
        <c:ser>
          <c:idx val="2"/>
          <c:order val="2"/>
          <c:tx>
            <c:strRef>
              <c:f>'Proportion of sales'!$AL$2</c:f>
              <c:strCache>
                <c:ptCount val="1"/>
                <c:pt idx="0">
                  <c:v>Sum of Proportion of JP Sales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'Proportion of sales'!$AI$3:$AI$12</c:f>
              <c:strCache>
                <c:ptCount val="9"/>
                <c:pt idx="0">
                  <c:v>2008</c:v>
                </c:pt>
                <c:pt idx="1">
                  <c:v>2009</c:v>
                </c:pt>
                <c:pt idx="2">
                  <c:v>2010</c:v>
                </c:pt>
                <c:pt idx="3">
                  <c:v>2011</c:v>
                </c:pt>
                <c:pt idx="4">
                  <c:v>2012</c:v>
                </c:pt>
                <c:pt idx="5">
                  <c:v>2013</c:v>
                </c:pt>
                <c:pt idx="6">
                  <c:v>2014</c:v>
                </c:pt>
                <c:pt idx="7">
                  <c:v>2015</c:v>
                </c:pt>
                <c:pt idx="8">
                  <c:v>2016</c:v>
                </c:pt>
              </c:strCache>
            </c:strRef>
          </c:cat>
          <c:val>
            <c:numRef>
              <c:f>'Proportion of sales'!$AL$3:$AL$12</c:f>
              <c:numCache>
                <c:formatCode>0.00%</c:formatCode>
                <c:ptCount val="9"/>
                <c:pt idx="0">
                  <c:v>8.880132088010291E-2</c:v>
                </c:pt>
                <c:pt idx="1">
                  <c:v>9.2734379143075002E-2</c:v>
                </c:pt>
                <c:pt idx="2">
                  <c:v>9.9056549521753218E-2</c:v>
                </c:pt>
                <c:pt idx="3">
                  <c:v>0.10279268978080998</c:v>
                </c:pt>
                <c:pt idx="4">
                  <c:v>0.14232271551961229</c:v>
                </c:pt>
                <c:pt idx="5">
                  <c:v>0.12921001921834016</c:v>
                </c:pt>
                <c:pt idx="6">
                  <c:v>0.11707461800919741</c:v>
                </c:pt>
                <c:pt idx="7">
                  <c:v>0.12751474814702693</c:v>
                </c:pt>
                <c:pt idx="8">
                  <c:v>0.19314817425630879</c:v>
                </c:pt>
              </c:numCache>
            </c:numRef>
          </c:val>
          <c:smooth val="0"/>
          <c:extLst>
            <c:ext xmlns:c16="http://schemas.microsoft.com/office/drawing/2014/chart" uri="{C3380CC4-5D6E-409C-BE32-E72D297353CC}">
              <c16:uniqueId val="{00000002-444A-4B4D-B9B1-7E2828C635A3}"/>
            </c:ext>
          </c:extLst>
        </c:ser>
        <c:ser>
          <c:idx val="3"/>
          <c:order val="3"/>
          <c:tx>
            <c:strRef>
              <c:f>'Proportion of sales'!$AM$2</c:f>
              <c:strCache>
                <c:ptCount val="1"/>
                <c:pt idx="0">
                  <c:v>Sum of Proportion of Other Sales</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'Proportion of sales'!$AI$3:$AI$12</c:f>
              <c:strCache>
                <c:ptCount val="9"/>
                <c:pt idx="0">
                  <c:v>2008</c:v>
                </c:pt>
                <c:pt idx="1">
                  <c:v>2009</c:v>
                </c:pt>
                <c:pt idx="2">
                  <c:v>2010</c:v>
                </c:pt>
                <c:pt idx="3">
                  <c:v>2011</c:v>
                </c:pt>
                <c:pt idx="4">
                  <c:v>2012</c:v>
                </c:pt>
                <c:pt idx="5">
                  <c:v>2013</c:v>
                </c:pt>
                <c:pt idx="6">
                  <c:v>2014</c:v>
                </c:pt>
                <c:pt idx="7">
                  <c:v>2015</c:v>
                </c:pt>
                <c:pt idx="8">
                  <c:v>2016</c:v>
                </c:pt>
              </c:strCache>
            </c:strRef>
          </c:cat>
          <c:val>
            <c:numRef>
              <c:f>'Proportion of sales'!$AM$3:$AM$12</c:f>
              <c:numCache>
                <c:formatCode>0.00%</c:formatCode>
                <c:ptCount val="9"/>
                <c:pt idx="0">
                  <c:v>0.12473048759290084</c:v>
                </c:pt>
                <c:pt idx="1">
                  <c:v>0.114269595399718</c:v>
                </c:pt>
                <c:pt idx="2">
                  <c:v>0.10143415384726154</c:v>
                </c:pt>
                <c:pt idx="3">
                  <c:v>0.10949345845655915</c:v>
                </c:pt>
                <c:pt idx="4">
                  <c:v>0.11040614935357827</c:v>
                </c:pt>
                <c:pt idx="5">
                  <c:v>0.11490576104192003</c:v>
                </c:pt>
                <c:pt idx="6">
                  <c:v>0.12531815996142989</c:v>
                </c:pt>
                <c:pt idx="7">
                  <c:v>0.12333482480335792</c:v>
                </c:pt>
                <c:pt idx="8">
                  <c:v>0.12699238096715043</c:v>
                </c:pt>
              </c:numCache>
            </c:numRef>
          </c:val>
          <c:smooth val="0"/>
          <c:extLst>
            <c:ext xmlns:c16="http://schemas.microsoft.com/office/drawing/2014/chart" uri="{C3380CC4-5D6E-409C-BE32-E72D297353CC}">
              <c16:uniqueId val="{00000003-444A-4B4D-B9B1-7E2828C635A3}"/>
            </c:ext>
          </c:extLst>
        </c:ser>
        <c:dLbls>
          <c:showLegendKey val="0"/>
          <c:showVal val="0"/>
          <c:showCatName val="0"/>
          <c:showSerName val="0"/>
          <c:showPercent val="0"/>
          <c:showBubbleSize val="0"/>
        </c:dLbls>
        <c:marker val="1"/>
        <c:smooth val="0"/>
        <c:axId val="949270896"/>
        <c:axId val="949271728"/>
      </c:lineChart>
      <c:catAx>
        <c:axId val="94927089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949271728"/>
        <c:crosses val="autoZero"/>
        <c:auto val="1"/>
        <c:lblAlgn val="ctr"/>
        <c:lblOffset val="100"/>
        <c:noMultiLvlLbl val="0"/>
      </c:catAx>
      <c:valAx>
        <c:axId val="9492717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PERCENTAGE OF PROPORTION OF SALES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949270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formatted.xlsx]Platform sales by years!PivotTable1</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TREND 1 </a:t>
            </a:r>
          </a:p>
          <a:p>
            <a:pPr>
              <a:defRPr/>
            </a:pPr>
            <a:r>
              <a:rPr lang="en-US"/>
              <a:t>1980-1997</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NL"/>
        </a:p>
      </c:txPr>
    </c:title>
    <c:autoTitleDeleted val="0"/>
    <c:pivotFmts>
      <c:pivotFmt>
        <c:idx val="0"/>
        <c:spPr>
          <a:solidFill>
            <a:schemeClr val="accent1"/>
          </a:solidFill>
          <a:ln w="9525" cap="flat" cmpd="sng" algn="ctr">
            <a:solidFill>
              <a:schemeClr val="accent1"/>
            </a:solidFill>
            <a:miter lim="800000"/>
          </a:ln>
          <a:effectLst>
            <a:glow>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9525" cap="flat" cmpd="sng" algn="ctr">
            <a:solidFill>
              <a:schemeClr val="accent1"/>
            </a:solidFill>
            <a:miter lim="800000"/>
          </a:ln>
          <a:effectLst>
            <a:glow>
              <a:schemeClr val="accent2">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w="9525" cap="flat" cmpd="sng" algn="ctr">
            <a:solidFill>
              <a:schemeClr val="accent1"/>
            </a:solidFill>
            <a:miter lim="800000"/>
          </a:ln>
          <a:effectLst>
            <a:glow>
              <a:schemeClr val="accent3">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w="9525" cap="flat" cmpd="sng" algn="ctr">
            <a:solidFill>
              <a:schemeClr val="accent1"/>
            </a:solidFill>
            <a:miter lim="800000"/>
          </a:ln>
          <a:effectLst>
            <a:glow>
              <a:schemeClr val="accent4">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solidFill>
              <a:schemeClr val="accent1"/>
            </a:solidFill>
            <a:miter lim="800000"/>
          </a:ln>
          <a:effectLst>
            <a:glow>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w="9525" cap="flat" cmpd="sng" algn="ctr">
            <a:solidFill>
              <a:schemeClr val="accent1"/>
            </a:solidFill>
            <a:miter lim="800000"/>
          </a:ln>
          <a:effectLst>
            <a:glow>
              <a:schemeClr val="accent2">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3"/>
          </a:solidFill>
          <a:ln w="9525" cap="flat" cmpd="sng" algn="ctr">
            <a:solidFill>
              <a:schemeClr val="accent1"/>
            </a:solidFill>
            <a:miter lim="800000"/>
          </a:ln>
          <a:effectLst>
            <a:glow>
              <a:schemeClr val="accent3">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solidFill>
          <a:ln w="9525" cap="flat" cmpd="sng" algn="ctr">
            <a:solidFill>
              <a:schemeClr val="accent1"/>
            </a:solidFill>
            <a:miter lim="800000"/>
          </a:ln>
          <a:effectLst>
            <a:glow>
              <a:schemeClr val="accent4">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solidFill>
              <a:schemeClr val="accent1"/>
            </a:solidFill>
            <a:miter lim="800000"/>
          </a:ln>
          <a:effectLst>
            <a:glow>
              <a:schemeClr val="accent1">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w="9525" cap="flat" cmpd="sng" algn="ctr">
            <a:solidFill>
              <a:schemeClr val="accent1"/>
            </a:solidFill>
            <a:miter lim="800000"/>
          </a:ln>
          <a:effectLst>
            <a:glow>
              <a:schemeClr val="accent2">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3"/>
          </a:solidFill>
          <a:ln w="9525" cap="flat" cmpd="sng" algn="ctr">
            <a:solidFill>
              <a:schemeClr val="accent1"/>
            </a:solidFill>
            <a:miter lim="800000"/>
          </a:ln>
          <a:effectLst>
            <a:glow>
              <a:schemeClr val="accent3">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4"/>
          </a:solidFill>
          <a:ln w="9525" cap="flat" cmpd="sng" algn="ctr">
            <a:solidFill>
              <a:schemeClr val="accent1"/>
            </a:solidFill>
            <a:miter lim="800000"/>
          </a:ln>
          <a:effectLst>
            <a:glow>
              <a:schemeClr val="accent4">
                <a:satMod val="175000"/>
                <a:alpha val="14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'Platform sales by years'!$AQ$1</c:f>
              <c:strCache>
                <c:ptCount val="1"/>
                <c:pt idx="0">
                  <c:v>Sum of NA Sales</c:v>
                </c:pt>
              </c:strCache>
            </c:strRef>
          </c:tx>
          <c:spPr>
            <a:solidFill>
              <a:schemeClr val="accent1"/>
            </a:solidFill>
            <a:ln w="9525" cap="flat" cmpd="sng" algn="ctr">
              <a:solidFill>
                <a:schemeClr val="accent1"/>
              </a:solidFill>
              <a:miter lim="800000"/>
            </a:ln>
            <a:effectLst>
              <a:glow>
                <a:schemeClr val="accent1">
                  <a:satMod val="175000"/>
                  <a:alpha val="14000"/>
                </a:schemeClr>
              </a:glow>
            </a:effectLst>
          </c:spPr>
          <c:invertIfNegative val="0"/>
          <c:cat>
            <c:multiLvlStrRef>
              <c:f>'Platform sales by years'!$AP$2:$AP$83</c:f>
              <c:multiLvlStrCache>
                <c:ptCount val="69"/>
                <c:lvl>
                  <c:pt idx="0">
                    <c:v>1980</c:v>
                  </c:pt>
                  <c:pt idx="1">
                    <c:v>1981</c:v>
                  </c:pt>
                  <c:pt idx="2">
                    <c:v>1982</c:v>
                  </c:pt>
                  <c:pt idx="3">
                    <c:v>1983</c:v>
                  </c:pt>
                  <c:pt idx="4">
                    <c:v>1984</c:v>
                  </c:pt>
                  <c:pt idx="5">
                    <c:v>1985</c:v>
                  </c:pt>
                  <c:pt idx="6">
                    <c:v>1986</c:v>
                  </c:pt>
                  <c:pt idx="7">
                    <c:v>1987</c:v>
                  </c:pt>
                  <c:pt idx="8">
                    <c:v>1988</c:v>
                  </c:pt>
                  <c:pt idx="9">
                    <c:v>1989</c:v>
                  </c:pt>
                  <c:pt idx="10">
                    <c:v>1994</c:v>
                  </c:pt>
                  <c:pt idx="11">
                    <c:v>1995</c:v>
                  </c:pt>
                  <c:pt idx="12">
                    <c:v>1996</c:v>
                  </c:pt>
                  <c:pt idx="13">
                    <c:v>1997</c:v>
                  </c:pt>
                  <c:pt idx="14">
                    <c:v>1994</c:v>
                  </c:pt>
                  <c:pt idx="15">
                    <c:v>1995</c:v>
                  </c:pt>
                  <c:pt idx="16">
                    <c:v>1988</c:v>
                  </c:pt>
                  <c:pt idx="17">
                    <c:v>1989</c:v>
                  </c:pt>
                  <c:pt idx="18">
                    <c:v>1990</c:v>
                  </c:pt>
                  <c:pt idx="19">
                    <c:v>1991</c:v>
                  </c:pt>
                  <c:pt idx="20">
                    <c:v>1992</c:v>
                  </c:pt>
                  <c:pt idx="21">
                    <c:v>1994</c:v>
                  </c:pt>
                  <c:pt idx="22">
                    <c:v>1995</c:v>
                  </c:pt>
                  <c:pt idx="23">
                    <c:v>1996</c:v>
                  </c:pt>
                  <c:pt idx="24">
                    <c:v>1997</c:v>
                  </c:pt>
                  <c:pt idx="25">
                    <c:v>1990</c:v>
                  </c:pt>
                  <c:pt idx="26">
                    <c:v>1991</c:v>
                  </c:pt>
                  <c:pt idx="27">
                    <c:v>1992</c:v>
                  </c:pt>
                  <c:pt idx="28">
                    <c:v>1993</c:v>
                  </c:pt>
                  <c:pt idx="29">
                    <c:v>1994</c:v>
                  </c:pt>
                  <c:pt idx="30">
                    <c:v>1996</c:v>
                  </c:pt>
                  <c:pt idx="31">
                    <c:v>1997</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1993</c:v>
                  </c:pt>
                  <c:pt idx="45">
                    <c:v>1994</c:v>
                  </c:pt>
                  <c:pt idx="46">
                    <c:v>1995</c:v>
                  </c:pt>
                  <c:pt idx="47">
                    <c:v>1996</c:v>
                  </c:pt>
                  <c:pt idx="48">
                    <c:v>1985</c:v>
                  </c:pt>
                  <c:pt idx="49">
                    <c:v>1988</c:v>
                  </c:pt>
                  <c:pt idx="50">
                    <c:v>1992</c:v>
                  </c:pt>
                  <c:pt idx="51">
                    <c:v>1994</c:v>
                  </c:pt>
                  <c:pt idx="52">
                    <c:v>1995</c:v>
                  </c:pt>
                  <c:pt idx="53">
                    <c:v>1996</c:v>
                  </c:pt>
                  <c:pt idx="54">
                    <c:v>1997</c:v>
                  </c:pt>
                  <c:pt idx="55">
                    <c:v>1994</c:v>
                  </c:pt>
                  <c:pt idx="56">
                    <c:v>1995</c:v>
                  </c:pt>
                  <c:pt idx="57">
                    <c:v>1996</c:v>
                  </c:pt>
                  <c:pt idx="58">
                    <c:v>1997</c:v>
                  </c:pt>
                  <c:pt idx="59">
                    <c:v>1993</c:v>
                  </c:pt>
                  <c:pt idx="60">
                    <c:v>1994</c:v>
                  </c:pt>
                  <c:pt idx="61">
                    <c:v>1990</c:v>
                  </c:pt>
                  <c:pt idx="62">
                    <c:v>1991</c:v>
                  </c:pt>
                  <c:pt idx="63">
                    <c:v>1992</c:v>
                  </c:pt>
                  <c:pt idx="64">
                    <c:v>1993</c:v>
                  </c:pt>
                  <c:pt idx="65">
                    <c:v>1994</c:v>
                  </c:pt>
                  <c:pt idx="66">
                    <c:v>1995</c:v>
                  </c:pt>
                  <c:pt idx="67">
                    <c:v>1996</c:v>
                  </c:pt>
                  <c:pt idx="68">
                    <c:v>1997</c:v>
                  </c:pt>
                </c:lvl>
                <c:lvl>
                  <c:pt idx="0">
                    <c:v>2600</c:v>
                  </c:pt>
                  <c:pt idx="10">
                    <c:v>SAT</c:v>
                  </c:pt>
                  <c:pt idx="14">
                    <c:v>3DO</c:v>
                  </c:pt>
                  <c:pt idx="16">
                    <c:v>GB</c:v>
                  </c:pt>
                  <c:pt idx="25">
                    <c:v>GEN</c:v>
                  </c:pt>
                  <c:pt idx="30">
                    <c:v>N64</c:v>
                  </c:pt>
                  <c:pt idx="32">
                    <c:v>NES</c:v>
                  </c:pt>
                  <c:pt idx="44">
                    <c:v>NG</c:v>
                  </c:pt>
                  <c:pt idx="48">
                    <c:v>PC</c:v>
                  </c:pt>
                  <c:pt idx="55">
                    <c:v>PS</c:v>
                  </c:pt>
                  <c:pt idx="59">
                    <c:v>SCD</c:v>
                  </c:pt>
                  <c:pt idx="61">
                    <c:v>SNES</c:v>
                  </c:pt>
                </c:lvl>
              </c:multiLvlStrCache>
            </c:multiLvlStrRef>
          </c:cat>
          <c:val>
            <c:numRef>
              <c:f>'Platform sales by years'!$AQ$2:$AQ$83</c:f>
              <c:numCache>
                <c:formatCode>General</c:formatCode>
                <c:ptCount val="69"/>
                <c:pt idx="0">
                  <c:v>10.590000000000002</c:v>
                </c:pt>
                <c:pt idx="1">
                  <c:v>33.4</c:v>
                </c:pt>
                <c:pt idx="2">
                  <c:v>26.920000000000005</c:v>
                </c:pt>
                <c:pt idx="3">
                  <c:v>5.4399999999999995</c:v>
                </c:pt>
                <c:pt idx="4">
                  <c:v>0.26</c:v>
                </c:pt>
                <c:pt idx="5">
                  <c:v>0.42</c:v>
                </c:pt>
                <c:pt idx="6">
                  <c:v>0.63</c:v>
                </c:pt>
                <c:pt idx="7">
                  <c:v>1.8399999999999999</c:v>
                </c:pt>
                <c:pt idx="8">
                  <c:v>0.69</c:v>
                </c:pt>
                <c:pt idx="9">
                  <c:v>0.59000000000000008</c:v>
                </c:pt>
                <c:pt idx="10">
                  <c:v>0.17</c:v>
                </c:pt>
                <c:pt idx="11">
                  <c:v>0.55000000000000004</c:v>
                </c:pt>
                <c:pt idx="12">
                  <c:v>0</c:v>
                </c:pt>
                <c:pt idx="13">
                  <c:v>0</c:v>
                </c:pt>
                <c:pt idx="14">
                  <c:v>0</c:v>
                </c:pt>
                <c:pt idx="15">
                  <c:v>0</c:v>
                </c:pt>
                <c:pt idx="16">
                  <c:v>0.82</c:v>
                </c:pt>
                <c:pt idx="17">
                  <c:v>39.809999999999995</c:v>
                </c:pt>
                <c:pt idx="18">
                  <c:v>2.2400000000000002</c:v>
                </c:pt>
                <c:pt idx="19">
                  <c:v>1.43</c:v>
                </c:pt>
                <c:pt idx="20">
                  <c:v>13.100000000000001</c:v>
                </c:pt>
                <c:pt idx="21">
                  <c:v>6.03</c:v>
                </c:pt>
                <c:pt idx="22">
                  <c:v>0.69</c:v>
                </c:pt>
                <c:pt idx="23">
                  <c:v>12.66</c:v>
                </c:pt>
                <c:pt idx="24">
                  <c:v>2.09</c:v>
                </c:pt>
                <c:pt idx="25">
                  <c:v>1.86</c:v>
                </c:pt>
                <c:pt idx="26">
                  <c:v>3.03</c:v>
                </c:pt>
                <c:pt idx="27">
                  <c:v>9.17</c:v>
                </c:pt>
                <c:pt idx="28">
                  <c:v>0</c:v>
                </c:pt>
                <c:pt idx="29">
                  <c:v>5.21</c:v>
                </c:pt>
                <c:pt idx="30">
                  <c:v>21.029999999999998</c:v>
                </c:pt>
                <c:pt idx="31">
                  <c:v>25.839999999999996</c:v>
                </c:pt>
                <c:pt idx="32">
                  <c:v>2.3199999999999998</c:v>
                </c:pt>
                <c:pt idx="33">
                  <c:v>33.020000000000003</c:v>
                </c:pt>
                <c:pt idx="34">
                  <c:v>33.309999999999995</c:v>
                </c:pt>
                <c:pt idx="35">
                  <c:v>11.870000000000001</c:v>
                </c:pt>
                <c:pt idx="36">
                  <c:v>6.620000000000001</c:v>
                </c:pt>
                <c:pt idx="37">
                  <c:v>22.36</c:v>
                </c:pt>
                <c:pt idx="38">
                  <c:v>4.75</c:v>
                </c:pt>
                <c:pt idx="39">
                  <c:v>6.08</c:v>
                </c:pt>
                <c:pt idx="40">
                  <c:v>2.83</c:v>
                </c:pt>
                <c:pt idx="41">
                  <c:v>0.84</c:v>
                </c:pt>
                <c:pt idx="42">
                  <c:v>1.94</c:v>
                </c:pt>
                <c:pt idx="43">
                  <c:v>0</c:v>
                </c:pt>
                <c:pt idx="44">
                  <c:v>0</c:v>
                </c:pt>
                <c:pt idx="45">
                  <c:v>0</c:v>
                </c:pt>
                <c:pt idx="46">
                  <c:v>0</c:v>
                </c:pt>
                <c:pt idx="47">
                  <c:v>0</c:v>
                </c:pt>
                <c:pt idx="48">
                  <c:v>0</c:v>
                </c:pt>
                <c:pt idx="49">
                  <c:v>0</c:v>
                </c:pt>
                <c:pt idx="50">
                  <c:v>1.24</c:v>
                </c:pt>
                <c:pt idx="51">
                  <c:v>5.5499999999999989</c:v>
                </c:pt>
                <c:pt idx="52">
                  <c:v>1.71</c:v>
                </c:pt>
                <c:pt idx="53">
                  <c:v>5.56</c:v>
                </c:pt>
                <c:pt idx="54">
                  <c:v>8.76</c:v>
                </c:pt>
                <c:pt idx="55">
                  <c:v>1.7599999999999998</c:v>
                </c:pt>
                <c:pt idx="56">
                  <c:v>14.61</c:v>
                </c:pt>
                <c:pt idx="57">
                  <c:v>45.389999999999993</c:v>
                </c:pt>
                <c:pt idx="58">
                  <c:v>58.059999999999967</c:v>
                </c:pt>
                <c:pt idx="59">
                  <c:v>1</c:v>
                </c:pt>
                <c:pt idx="60">
                  <c:v>0</c:v>
                </c:pt>
                <c:pt idx="61">
                  <c:v>15.28</c:v>
                </c:pt>
                <c:pt idx="62">
                  <c:v>5.47</c:v>
                </c:pt>
                <c:pt idx="63">
                  <c:v>9.52</c:v>
                </c:pt>
                <c:pt idx="64">
                  <c:v>12.180000000000001</c:v>
                </c:pt>
                <c:pt idx="65">
                  <c:v>9.43</c:v>
                </c:pt>
                <c:pt idx="66">
                  <c:v>7.26</c:v>
                </c:pt>
                <c:pt idx="67">
                  <c:v>2.09</c:v>
                </c:pt>
                <c:pt idx="68">
                  <c:v>0</c:v>
                </c:pt>
              </c:numCache>
            </c:numRef>
          </c:val>
          <c:extLst>
            <c:ext xmlns:c16="http://schemas.microsoft.com/office/drawing/2014/chart" uri="{C3380CC4-5D6E-409C-BE32-E72D297353CC}">
              <c16:uniqueId val="{00000000-E99E-4126-89A1-2AAD96A1426F}"/>
            </c:ext>
          </c:extLst>
        </c:ser>
        <c:ser>
          <c:idx val="1"/>
          <c:order val="1"/>
          <c:tx>
            <c:strRef>
              <c:f>'Platform sales by years'!$AR$1</c:f>
              <c:strCache>
                <c:ptCount val="1"/>
                <c:pt idx="0">
                  <c:v>Sum of EU Sales</c:v>
                </c:pt>
              </c:strCache>
            </c:strRef>
          </c:tx>
          <c:spPr>
            <a:solidFill>
              <a:schemeClr val="accent2"/>
            </a:solidFill>
            <a:ln w="9525" cap="flat" cmpd="sng" algn="ctr">
              <a:solidFill>
                <a:schemeClr val="accent2"/>
              </a:solidFill>
              <a:miter lim="800000"/>
            </a:ln>
            <a:effectLst>
              <a:glow>
                <a:schemeClr val="accent2">
                  <a:satMod val="175000"/>
                  <a:alpha val="14000"/>
                </a:schemeClr>
              </a:glow>
            </a:effectLst>
          </c:spPr>
          <c:invertIfNegative val="0"/>
          <c:cat>
            <c:multiLvlStrRef>
              <c:f>'Platform sales by years'!$AP$2:$AP$83</c:f>
              <c:multiLvlStrCache>
                <c:ptCount val="69"/>
                <c:lvl>
                  <c:pt idx="0">
                    <c:v>1980</c:v>
                  </c:pt>
                  <c:pt idx="1">
                    <c:v>1981</c:v>
                  </c:pt>
                  <c:pt idx="2">
                    <c:v>1982</c:v>
                  </c:pt>
                  <c:pt idx="3">
                    <c:v>1983</c:v>
                  </c:pt>
                  <c:pt idx="4">
                    <c:v>1984</c:v>
                  </c:pt>
                  <c:pt idx="5">
                    <c:v>1985</c:v>
                  </c:pt>
                  <c:pt idx="6">
                    <c:v>1986</c:v>
                  </c:pt>
                  <c:pt idx="7">
                    <c:v>1987</c:v>
                  </c:pt>
                  <c:pt idx="8">
                    <c:v>1988</c:v>
                  </c:pt>
                  <c:pt idx="9">
                    <c:v>1989</c:v>
                  </c:pt>
                  <c:pt idx="10">
                    <c:v>1994</c:v>
                  </c:pt>
                  <c:pt idx="11">
                    <c:v>1995</c:v>
                  </c:pt>
                  <c:pt idx="12">
                    <c:v>1996</c:v>
                  </c:pt>
                  <c:pt idx="13">
                    <c:v>1997</c:v>
                  </c:pt>
                  <c:pt idx="14">
                    <c:v>1994</c:v>
                  </c:pt>
                  <c:pt idx="15">
                    <c:v>1995</c:v>
                  </c:pt>
                  <c:pt idx="16">
                    <c:v>1988</c:v>
                  </c:pt>
                  <c:pt idx="17">
                    <c:v>1989</c:v>
                  </c:pt>
                  <c:pt idx="18">
                    <c:v>1990</c:v>
                  </c:pt>
                  <c:pt idx="19">
                    <c:v>1991</c:v>
                  </c:pt>
                  <c:pt idx="20">
                    <c:v>1992</c:v>
                  </c:pt>
                  <c:pt idx="21">
                    <c:v>1994</c:v>
                  </c:pt>
                  <c:pt idx="22">
                    <c:v>1995</c:v>
                  </c:pt>
                  <c:pt idx="23">
                    <c:v>1996</c:v>
                  </c:pt>
                  <c:pt idx="24">
                    <c:v>1997</c:v>
                  </c:pt>
                  <c:pt idx="25">
                    <c:v>1990</c:v>
                  </c:pt>
                  <c:pt idx="26">
                    <c:v>1991</c:v>
                  </c:pt>
                  <c:pt idx="27">
                    <c:v>1992</c:v>
                  </c:pt>
                  <c:pt idx="28">
                    <c:v>1993</c:v>
                  </c:pt>
                  <c:pt idx="29">
                    <c:v>1994</c:v>
                  </c:pt>
                  <c:pt idx="30">
                    <c:v>1996</c:v>
                  </c:pt>
                  <c:pt idx="31">
                    <c:v>1997</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1993</c:v>
                  </c:pt>
                  <c:pt idx="45">
                    <c:v>1994</c:v>
                  </c:pt>
                  <c:pt idx="46">
                    <c:v>1995</c:v>
                  </c:pt>
                  <c:pt idx="47">
                    <c:v>1996</c:v>
                  </c:pt>
                  <c:pt idx="48">
                    <c:v>1985</c:v>
                  </c:pt>
                  <c:pt idx="49">
                    <c:v>1988</c:v>
                  </c:pt>
                  <c:pt idx="50">
                    <c:v>1992</c:v>
                  </c:pt>
                  <c:pt idx="51">
                    <c:v>1994</c:v>
                  </c:pt>
                  <c:pt idx="52">
                    <c:v>1995</c:v>
                  </c:pt>
                  <c:pt idx="53">
                    <c:v>1996</c:v>
                  </c:pt>
                  <c:pt idx="54">
                    <c:v>1997</c:v>
                  </c:pt>
                  <c:pt idx="55">
                    <c:v>1994</c:v>
                  </c:pt>
                  <c:pt idx="56">
                    <c:v>1995</c:v>
                  </c:pt>
                  <c:pt idx="57">
                    <c:v>1996</c:v>
                  </c:pt>
                  <c:pt idx="58">
                    <c:v>1997</c:v>
                  </c:pt>
                  <c:pt idx="59">
                    <c:v>1993</c:v>
                  </c:pt>
                  <c:pt idx="60">
                    <c:v>1994</c:v>
                  </c:pt>
                  <c:pt idx="61">
                    <c:v>1990</c:v>
                  </c:pt>
                  <c:pt idx="62">
                    <c:v>1991</c:v>
                  </c:pt>
                  <c:pt idx="63">
                    <c:v>1992</c:v>
                  </c:pt>
                  <c:pt idx="64">
                    <c:v>1993</c:v>
                  </c:pt>
                  <c:pt idx="65">
                    <c:v>1994</c:v>
                  </c:pt>
                  <c:pt idx="66">
                    <c:v>1995</c:v>
                  </c:pt>
                  <c:pt idx="67">
                    <c:v>1996</c:v>
                  </c:pt>
                  <c:pt idx="68">
                    <c:v>1997</c:v>
                  </c:pt>
                </c:lvl>
                <c:lvl>
                  <c:pt idx="0">
                    <c:v>2600</c:v>
                  </c:pt>
                  <c:pt idx="10">
                    <c:v>SAT</c:v>
                  </c:pt>
                  <c:pt idx="14">
                    <c:v>3DO</c:v>
                  </c:pt>
                  <c:pt idx="16">
                    <c:v>GB</c:v>
                  </c:pt>
                  <c:pt idx="25">
                    <c:v>GEN</c:v>
                  </c:pt>
                  <c:pt idx="30">
                    <c:v>N64</c:v>
                  </c:pt>
                  <c:pt idx="32">
                    <c:v>NES</c:v>
                  </c:pt>
                  <c:pt idx="44">
                    <c:v>NG</c:v>
                  </c:pt>
                  <c:pt idx="48">
                    <c:v>PC</c:v>
                  </c:pt>
                  <c:pt idx="55">
                    <c:v>PS</c:v>
                  </c:pt>
                  <c:pt idx="59">
                    <c:v>SCD</c:v>
                  </c:pt>
                  <c:pt idx="61">
                    <c:v>SNES</c:v>
                  </c:pt>
                </c:lvl>
              </c:multiLvlStrCache>
            </c:multiLvlStrRef>
          </c:cat>
          <c:val>
            <c:numRef>
              <c:f>'Platform sales by years'!$AR$2:$AR$83</c:f>
              <c:numCache>
                <c:formatCode>General</c:formatCode>
                <c:ptCount val="69"/>
                <c:pt idx="0">
                  <c:v>0.67000000000000015</c:v>
                </c:pt>
                <c:pt idx="1">
                  <c:v>1.9600000000000011</c:v>
                </c:pt>
                <c:pt idx="2">
                  <c:v>1.650000000000001</c:v>
                </c:pt>
                <c:pt idx="3">
                  <c:v>0.34</c:v>
                </c:pt>
                <c:pt idx="4">
                  <c:v>0.01</c:v>
                </c:pt>
                <c:pt idx="5">
                  <c:v>0.03</c:v>
                </c:pt>
                <c:pt idx="6">
                  <c:v>0.04</c:v>
                </c:pt>
                <c:pt idx="7">
                  <c:v>0.09</c:v>
                </c:pt>
                <c:pt idx="8">
                  <c:v>0.04</c:v>
                </c:pt>
                <c:pt idx="9">
                  <c:v>0.03</c:v>
                </c:pt>
                <c:pt idx="10">
                  <c:v>0.12</c:v>
                </c:pt>
                <c:pt idx="11">
                  <c:v>0.42000000000000004</c:v>
                </c:pt>
                <c:pt idx="12">
                  <c:v>0</c:v>
                </c:pt>
                <c:pt idx="13">
                  <c:v>0</c:v>
                </c:pt>
                <c:pt idx="14">
                  <c:v>0</c:v>
                </c:pt>
                <c:pt idx="15">
                  <c:v>0</c:v>
                </c:pt>
                <c:pt idx="16">
                  <c:v>0.23</c:v>
                </c:pt>
                <c:pt idx="17">
                  <c:v>7.5999999999999988</c:v>
                </c:pt>
                <c:pt idx="18">
                  <c:v>0.8899999999999999</c:v>
                </c:pt>
                <c:pt idx="19">
                  <c:v>0.67999999999999994</c:v>
                </c:pt>
                <c:pt idx="20">
                  <c:v>4.2399999999999993</c:v>
                </c:pt>
                <c:pt idx="21">
                  <c:v>2.36</c:v>
                </c:pt>
                <c:pt idx="22">
                  <c:v>0.14000000000000001</c:v>
                </c:pt>
                <c:pt idx="23">
                  <c:v>9.370000000000001</c:v>
                </c:pt>
                <c:pt idx="24">
                  <c:v>0.9</c:v>
                </c:pt>
                <c:pt idx="25">
                  <c:v>0.55000000000000004</c:v>
                </c:pt>
                <c:pt idx="26">
                  <c:v>0.91</c:v>
                </c:pt>
                <c:pt idx="27">
                  <c:v>2.38</c:v>
                </c:pt>
                <c:pt idx="28">
                  <c:v>0</c:v>
                </c:pt>
                <c:pt idx="29">
                  <c:v>1.6800000000000002</c:v>
                </c:pt>
                <c:pt idx="30">
                  <c:v>6.7200000000000006</c:v>
                </c:pt>
                <c:pt idx="31">
                  <c:v>8.0899999999999981</c:v>
                </c:pt>
                <c:pt idx="32">
                  <c:v>0.45999999999999996</c:v>
                </c:pt>
                <c:pt idx="33">
                  <c:v>2.0900000000000003</c:v>
                </c:pt>
                <c:pt idx="34">
                  <c:v>4.68</c:v>
                </c:pt>
                <c:pt idx="35">
                  <c:v>2.8000000000000003</c:v>
                </c:pt>
                <c:pt idx="36">
                  <c:v>1.32</c:v>
                </c:pt>
                <c:pt idx="37">
                  <c:v>6.3000000000000007</c:v>
                </c:pt>
                <c:pt idx="38">
                  <c:v>0.81</c:v>
                </c:pt>
                <c:pt idx="39">
                  <c:v>1.5899999999999999</c:v>
                </c:pt>
                <c:pt idx="40">
                  <c:v>0.52</c:v>
                </c:pt>
                <c:pt idx="41">
                  <c:v>0.14000000000000001</c:v>
                </c:pt>
                <c:pt idx="42">
                  <c:v>0.44000000000000006</c:v>
                </c:pt>
                <c:pt idx="43">
                  <c:v>0</c:v>
                </c:pt>
                <c:pt idx="44">
                  <c:v>0</c:v>
                </c:pt>
                <c:pt idx="45">
                  <c:v>0</c:v>
                </c:pt>
                <c:pt idx="46">
                  <c:v>0</c:v>
                </c:pt>
                <c:pt idx="47">
                  <c:v>0</c:v>
                </c:pt>
                <c:pt idx="48">
                  <c:v>0.03</c:v>
                </c:pt>
                <c:pt idx="49">
                  <c:v>0.02</c:v>
                </c:pt>
                <c:pt idx="50">
                  <c:v>1.6600000000000001</c:v>
                </c:pt>
                <c:pt idx="51">
                  <c:v>6.85</c:v>
                </c:pt>
                <c:pt idx="52">
                  <c:v>2.27</c:v>
                </c:pt>
                <c:pt idx="53">
                  <c:v>4.68</c:v>
                </c:pt>
                <c:pt idx="54">
                  <c:v>2.19</c:v>
                </c:pt>
                <c:pt idx="55">
                  <c:v>1.2</c:v>
                </c:pt>
                <c:pt idx="56">
                  <c:v>9.8499999999999979</c:v>
                </c:pt>
                <c:pt idx="57">
                  <c:v>25.9</c:v>
                </c:pt>
                <c:pt idx="58">
                  <c:v>37.14</c:v>
                </c:pt>
                <c:pt idx="59">
                  <c:v>0.36</c:v>
                </c:pt>
                <c:pt idx="60">
                  <c:v>0</c:v>
                </c:pt>
                <c:pt idx="61">
                  <c:v>4.5999999999999996</c:v>
                </c:pt>
                <c:pt idx="62">
                  <c:v>1.8400000000000003</c:v>
                </c:pt>
                <c:pt idx="63">
                  <c:v>3.29</c:v>
                </c:pt>
                <c:pt idx="64">
                  <c:v>3.85</c:v>
                </c:pt>
                <c:pt idx="65">
                  <c:v>2.6700000000000004</c:v>
                </c:pt>
                <c:pt idx="66">
                  <c:v>2.2199999999999998</c:v>
                </c:pt>
                <c:pt idx="67">
                  <c:v>0.57000000000000006</c:v>
                </c:pt>
                <c:pt idx="68">
                  <c:v>0</c:v>
                </c:pt>
              </c:numCache>
            </c:numRef>
          </c:val>
          <c:extLst>
            <c:ext xmlns:c16="http://schemas.microsoft.com/office/drawing/2014/chart" uri="{C3380CC4-5D6E-409C-BE32-E72D297353CC}">
              <c16:uniqueId val="{00000001-E99E-4126-89A1-2AAD96A1426F}"/>
            </c:ext>
          </c:extLst>
        </c:ser>
        <c:ser>
          <c:idx val="2"/>
          <c:order val="2"/>
          <c:tx>
            <c:strRef>
              <c:f>'Platform sales by years'!$AS$1</c:f>
              <c:strCache>
                <c:ptCount val="1"/>
                <c:pt idx="0">
                  <c:v>Sum of JP Sales</c:v>
                </c:pt>
              </c:strCache>
            </c:strRef>
          </c:tx>
          <c:spPr>
            <a:solidFill>
              <a:schemeClr val="accent3"/>
            </a:solidFill>
            <a:ln w="9525" cap="flat" cmpd="sng" algn="ctr">
              <a:solidFill>
                <a:schemeClr val="accent3"/>
              </a:solidFill>
              <a:miter lim="800000"/>
            </a:ln>
            <a:effectLst>
              <a:glow>
                <a:schemeClr val="accent3">
                  <a:satMod val="175000"/>
                  <a:alpha val="14000"/>
                </a:schemeClr>
              </a:glow>
            </a:effectLst>
          </c:spPr>
          <c:invertIfNegative val="0"/>
          <c:cat>
            <c:multiLvlStrRef>
              <c:f>'Platform sales by years'!$AP$2:$AP$83</c:f>
              <c:multiLvlStrCache>
                <c:ptCount val="69"/>
                <c:lvl>
                  <c:pt idx="0">
                    <c:v>1980</c:v>
                  </c:pt>
                  <c:pt idx="1">
                    <c:v>1981</c:v>
                  </c:pt>
                  <c:pt idx="2">
                    <c:v>1982</c:v>
                  </c:pt>
                  <c:pt idx="3">
                    <c:v>1983</c:v>
                  </c:pt>
                  <c:pt idx="4">
                    <c:v>1984</c:v>
                  </c:pt>
                  <c:pt idx="5">
                    <c:v>1985</c:v>
                  </c:pt>
                  <c:pt idx="6">
                    <c:v>1986</c:v>
                  </c:pt>
                  <c:pt idx="7">
                    <c:v>1987</c:v>
                  </c:pt>
                  <c:pt idx="8">
                    <c:v>1988</c:v>
                  </c:pt>
                  <c:pt idx="9">
                    <c:v>1989</c:v>
                  </c:pt>
                  <c:pt idx="10">
                    <c:v>1994</c:v>
                  </c:pt>
                  <c:pt idx="11">
                    <c:v>1995</c:v>
                  </c:pt>
                  <c:pt idx="12">
                    <c:v>1996</c:v>
                  </c:pt>
                  <c:pt idx="13">
                    <c:v>1997</c:v>
                  </c:pt>
                  <c:pt idx="14">
                    <c:v>1994</c:v>
                  </c:pt>
                  <c:pt idx="15">
                    <c:v>1995</c:v>
                  </c:pt>
                  <c:pt idx="16">
                    <c:v>1988</c:v>
                  </c:pt>
                  <c:pt idx="17">
                    <c:v>1989</c:v>
                  </c:pt>
                  <c:pt idx="18">
                    <c:v>1990</c:v>
                  </c:pt>
                  <c:pt idx="19">
                    <c:v>1991</c:v>
                  </c:pt>
                  <c:pt idx="20">
                    <c:v>1992</c:v>
                  </c:pt>
                  <c:pt idx="21">
                    <c:v>1994</c:v>
                  </c:pt>
                  <c:pt idx="22">
                    <c:v>1995</c:v>
                  </c:pt>
                  <c:pt idx="23">
                    <c:v>1996</c:v>
                  </c:pt>
                  <c:pt idx="24">
                    <c:v>1997</c:v>
                  </c:pt>
                  <c:pt idx="25">
                    <c:v>1990</c:v>
                  </c:pt>
                  <c:pt idx="26">
                    <c:v>1991</c:v>
                  </c:pt>
                  <c:pt idx="27">
                    <c:v>1992</c:v>
                  </c:pt>
                  <c:pt idx="28">
                    <c:v>1993</c:v>
                  </c:pt>
                  <c:pt idx="29">
                    <c:v>1994</c:v>
                  </c:pt>
                  <c:pt idx="30">
                    <c:v>1996</c:v>
                  </c:pt>
                  <c:pt idx="31">
                    <c:v>1997</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1993</c:v>
                  </c:pt>
                  <c:pt idx="45">
                    <c:v>1994</c:v>
                  </c:pt>
                  <c:pt idx="46">
                    <c:v>1995</c:v>
                  </c:pt>
                  <c:pt idx="47">
                    <c:v>1996</c:v>
                  </c:pt>
                  <c:pt idx="48">
                    <c:v>1985</c:v>
                  </c:pt>
                  <c:pt idx="49">
                    <c:v>1988</c:v>
                  </c:pt>
                  <c:pt idx="50">
                    <c:v>1992</c:v>
                  </c:pt>
                  <c:pt idx="51">
                    <c:v>1994</c:v>
                  </c:pt>
                  <c:pt idx="52">
                    <c:v>1995</c:v>
                  </c:pt>
                  <c:pt idx="53">
                    <c:v>1996</c:v>
                  </c:pt>
                  <c:pt idx="54">
                    <c:v>1997</c:v>
                  </c:pt>
                  <c:pt idx="55">
                    <c:v>1994</c:v>
                  </c:pt>
                  <c:pt idx="56">
                    <c:v>1995</c:v>
                  </c:pt>
                  <c:pt idx="57">
                    <c:v>1996</c:v>
                  </c:pt>
                  <c:pt idx="58">
                    <c:v>1997</c:v>
                  </c:pt>
                  <c:pt idx="59">
                    <c:v>1993</c:v>
                  </c:pt>
                  <c:pt idx="60">
                    <c:v>1994</c:v>
                  </c:pt>
                  <c:pt idx="61">
                    <c:v>1990</c:v>
                  </c:pt>
                  <c:pt idx="62">
                    <c:v>1991</c:v>
                  </c:pt>
                  <c:pt idx="63">
                    <c:v>1992</c:v>
                  </c:pt>
                  <c:pt idx="64">
                    <c:v>1993</c:v>
                  </c:pt>
                  <c:pt idx="65">
                    <c:v>1994</c:v>
                  </c:pt>
                  <c:pt idx="66">
                    <c:v>1995</c:v>
                  </c:pt>
                  <c:pt idx="67">
                    <c:v>1996</c:v>
                  </c:pt>
                  <c:pt idx="68">
                    <c:v>1997</c:v>
                  </c:pt>
                </c:lvl>
                <c:lvl>
                  <c:pt idx="0">
                    <c:v>2600</c:v>
                  </c:pt>
                  <c:pt idx="10">
                    <c:v>SAT</c:v>
                  </c:pt>
                  <c:pt idx="14">
                    <c:v>3DO</c:v>
                  </c:pt>
                  <c:pt idx="16">
                    <c:v>GB</c:v>
                  </c:pt>
                  <c:pt idx="25">
                    <c:v>GEN</c:v>
                  </c:pt>
                  <c:pt idx="30">
                    <c:v>N64</c:v>
                  </c:pt>
                  <c:pt idx="32">
                    <c:v>NES</c:v>
                  </c:pt>
                  <c:pt idx="44">
                    <c:v>NG</c:v>
                  </c:pt>
                  <c:pt idx="48">
                    <c:v>PC</c:v>
                  </c:pt>
                  <c:pt idx="55">
                    <c:v>PS</c:v>
                  </c:pt>
                  <c:pt idx="59">
                    <c:v>SCD</c:v>
                  </c:pt>
                  <c:pt idx="61">
                    <c:v>SNES</c:v>
                  </c:pt>
                </c:lvl>
              </c:multiLvlStrCache>
            </c:multiLvlStrRef>
          </c:cat>
          <c:val>
            <c:numRef>
              <c:f>'Platform sales by years'!$AS$2:$AS$83</c:f>
              <c:numCache>
                <c:formatCode>General</c:formatCode>
                <c:ptCount val="69"/>
                <c:pt idx="0">
                  <c:v>0</c:v>
                </c:pt>
                <c:pt idx="1">
                  <c:v>0</c:v>
                </c:pt>
                <c:pt idx="2">
                  <c:v>0</c:v>
                </c:pt>
                <c:pt idx="3">
                  <c:v>0</c:v>
                </c:pt>
                <c:pt idx="4">
                  <c:v>0</c:v>
                </c:pt>
                <c:pt idx="5">
                  <c:v>0</c:v>
                </c:pt>
                <c:pt idx="6">
                  <c:v>0</c:v>
                </c:pt>
                <c:pt idx="7">
                  <c:v>0</c:v>
                </c:pt>
                <c:pt idx="8">
                  <c:v>0</c:v>
                </c:pt>
                <c:pt idx="9">
                  <c:v>0</c:v>
                </c:pt>
                <c:pt idx="10">
                  <c:v>3.3400000000000003</c:v>
                </c:pt>
                <c:pt idx="11">
                  <c:v>10.549999999999999</c:v>
                </c:pt>
                <c:pt idx="12">
                  <c:v>7.6899999999999995</c:v>
                </c:pt>
                <c:pt idx="13">
                  <c:v>6.7699999999999987</c:v>
                </c:pt>
                <c:pt idx="14">
                  <c:v>0.02</c:v>
                </c:pt>
                <c:pt idx="15">
                  <c:v>0.08</c:v>
                </c:pt>
                <c:pt idx="16">
                  <c:v>0.35</c:v>
                </c:pt>
                <c:pt idx="17">
                  <c:v>16.16</c:v>
                </c:pt>
                <c:pt idx="18">
                  <c:v>1.3299999999999998</c:v>
                </c:pt>
                <c:pt idx="19">
                  <c:v>3.3800000000000003</c:v>
                </c:pt>
                <c:pt idx="20">
                  <c:v>7.51</c:v>
                </c:pt>
                <c:pt idx="21">
                  <c:v>3.1900000000000004</c:v>
                </c:pt>
                <c:pt idx="22">
                  <c:v>2.72</c:v>
                </c:pt>
                <c:pt idx="23">
                  <c:v>12.91</c:v>
                </c:pt>
                <c:pt idx="24">
                  <c:v>3.2600000000000002</c:v>
                </c:pt>
                <c:pt idx="25">
                  <c:v>0.11</c:v>
                </c:pt>
                <c:pt idx="26">
                  <c:v>0.26</c:v>
                </c:pt>
                <c:pt idx="27">
                  <c:v>0.72</c:v>
                </c:pt>
                <c:pt idx="28">
                  <c:v>0.65000000000000013</c:v>
                </c:pt>
                <c:pt idx="29">
                  <c:v>0.93000000000000016</c:v>
                </c:pt>
                <c:pt idx="30">
                  <c:v>5.77</c:v>
                </c:pt>
                <c:pt idx="31">
                  <c:v>4.66</c:v>
                </c:pt>
                <c:pt idx="32">
                  <c:v>8.1</c:v>
                </c:pt>
                <c:pt idx="33">
                  <c:v>14.27</c:v>
                </c:pt>
                <c:pt idx="34">
                  <c:v>14.540000000000001</c:v>
                </c:pt>
                <c:pt idx="35">
                  <c:v>19.810000000000002</c:v>
                </c:pt>
                <c:pt idx="36">
                  <c:v>11.63</c:v>
                </c:pt>
                <c:pt idx="37">
                  <c:v>15.409999999999998</c:v>
                </c:pt>
                <c:pt idx="38">
                  <c:v>2.2000000000000002</c:v>
                </c:pt>
                <c:pt idx="39">
                  <c:v>7.839999999999999</c:v>
                </c:pt>
                <c:pt idx="40">
                  <c:v>2.6</c:v>
                </c:pt>
                <c:pt idx="41">
                  <c:v>0.97</c:v>
                </c:pt>
                <c:pt idx="42">
                  <c:v>1.1700000000000002</c:v>
                </c:pt>
                <c:pt idx="43">
                  <c:v>0.11</c:v>
                </c:pt>
                <c:pt idx="44">
                  <c:v>0.21000000000000002</c:v>
                </c:pt>
                <c:pt idx="45">
                  <c:v>0.8</c:v>
                </c:pt>
                <c:pt idx="46">
                  <c:v>0.33</c:v>
                </c:pt>
                <c:pt idx="47">
                  <c:v>0.1</c:v>
                </c:pt>
                <c:pt idx="48">
                  <c:v>0</c:v>
                </c:pt>
                <c:pt idx="49">
                  <c:v>0</c:v>
                </c:pt>
                <c:pt idx="50">
                  <c:v>0</c:v>
                </c:pt>
                <c:pt idx="51">
                  <c:v>0</c:v>
                </c:pt>
                <c:pt idx="52">
                  <c:v>0</c:v>
                </c:pt>
                <c:pt idx="53">
                  <c:v>0</c:v>
                </c:pt>
                <c:pt idx="54">
                  <c:v>0.09</c:v>
                </c:pt>
                <c:pt idx="55">
                  <c:v>2.67</c:v>
                </c:pt>
                <c:pt idx="56">
                  <c:v>9.5399999999999974</c:v>
                </c:pt>
                <c:pt idx="57">
                  <c:v>17.820000000000004</c:v>
                </c:pt>
                <c:pt idx="58">
                  <c:v>33.099999999999994</c:v>
                </c:pt>
                <c:pt idx="59">
                  <c:v>0.09</c:v>
                </c:pt>
                <c:pt idx="60">
                  <c:v>0.36</c:v>
                </c:pt>
                <c:pt idx="61">
                  <c:v>5.6</c:v>
                </c:pt>
                <c:pt idx="62">
                  <c:v>8.5399999999999991</c:v>
                </c:pt>
                <c:pt idx="63">
                  <c:v>19.670000000000002</c:v>
                </c:pt>
                <c:pt idx="64">
                  <c:v>23.209999999999994</c:v>
                </c:pt>
                <c:pt idx="65">
                  <c:v>22.569999999999993</c:v>
                </c:pt>
                <c:pt idx="66">
                  <c:v>22.369999999999997</c:v>
                </c:pt>
                <c:pt idx="67">
                  <c:v>13.119999999999997</c:v>
                </c:pt>
                <c:pt idx="68">
                  <c:v>0.99</c:v>
                </c:pt>
              </c:numCache>
            </c:numRef>
          </c:val>
          <c:extLst>
            <c:ext xmlns:c16="http://schemas.microsoft.com/office/drawing/2014/chart" uri="{C3380CC4-5D6E-409C-BE32-E72D297353CC}">
              <c16:uniqueId val="{00000002-E99E-4126-89A1-2AAD96A1426F}"/>
            </c:ext>
          </c:extLst>
        </c:ser>
        <c:ser>
          <c:idx val="3"/>
          <c:order val="3"/>
          <c:tx>
            <c:strRef>
              <c:f>'Platform sales by years'!$AT$1</c:f>
              <c:strCache>
                <c:ptCount val="1"/>
                <c:pt idx="0">
                  <c:v>Sum of Other Sales</c:v>
                </c:pt>
              </c:strCache>
            </c:strRef>
          </c:tx>
          <c:spPr>
            <a:solidFill>
              <a:schemeClr val="accent4"/>
            </a:solidFill>
            <a:ln w="9525" cap="flat" cmpd="sng" algn="ctr">
              <a:solidFill>
                <a:schemeClr val="accent4"/>
              </a:solidFill>
              <a:miter lim="800000"/>
            </a:ln>
            <a:effectLst>
              <a:glow>
                <a:schemeClr val="accent4">
                  <a:satMod val="175000"/>
                  <a:alpha val="14000"/>
                </a:schemeClr>
              </a:glow>
            </a:effectLst>
          </c:spPr>
          <c:invertIfNegative val="0"/>
          <c:cat>
            <c:multiLvlStrRef>
              <c:f>'Platform sales by years'!$AP$2:$AP$83</c:f>
              <c:multiLvlStrCache>
                <c:ptCount val="69"/>
                <c:lvl>
                  <c:pt idx="0">
                    <c:v>1980</c:v>
                  </c:pt>
                  <c:pt idx="1">
                    <c:v>1981</c:v>
                  </c:pt>
                  <c:pt idx="2">
                    <c:v>1982</c:v>
                  </c:pt>
                  <c:pt idx="3">
                    <c:v>1983</c:v>
                  </c:pt>
                  <c:pt idx="4">
                    <c:v>1984</c:v>
                  </c:pt>
                  <c:pt idx="5">
                    <c:v>1985</c:v>
                  </c:pt>
                  <c:pt idx="6">
                    <c:v>1986</c:v>
                  </c:pt>
                  <c:pt idx="7">
                    <c:v>1987</c:v>
                  </c:pt>
                  <c:pt idx="8">
                    <c:v>1988</c:v>
                  </c:pt>
                  <c:pt idx="9">
                    <c:v>1989</c:v>
                  </c:pt>
                  <c:pt idx="10">
                    <c:v>1994</c:v>
                  </c:pt>
                  <c:pt idx="11">
                    <c:v>1995</c:v>
                  </c:pt>
                  <c:pt idx="12">
                    <c:v>1996</c:v>
                  </c:pt>
                  <c:pt idx="13">
                    <c:v>1997</c:v>
                  </c:pt>
                  <c:pt idx="14">
                    <c:v>1994</c:v>
                  </c:pt>
                  <c:pt idx="15">
                    <c:v>1995</c:v>
                  </c:pt>
                  <c:pt idx="16">
                    <c:v>1988</c:v>
                  </c:pt>
                  <c:pt idx="17">
                    <c:v>1989</c:v>
                  </c:pt>
                  <c:pt idx="18">
                    <c:v>1990</c:v>
                  </c:pt>
                  <c:pt idx="19">
                    <c:v>1991</c:v>
                  </c:pt>
                  <c:pt idx="20">
                    <c:v>1992</c:v>
                  </c:pt>
                  <c:pt idx="21">
                    <c:v>1994</c:v>
                  </c:pt>
                  <c:pt idx="22">
                    <c:v>1995</c:v>
                  </c:pt>
                  <c:pt idx="23">
                    <c:v>1996</c:v>
                  </c:pt>
                  <c:pt idx="24">
                    <c:v>1997</c:v>
                  </c:pt>
                  <c:pt idx="25">
                    <c:v>1990</c:v>
                  </c:pt>
                  <c:pt idx="26">
                    <c:v>1991</c:v>
                  </c:pt>
                  <c:pt idx="27">
                    <c:v>1992</c:v>
                  </c:pt>
                  <c:pt idx="28">
                    <c:v>1993</c:v>
                  </c:pt>
                  <c:pt idx="29">
                    <c:v>1994</c:v>
                  </c:pt>
                  <c:pt idx="30">
                    <c:v>1996</c:v>
                  </c:pt>
                  <c:pt idx="31">
                    <c:v>1997</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1993</c:v>
                  </c:pt>
                  <c:pt idx="45">
                    <c:v>1994</c:v>
                  </c:pt>
                  <c:pt idx="46">
                    <c:v>1995</c:v>
                  </c:pt>
                  <c:pt idx="47">
                    <c:v>1996</c:v>
                  </c:pt>
                  <c:pt idx="48">
                    <c:v>1985</c:v>
                  </c:pt>
                  <c:pt idx="49">
                    <c:v>1988</c:v>
                  </c:pt>
                  <c:pt idx="50">
                    <c:v>1992</c:v>
                  </c:pt>
                  <c:pt idx="51">
                    <c:v>1994</c:v>
                  </c:pt>
                  <c:pt idx="52">
                    <c:v>1995</c:v>
                  </c:pt>
                  <c:pt idx="53">
                    <c:v>1996</c:v>
                  </c:pt>
                  <c:pt idx="54">
                    <c:v>1997</c:v>
                  </c:pt>
                  <c:pt idx="55">
                    <c:v>1994</c:v>
                  </c:pt>
                  <c:pt idx="56">
                    <c:v>1995</c:v>
                  </c:pt>
                  <c:pt idx="57">
                    <c:v>1996</c:v>
                  </c:pt>
                  <c:pt idx="58">
                    <c:v>1997</c:v>
                  </c:pt>
                  <c:pt idx="59">
                    <c:v>1993</c:v>
                  </c:pt>
                  <c:pt idx="60">
                    <c:v>1994</c:v>
                  </c:pt>
                  <c:pt idx="61">
                    <c:v>1990</c:v>
                  </c:pt>
                  <c:pt idx="62">
                    <c:v>1991</c:v>
                  </c:pt>
                  <c:pt idx="63">
                    <c:v>1992</c:v>
                  </c:pt>
                  <c:pt idx="64">
                    <c:v>1993</c:v>
                  </c:pt>
                  <c:pt idx="65">
                    <c:v>1994</c:v>
                  </c:pt>
                  <c:pt idx="66">
                    <c:v>1995</c:v>
                  </c:pt>
                  <c:pt idx="67">
                    <c:v>1996</c:v>
                  </c:pt>
                  <c:pt idx="68">
                    <c:v>1997</c:v>
                  </c:pt>
                </c:lvl>
                <c:lvl>
                  <c:pt idx="0">
                    <c:v>2600</c:v>
                  </c:pt>
                  <c:pt idx="10">
                    <c:v>SAT</c:v>
                  </c:pt>
                  <c:pt idx="14">
                    <c:v>3DO</c:v>
                  </c:pt>
                  <c:pt idx="16">
                    <c:v>GB</c:v>
                  </c:pt>
                  <c:pt idx="25">
                    <c:v>GEN</c:v>
                  </c:pt>
                  <c:pt idx="30">
                    <c:v>N64</c:v>
                  </c:pt>
                  <c:pt idx="32">
                    <c:v>NES</c:v>
                  </c:pt>
                  <c:pt idx="44">
                    <c:v>NG</c:v>
                  </c:pt>
                  <c:pt idx="48">
                    <c:v>PC</c:v>
                  </c:pt>
                  <c:pt idx="55">
                    <c:v>PS</c:v>
                  </c:pt>
                  <c:pt idx="59">
                    <c:v>SCD</c:v>
                  </c:pt>
                  <c:pt idx="61">
                    <c:v>SNES</c:v>
                  </c:pt>
                </c:lvl>
              </c:multiLvlStrCache>
            </c:multiLvlStrRef>
          </c:cat>
          <c:val>
            <c:numRef>
              <c:f>'Platform sales by years'!$AT$2:$AT$83</c:f>
              <c:numCache>
                <c:formatCode>General</c:formatCode>
                <c:ptCount val="69"/>
                <c:pt idx="0">
                  <c:v>0.11999999999999998</c:v>
                </c:pt>
                <c:pt idx="1">
                  <c:v>0.32000000000000012</c:v>
                </c:pt>
                <c:pt idx="2">
                  <c:v>0.31000000000000011</c:v>
                </c:pt>
                <c:pt idx="3">
                  <c:v>0.06</c:v>
                </c:pt>
                <c:pt idx="4">
                  <c:v>0</c:v>
                </c:pt>
                <c:pt idx="5">
                  <c:v>0</c:v>
                </c:pt>
                <c:pt idx="6">
                  <c:v>0</c:v>
                </c:pt>
                <c:pt idx="7">
                  <c:v>0.01</c:v>
                </c:pt>
                <c:pt idx="8">
                  <c:v>0.01</c:v>
                </c:pt>
                <c:pt idx="9">
                  <c:v>0.01</c:v>
                </c:pt>
                <c:pt idx="10">
                  <c:v>0.02</c:v>
                </c:pt>
                <c:pt idx="11">
                  <c:v>0.05</c:v>
                </c:pt>
                <c:pt idx="12">
                  <c:v>0</c:v>
                </c:pt>
                <c:pt idx="13">
                  <c:v>0</c:v>
                </c:pt>
                <c:pt idx="14">
                  <c:v>0</c:v>
                </c:pt>
                <c:pt idx="15">
                  <c:v>4.9521906999999997E-2</c:v>
                </c:pt>
                <c:pt idx="16">
                  <c:v>0.03</c:v>
                </c:pt>
                <c:pt idx="17">
                  <c:v>1.4000000000000001</c:v>
                </c:pt>
                <c:pt idx="18">
                  <c:v>0.43000000000000005</c:v>
                </c:pt>
                <c:pt idx="19">
                  <c:v>0.08</c:v>
                </c:pt>
                <c:pt idx="20">
                  <c:v>0.64000000000000012</c:v>
                </c:pt>
                <c:pt idx="21">
                  <c:v>0.60000000000000009</c:v>
                </c:pt>
                <c:pt idx="22">
                  <c:v>0.05</c:v>
                </c:pt>
                <c:pt idx="23">
                  <c:v>1.0900000000000001</c:v>
                </c:pt>
                <c:pt idx="24">
                  <c:v>0.12</c:v>
                </c:pt>
                <c:pt idx="25">
                  <c:v>0.08</c:v>
                </c:pt>
                <c:pt idx="26">
                  <c:v>0.13</c:v>
                </c:pt>
                <c:pt idx="27">
                  <c:v>0.37</c:v>
                </c:pt>
                <c:pt idx="28">
                  <c:v>0</c:v>
                </c:pt>
                <c:pt idx="29">
                  <c:v>0.31</c:v>
                </c:pt>
                <c:pt idx="30">
                  <c:v>0.58000000000000007</c:v>
                </c:pt>
                <c:pt idx="31">
                  <c:v>0.91000000000000014</c:v>
                </c:pt>
                <c:pt idx="32">
                  <c:v>7.9999999999999988E-2</c:v>
                </c:pt>
                <c:pt idx="33">
                  <c:v>0.70000000000000018</c:v>
                </c:pt>
                <c:pt idx="34">
                  <c:v>0.91000000000000014</c:v>
                </c:pt>
                <c:pt idx="35">
                  <c:v>1.9300000000000002</c:v>
                </c:pt>
                <c:pt idx="36">
                  <c:v>0.19000000000000003</c:v>
                </c:pt>
                <c:pt idx="37">
                  <c:v>0.94000000000000006</c:v>
                </c:pt>
                <c:pt idx="38">
                  <c:v>0.09</c:v>
                </c:pt>
                <c:pt idx="39">
                  <c:v>0.22000000000000003</c:v>
                </c:pt>
                <c:pt idx="40">
                  <c:v>0.15999999999999998</c:v>
                </c:pt>
                <c:pt idx="41">
                  <c:v>0.03</c:v>
                </c:pt>
                <c:pt idx="42">
                  <c:v>0.06</c:v>
                </c:pt>
                <c:pt idx="43">
                  <c:v>0</c:v>
                </c:pt>
                <c:pt idx="44">
                  <c:v>0</c:v>
                </c:pt>
                <c:pt idx="45">
                  <c:v>0</c:v>
                </c:pt>
                <c:pt idx="46">
                  <c:v>0</c:v>
                </c:pt>
                <c:pt idx="47">
                  <c:v>0</c:v>
                </c:pt>
                <c:pt idx="48">
                  <c:v>0.01</c:v>
                </c:pt>
                <c:pt idx="49">
                  <c:v>0.01</c:v>
                </c:pt>
                <c:pt idx="50">
                  <c:v>0.11</c:v>
                </c:pt>
                <c:pt idx="51">
                  <c:v>0.45999999999999996</c:v>
                </c:pt>
                <c:pt idx="52">
                  <c:v>0.23</c:v>
                </c:pt>
                <c:pt idx="53">
                  <c:v>0.34</c:v>
                </c:pt>
                <c:pt idx="54">
                  <c:v>0.23</c:v>
                </c:pt>
                <c:pt idx="55">
                  <c:v>0.4</c:v>
                </c:pt>
                <c:pt idx="56">
                  <c:v>1.9600000000000013</c:v>
                </c:pt>
                <c:pt idx="57">
                  <c:v>5.5399999999999867</c:v>
                </c:pt>
                <c:pt idx="58">
                  <c:v>7.869999999999985</c:v>
                </c:pt>
                <c:pt idx="59">
                  <c:v>0.05</c:v>
                </c:pt>
                <c:pt idx="60">
                  <c:v>0</c:v>
                </c:pt>
                <c:pt idx="61">
                  <c:v>0.67000000000000015</c:v>
                </c:pt>
                <c:pt idx="62">
                  <c:v>0.37000000000000005</c:v>
                </c:pt>
                <c:pt idx="63">
                  <c:v>0.5</c:v>
                </c:pt>
                <c:pt idx="64">
                  <c:v>0.78</c:v>
                </c:pt>
                <c:pt idx="65">
                  <c:v>0.41000000000000003</c:v>
                </c:pt>
                <c:pt idx="66">
                  <c:v>0.35000000000000009</c:v>
                </c:pt>
                <c:pt idx="67">
                  <c:v>0.13999999999999999</c:v>
                </c:pt>
                <c:pt idx="68">
                  <c:v>0</c:v>
                </c:pt>
              </c:numCache>
            </c:numRef>
          </c:val>
          <c:extLst>
            <c:ext xmlns:c16="http://schemas.microsoft.com/office/drawing/2014/chart" uri="{C3380CC4-5D6E-409C-BE32-E72D297353CC}">
              <c16:uniqueId val="{00000003-E99E-4126-89A1-2AAD96A1426F}"/>
            </c:ext>
          </c:extLst>
        </c:ser>
        <c:dLbls>
          <c:showLegendKey val="0"/>
          <c:showVal val="0"/>
          <c:showCatName val="0"/>
          <c:showSerName val="0"/>
          <c:showPercent val="0"/>
          <c:showBubbleSize val="0"/>
        </c:dLbls>
        <c:gapWidth val="75"/>
        <c:overlap val="100"/>
        <c:axId val="950285888"/>
        <c:axId val="950297536"/>
      </c:barChart>
      <c:catAx>
        <c:axId val="9502858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PLATFORM SALE BY YEARS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General" sourceLinked="1"/>
        <c:majorTickMark val="none"/>
        <c:minorTickMark val="none"/>
        <c:tickLblPos val="nextTo"/>
        <c:spPr>
          <a:noFill/>
          <a:ln>
            <a:solidFill>
              <a:schemeClr val="bg1"/>
            </a:solidFill>
          </a:ln>
          <a:effectLst/>
        </c:spPr>
        <c:txPr>
          <a:bodyPr rot="-5400000" spcFirstLastPara="1" vertOverflow="ellipsis"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950297536"/>
        <c:crosses val="autoZero"/>
        <c:auto val="1"/>
        <c:lblAlgn val="ctr"/>
        <c:lblOffset val="100"/>
        <c:noMultiLvlLbl val="0"/>
      </c:catAx>
      <c:valAx>
        <c:axId val="950297536"/>
        <c:scaling>
          <c:orientation val="minMax"/>
          <c:max val="150"/>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950285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formatted.xlsx]Platform sales by years!PivotTable10</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 2 </a:t>
            </a:r>
          </a:p>
          <a:p>
            <a:pPr>
              <a:defRPr/>
            </a:pPr>
            <a:r>
              <a:rPr lang="en-US"/>
              <a:t>1995-2008</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'Platform sales by years'!$BS$3</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years'!$BR$4:$BR$127</c:f>
              <c:multiLvlStrCache>
                <c:ptCount val="107"/>
                <c:lvl>
                  <c:pt idx="0">
                    <c:v>1995</c:v>
                  </c:pt>
                  <c:pt idx="1">
                    <c:v>1996</c:v>
                  </c:pt>
                  <c:pt idx="2">
                    <c:v>1997</c:v>
                  </c:pt>
                  <c:pt idx="3">
                    <c:v>1998</c:v>
                  </c:pt>
                  <c:pt idx="4">
                    <c:v>1999</c:v>
                  </c:pt>
                  <c:pt idx="5">
                    <c:v>1998</c:v>
                  </c:pt>
                  <c:pt idx="6">
                    <c:v>1999</c:v>
                  </c:pt>
                  <c:pt idx="7">
                    <c:v>2000</c:v>
                  </c:pt>
                  <c:pt idx="8">
                    <c:v>2001</c:v>
                  </c:pt>
                  <c:pt idx="9">
                    <c:v>2002</c:v>
                  </c:pt>
                  <c:pt idx="10">
                    <c:v>2007</c:v>
                  </c:pt>
                  <c:pt idx="11">
                    <c:v>2008</c:v>
                  </c:pt>
                  <c:pt idx="12">
                    <c:v>2004</c:v>
                  </c:pt>
                  <c:pt idx="13">
                    <c:v>2005</c:v>
                  </c:pt>
                  <c:pt idx="14">
                    <c:v>2006</c:v>
                  </c:pt>
                  <c:pt idx="15">
                    <c:v>2007</c:v>
                  </c:pt>
                  <c:pt idx="16">
                    <c:v>2008</c:v>
                  </c:pt>
                  <c:pt idx="17">
                    <c:v>1995</c:v>
                  </c:pt>
                  <c:pt idx="18">
                    <c:v>1996</c:v>
                  </c:pt>
                  <c:pt idx="19">
                    <c:v>1997</c:v>
                  </c:pt>
                  <c:pt idx="20">
                    <c:v>1998</c:v>
                  </c:pt>
                  <c:pt idx="21">
                    <c:v>1999</c:v>
                  </c:pt>
                  <c:pt idx="22">
                    <c:v>2000</c:v>
                  </c:pt>
                  <c:pt idx="23">
                    <c:v>2001</c:v>
                  </c:pt>
                  <c:pt idx="24">
                    <c:v>2000</c:v>
                  </c:pt>
                  <c:pt idx="25">
                    <c:v>2001</c:v>
                  </c:pt>
                  <c:pt idx="26">
                    <c:v>2002</c:v>
                  </c:pt>
                  <c:pt idx="27">
                    <c:v>2003</c:v>
                  </c:pt>
                  <c:pt idx="28">
                    <c:v>2004</c:v>
                  </c:pt>
                  <c:pt idx="29">
                    <c:v>2005</c:v>
                  </c:pt>
                  <c:pt idx="30">
                    <c:v>2006</c:v>
                  </c:pt>
                  <c:pt idx="31">
                    <c:v>2007</c:v>
                  </c:pt>
                  <c:pt idx="32">
                    <c:v>2001</c:v>
                  </c:pt>
                  <c:pt idx="33">
                    <c:v>2002</c:v>
                  </c:pt>
                  <c:pt idx="34">
                    <c:v>2003</c:v>
                  </c:pt>
                  <c:pt idx="35">
                    <c:v>2004</c:v>
                  </c:pt>
                  <c:pt idx="36">
                    <c:v>2005</c:v>
                  </c:pt>
                  <c:pt idx="37">
                    <c:v>2006</c:v>
                  </c:pt>
                  <c:pt idx="38">
                    <c:v>2007</c:v>
                  </c:pt>
                  <c:pt idx="39">
                    <c:v>1996</c:v>
                  </c:pt>
                  <c:pt idx="40">
                    <c:v>1997</c:v>
                  </c:pt>
                  <c:pt idx="41">
                    <c:v>1998</c:v>
                  </c:pt>
                  <c:pt idx="42">
                    <c:v>1999</c:v>
                  </c:pt>
                  <c:pt idx="43">
                    <c:v>2000</c:v>
                  </c:pt>
                  <c:pt idx="44">
                    <c:v>2001</c:v>
                  </c:pt>
                  <c:pt idx="45">
                    <c:v>2002</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1995</c:v>
                  </c:pt>
                  <c:pt idx="61">
                    <c:v>1996</c:v>
                  </c:pt>
                  <c:pt idx="62">
                    <c:v>1997</c:v>
                  </c:pt>
                  <c:pt idx="63">
                    <c:v>1998</c:v>
                  </c:pt>
                  <c:pt idx="64">
                    <c:v>1999</c:v>
                  </c:pt>
                  <c:pt idx="65">
                    <c:v>2000</c:v>
                  </c:pt>
                  <c:pt idx="66">
                    <c:v>2001</c:v>
                  </c:pt>
                  <c:pt idx="67">
                    <c:v>2002</c:v>
                  </c:pt>
                  <c:pt idx="68">
                    <c:v>2003</c:v>
                  </c:pt>
                  <c:pt idx="69">
                    <c:v>2000</c:v>
                  </c:pt>
                  <c:pt idx="70">
                    <c:v>2001</c:v>
                  </c:pt>
                  <c:pt idx="71">
                    <c:v>2002</c:v>
                  </c:pt>
                  <c:pt idx="72">
                    <c:v>2003</c:v>
                  </c:pt>
                  <c:pt idx="73">
                    <c:v>2004</c:v>
                  </c:pt>
                  <c:pt idx="74">
                    <c:v>2005</c:v>
                  </c:pt>
                  <c:pt idx="75">
                    <c:v>2006</c:v>
                  </c:pt>
                  <c:pt idx="76">
                    <c:v>2007</c:v>
                  </c:pt>
                  <c:pt idx="77">
                    <c:v>2008</c:v>
                  </c:pt>
                  <c:pt idx="78">
                    <c:v>2006</c:v>
                  </c:pt>
                  <c:pt idx="79">
                    <c:v>2007</c:v>
                  </c:pt>
                  <c:pt idx="80">
                    <c:v>2008</c:v>
                  </c:pt>
                  <c:pt idx="81">
                    <c:v>2004</c:v>
                  </c:pt>
                  <c:pt idx="82">
                    <c:v>2005</c:v>
                  </c:pt>
                  <c:pt idx="83">
                    <c:v>2006</c:v>
                  </c:pt>
                  <c:pt idx="84">
                    <c:v>2007</c:v>
                  </c:pt>
                  <c:pt idx="85">
                    <c:v>2008</c:v>
                  </c:pt>
                  <c:pt idx="86">
                    <c:v>1995</c:v>
                  </c:pt>
                  <c:pt idx="87">
                    <c:v>1996</c:v>
                  </c:pt>
                  <c:pt idx="88">
                    <c:v>1997</c:v>
                  </c:pt>
                  <c:pt idx="89">
                    <c:v>1998</c:v>
                  </c:pt>
                  <c:pt idx="90">
                    <c:v>1999</c:v>
                  </c:pt>
                  <c:pt idx="91">
                    <c:v>2006</c:v>
                  </c:pt>
                  <c:pt idx="92">
                    <c:v>2007</c:v>
                  </c:pt>
                  <c:pt idx="93">
                    <c:v>2008</c:v>
                  </c:pt>
                  <c:pt idx="94">
                    <c:v>2005</c:v>
                  </c:pt>
                  <c:pt idx="95">
                    <c:v>2006</c:v>
                  </c:pt>
                  <c:pt idx="96">
                    <c:v>2007</c:v>
                  </c:pt>
                  <c:pt idx="97">
                    <c:v>2008</c:v>
                  </c:pt>
                  <c:pt idx="98">
                    <c:v>2000</c:v>
                  </c:pt>
                  <c:pt idx="99">
                    <c:v>2001</c:v>
                  </c:pt>
                  <c:pt idx="100">
                    <c:v>2002</c:v>
                  </c:pt>
                  <c:pt idx="101">
                    <c:v>2003</c:v>
                  </c:pt>
                  <c:pt idx="102">
                    <c:v>2004</c:v>
                  </c:pt>
                  <c:pt idx="103">
                    <c:v>2005</c:v>
                  </c:pt>
                  <c:pt idx="104">
                    <c:v>2006</c:v>
                  </c:pt>
                  <c:pt idx="105">
                    <c:v>2007</c:v>
                  </c:pt>
                  <c:pt idx="106">
                    <c:v>2008</c:v>
                  </c:pt>
                </c:lvl>
                <c:lvl>
                  <c:pt idx="0">
                    <c:v>SAT</c:v>
                  </c:pt>
                  <c:pt idx="5">
                    <c:v>DC</c:v>
                  </c:pt>
                  <c:pt idx="12">
                    <c:v>DS</c:v>
                  </c:pt>
                  <c:pt idx="17">
                    <c:v>GB</c:v>
                  </c:pt>
                  <c:pt idx="24">
                    <c:v>GBA</c:v>
                  </c:pt>
                  <c:pt idx="32">
                    <c:v>GC</c:v>
                  </c:pt>
                  <c:pt idx="39">
                    <c:v>N64</c:v>
                  </c:pt>
                  <c:pt idx="46">
                    <c:v>PC</c:v>
                  </c:pt>
                  <c:pt idx="60">
                    <c:v>PS</c:v>
                  </c:pt>
                  <c:pt idx="69">
                    <c:v>PS2</c:v>
                  </c:pt>
                  <c:pt idx="78">
                    <c:v>PS3</c:v>
                  </c:pt>
                  <c:pt idx="81">
                    <c:v>PSP</c:v>
                  </c:pt>
                  <c:pt idx="86">
                    <c:v>SNES</c:v>
                  </c:pt>
                  <c:pt idx="91">
                    <c:v>Wii</c:v>
                  </c:pt>
                  <c:pt idx="94">
                    <c:v>X360</c:v>
                  </c:pt>
                  <c:pt idx="98">
                    <c:v>XB</c:v>
                  </c:pt>
                </c:lvl>
              </c:multiLvlStrCache>
            </c:multiLvlStrRef>
          </c:cat>
          <c:val>
            <c:numRef>
              <c:f>'Platform sales by years'!$BS$4:$BS$127</c:f>
              <c:numCache>
                <c:formatCode>General</c:formatCode>
                <c:ptCount val="107"/>
                <c:pt idx="0">
                  <c:v>0.55000000000000004</c:v>
                </c:pt>
                <c:pt idx="1">
                  <c:v>0</c:v>
                </c:pt>
                <c:pt idx="2">
                  <c:v>0</c:v>
                </c:pt>
                <c:pt idx="3">
                  <c:v>0</c:v>
                </c:pt>
                <c:pt idx="4">
                  <c:v>0</c:v>
                </c:pt>
                <c:pt idx="5">
                  <c:v>1.26</c:v>
                </c:pt>
                <c:pt idx="6">
                  <c:v>1.6400000000000001</c:v>
                </c:pt>
                <c:pt idx="7">
                  <c:v>2.5300000000000002</c:v>
                </c:pt>
                <c:pt idx="8">
                  <c:v>0</c:v>
                </c:pt>
                <c:pt idx="9">
                  <c:v>0</c:v>
                </c:pt>
                <c:pt idx="10">
                  <c:v>0</c:v>
                </c:pt>
                <c:pt idx="11">
                  <c:v>0</c:v>
                </c:pt>
                <c:pt idx="12">
                  <c:v>8.4200000000000017</c:v>
                </c:pt>
                <c:pt idx="13">
                  <c:v>48.42</c:v>
                </c:pt>
                <c:pt idx="14">
                  <c:v>50.63000000000001</c:v>
                </c:pt>
                <c:pt idx="15">
                  <c:v>76.359999999999971</c:v>
                </c:pt>
                <c:pt idx="16">
                  <c:v>79.399999999999906</c:v>
                </c:pt>
                <c:pt idx="17">
                  <c:v>0.69</c:v>
                </c:pt>
                <c:pt idx="18">
                  <c:v>12.66</c:v>
                </c:pt>
                <c:pt idx="19">
                  <c:v>2.09</c:v>
                </c:pt>
                <c:pt idx="20">
                  <c:v>9.44</c:v>
                </c:pt>
                <c:pt idx="21">
                  <c:v>16.21</c:v>
                </c:pt>
                <c:pt idx="22">
                  <c:v>6.3900000000000006</c:v>
                </c:pt>
                <c:pt idx="23">
                  <c:v>2.73</c:v>
                </c:pt>
                <c:pt idx="24">
                  <c:v>0.05</c:v>
                </c:pt>
                <c:pt idx="25">
                  <c:v>36.240000000000045</c:v>
                </c:pt>
                <c:pt idx="26">
                  <c:v>43.019999999999968</c:v>
                </c:pt>
                <c:pt idx="27">
                  <c:v>33.529999999999987</c:v>
                </c:pt>
                <c:pt idx="28">
                  <c:v>44.43</c:v>
                </c:pt>
                <c:pt idx="29">
                  <c:v>21.699999999999992</c:v>
                </c:pt>
                <c:pt idx="30">
                  <c:v>2.7</c:v>
                </c:pt>
                <c:pt idx="31">
                  <c:v>2.4500000000000002</c:v>
                </c:pt>
                <c:pt idx="32">
                  <c:v>16.91</c:v>
                </c:pt>
                <c:pt idx="33">
                  <c:v>34.709999999999987</c:v>
                </c:pt>
                <c:pt idx="34">
                  <c:v>32.639999999999972</c:v>
                </c:pt>
                <c:pt idx="35">
                  <c:v>19.670000000000002</c:v>
                </c:pt>
                <c:pt idx="36">
                  <c:v>19.25</c:v>
                </c:pt>
                <c:pt idx="37">
                  <c:v>8.5099999999999962</c:v>
                </c:pt>
                <c:pt idx="38">
                  <c:v>0.21000000000000002</c:v>
                </c:pt>
                <c:pt idx="39">
                  <c:v>21.029999999999998</c:v>
                </c:pt>
                <c:pt idx="40">
                  <c:v>25.839999999999993</c:v>
                </c:pt>
                <c:pt idx="41">
                  <c:v>31.389999999999986</c:v>
                </c:pt>
                <c:pt idx="42">
                  <c:v>38.770000000000017</c:v>
                </c:pt>
                <c:pt idx="43">
                  <c:v>19.739999999999991</c:v>
                </c:pt>
                <c:pt idx="44">
                  <c:v>2.08</c:v>
                </c:pt>
                <c:pt idx="45">
                  <c:v>0.06</c:v>
                </c:pt>
                <c:pt idx="46">
                  <c:v>1.71</c:v>
                </c:pt>
                <c:pt idx="47">
                  <c:v>5.56</c:v>
                </c:pt>
                <c:pt idx="48">
                  <c:v>8.76</c:v>
                </c:pt>
                <c:pt idx="49">
                  <c:v>3.05</c:v>
                </c:pt>
                <c:pt idx="50">
                  <c:v>3.5</c:v>
                </c:pt>
                <c:pt idx="51">
                  <c:v>3.03</c:v>
                </c:pt>
                <c:pt idx="52">
                  <c:v>4.08</c:v>
                </c:pt>
                <c:pt idx="53">
                  <c:v>5.0299999999999985</c:v>
                </c:pt>
                <c:pt idx="54">
                  <c:v>3.3899999999999988</c:v>
                </c:pt>
                <c:pt idx="55">
                  <c:v>2.5299999999999989</c:v>
                </c:pt>
                <c:pt idx="56">
                  <c:v>1.3800000000000001</c:v>
                </c:pt>
                <c:pt idx="57">
                  <c:v>0.60000000000000009</c:v>
                </c:pt>
                <c:pt idx="58">
                  <c:v>2.7599999999999967</c:v>
                </c:pt>
                <c:pt idx="59">
                  <c:v>0.57000000000000006</c:v>
                </c:pt>
                <c:pt idx="60">
                  <c:v>14.609999999999991</c:v>
                </c:pt>
                <c:pt idx="61">
                  <c:v>45.390000000000015</c:v>
                </c:pt>
                <c:pt idx="62">
                  <c:v>58.060000000000016</c:v>
                </c:pt>
                <c:pt idx="63">
                  <c:v>83.22</c:v>
                </c:pt>
                <c:pt idx="64">
                  <c:v>65.940000000000055</c:v>
                </c:pt>
                <c:pt idx="65">
                  <c:v>45.930000000000007</c:v>
                </c:pt>
                <c:pt idx="66">
                  <c:v>15.839999999999998</c:v>
                </c:pt>
                <c:pt idx="67">
                  <c:v>2.7799999999999994</c:v>
                </c:pt>
                <c:pt idx="68">
                  <c:v>1.1499999999999999</c:v>
                </c:pt>
                <c:pt idx="69">
                  <c:v>16.080000000000002</c:v>
                </c:pt>
                <c:pt idx="70">
                  <c:v>79.489999999999952</c:v>
                </c:pt>
                <c:pt idx="71">
                  <c:v>96.539999999999949</c:v>
                </c:pt>
                <c:pt idx="72">
                  <c:v>83.54000000000002</c:v>
                </c:pt>
                <c:pt idx="73">
                  <c:v>96.779999999999916</c:v>
                </c:pt>
                <c:pt idx="74">
                  <c:v>85.600000000000037</c:v>
                </c:pt>
                <c:pt idx="75">
                  <c:v>49.930000000000057</c:v>
                </c:pt>
                <c:pt idx="76">
                  <c:v>32.050000000000004</c:v>
                </c:pt>
                <c:pt idx="77">
                  <c:v>21.22999999999999</c:v>
                </c:pt>
                <c:pt idx="78">
                  <c:v>8.83</c:v>
                </c:pt>
                <c:pt idx="79">
                  <c:v>32.15</c:v>
                </c:pt>
                <c:pt idx="80">
                  <c:v>57.179999999999993</c:v>
                </c:pt>
                <c:pt idx="81">
                  <c:v>2.2499999999999996</c:v>
                </c:pt>
                <c:pt idx="82">
                  <c:v>24.479999999999997</c:v>
                </c:pt>
                <c:pt idx="83">
                  <c:v>27.989999999999981</c:v>
                </c:pt>
                <c:pt idx="84">
                  <c:v>18.459999999999997</c:v>
                </c:pt>
                <c:pt idx="85">
                  <c:v>11.72000000000001</c:v>
                </c:pt>
                <c:pt idx="86">
                  <c:v>7.2600000000000007</c:v>
                </c:pt>
                <c:pt idx="87">
                  <c:v>2.09</c:v>
                </c:pt>
                <c:pt idx="88">
                  <c:v>0</c:v>
                </c:pt>
                <c:pt idx="89">
                  <c:v>0</c:v>
                </c:pt>
                <c:pt idx="90">
                  <c:v>0</c:v>
                </c:pt>
                <c:pt idx="91">
                  <c:v>71.300000000000026</c:v>
                </c:pt>
                <c:pt idx="92">
                  <c:v>84.21</c:v>
                </c:pt>
                <c:pt idx="93">
                  <c:v>98.770000000000152</c:v>
                </c:pt>
                <c:pt idx="94">
                  <c:v>6.8900000000000006</c:v>
                </c:pt>
                <c:pt idx="95">
                  <c:v>35.159999999999997</c:v>
                </c:pt>
                <c:pt idx="96">
                  <c:v>62.949999999999967</c:v>
                </c:pt>
                <c:pt idx="97">
                  <c:v>82.44000000000004</c:v>
                </c:pt>
                <c:pt idx="98">
                  <c:v>0.74</c:v>
                </c:pt>
                <c:pt idx="99">
                  <c:v>16.61</c:v>
                </c:pt>
                <c:pt idx="100">
                  <c:v>34.050000000000011</c:v>
                </c:pt>
                <c:pt idx="101">
                  <c:v>39.340000000000003</c:v>
                </c:pt>
                <c:pt idx="102">
                  <c:v>48.469999999999992</c:v>
                </c:pt>
                <c:pt idx="103">
                  <c:v>34.839999999999996</c:v>
                </c:pt>
                <c:pt idx="104">
                  <c:v>7.47</c:v>
                </c:pt>
                <c:pt idx="105">
                  <c:v>0.41000000000000003</c:v>
                </c:pt>
                <c:pt idx="106">
                  <c:v>0.13</c:v>
                </c:pt>
              </c:numCache>
            </c:numRef>
          </c:val>
          <c:extLst>
            <c:ext xmlns:c16="http://schemas.microsoft.com/office/drawing/2014/chart" uri="{C3380CC4-5D6E-409C-BE32-E72D297353CC}">
              <c16:uniqueId val="{00000000-4A61-42A6-9B76-009A21A75D6C}"/>
            </c:ext>
          </c:extLst>
        </c:ser>
        <c:ser>
          <c:idx val="1"/>
          <c:order val="1"/>
          <c:tx>
            <c:strRef>
              <c:f>'Platform sales by years'!$BT$3</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years'!$BR$4:$BR$127</c:f>
              <c:multiLvlStrCache>
                <c:ptCount val="107"/>
                <c:lvl>
                  <c:pt idx="0">
                    <c:v>1995</c:v>
                  </c:pt>
                  <c:pt idx="1">
                    <c:v>1996</c:v>
                  </c:pt>
                  <c:pt idx="2">
                    <c:v>1997</c:v>
                  </c:pt>
                  <c:pt idx="3">
                    <c:v>1998</c:v>
                  </c:pt>
                  <c:pt idx="4">
                    <c:v>1999</c:v>
                  </c:pt>
                  <c:pt idx="5">
                    <c:v>1998</c:v>
                  </c:pt>
                  <c:pt idx="6">
                    <c:v>1999</c:v>
                  </c:pt>
                  <c:pt idx="7">
                    <c:v>2000</c:v>
                  </c:pt>
                  <c:pt idx="8">
                    <c:v>2001</c:v>
                  </c:pt>
                  <c:pt idx="9">
                    <c:v>2002</c:v>
                  </c:pt>
                  <c:pt idx="10">
                    <c:v>2007</c:v>
                  </c:pt>
                  <c:pt idx="11">
                    <c:v>2008</c:v>
                  </c:pt>
                  <c:pt idx="12">
                    <c:v>2004</c:v>
                  </c:pt>
                  <c:pt idx="13">
                    <c:v>2005</c:v>
                  </c:pt>
                  <c:pt idx="14">
                    <c:v>2006</c:v>
                  </c:pt>
                  <c:pt idx="15">
                    <c:v>2007</c:v>
                  </c:pt>
                  <c:pt idx="16">
                    <c:v>2008</c:v>
                  </c:pt>
                  <c:pt idx="17">
                    <c:v>1995</c:v>
                  </c:pt>
                  <c:pt idx="18">
                    <c:v>1996</c:v>
                  </c:pt>
                  <c:pt idx="19">
                    <c:v>1997</c:v>
                  </c:pt>
                  <c:pt idx="20">
                    <c:v>1998</c:v>
                  </c:pt>
                  <c:pt idx="21">
                    <c:v>1999</c:v>
                  </c:pt>
                  <c:pt idx="22">
                    <c:v>2000</c:v>
                  </c:pt>
                  <c:pt idx="23">
                    <c:v>2001</c:v>
                  </c:pt>
                  <c:pt idx="24">
                    <c:v>2000</c:v>
                  </c:pt>
                  <c:pt idx="25">
                    <c:v>2001</c:v>
                  </c:pt>
                  <c:pt idx="26">
                    <c:v>2002</c:v>
                  </c:pt>
                  <c:pt idx="27">
                    <c:v>2003</c:v>
                  </c:pt>
                  <c:pt idx="28">
                    <c:v>2004</c:v>
                  </c:pt>
                  <c:pt idx="29">
                    <c:v>2005</c:v>
                  </c:pt>
                  <c:pt idx="30">
                    <c:v>2006</c:v>
                  </c:pt>
                  <c:pt idx="31">
                    <c:v>2007</c:v>
                  </c:pt>
                  <c:pt idx="32">
                    <c:v>2001</c:v>
                  </c:pt>
                  <c:pt idx="33">
                    <c:v>2002</c:v>
                  </c:pt>
                  <c:pt idx="34">
                    <c:v>2003</c:v>
                  </c:pt>
                  <c:pt idx="35">
                    <c:v>2004</c:v>
                  </c:pt>
                  <c:pt idx="36">
                    <c:v>2005</c:v>
                  </c:pt>
                  <c:pt idx="37">
                    <c:v>2006</c:v>
                  </c:pt>
                  <c:pt idx="38">
                    <c:v>2007</c:v>
                  </c:pt>
                  <c:pt idx="39">
                    <c:v>1996</c:v>
                  </c:pt>
                  <c:pt idx="40">
                    <c:v>1997</c:v>
                  </c:pt>
                  <c:pt idx="41">
                    <c:v>1998</c:v>
                  </c:pt>
                  <c:pt idx="42">
                    <c:v>1999</c:v>
                  </c:pt>
                  <c:pt idx="43">
                    <c:v>2000</c:v>
                  </c:pt>
                  <c:pt idx="44">
                    <c:v>2001</c:v>
                  </c:pt>
                  <c:pt idx="45">
                    <c:v>2002</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1995</c:v>
                  </c:pt>
                  <c:pt idx="61">
                    <c:v>1996</c:v>
                  </c:pt>
                  <c:pt idx="62">
                    <c:v>1997</c:v>
                  </c:pt>
                  <c:pt idx="63">
                    <c:v>1998</c:v>
                  </c:pt>
                  <c:pt idx="64">
                    <c:v>1999</c:v>
                  </c:pt>
                  <c:pt idx="65">
                    <c:v>2000</c:v>
                  </c:pt>
                  <c:pt idx="66">
                    <c:v>2001</c:v>
                  </c:pt>
                  <c:pt idx="67">
                    <c:v>2002</c:v>
                  </c:pt>
                  <c:pt idx="68">
                    <c:v>2003</c:v>
                  </c:pt>
                  <c:pt idx="69">
                    <c:v>2000</c:v>
                  </c:pt>
                  <c:pt idx="70">
                    <c:v>2001</c:v>
                  </c:pt>
                  <c:pt idx="71">
                    <c:v>2002</c:v>
                  </c:pt>
                  <c:pt idx="72">
                    <c:v>2003</c:v>
                  </c:pt>
                  <c:pt idx="73">
                    <c:v>2004</c:v>
                  </c:pt>
                  <c:pt idx="74">
                    <c:v>2005</c:v>
                  </c:pt>
                  <c:pt idx="75">
                    <c:v>2006</c:v>
                  </c:pt>
                  <c:pt idx="76">
                    <c:v>2007</c:v>
                  </c:pt>
                  <c:pt idx="77">
                    <c:v>2008</c:v>
                  </c:pt>
                  <c:pt idx="78">
                    <c:v>2006</c:v>
                  </c:pt>
                  <c:pt idx="79">
                    <c:v>2007</c:v>
                  </c:pt>
                  <c:pt idx="80">
                    <c:v>2008</c:v>
                  </c:pt>
                  <c:pt idx="81">
                    <c:v>2004</c:v>
                  </c:pt>
                  <c:pt idx="82">
                    <c:v>2005</c:v>
                  </c:pt>
                  <c:pt idx="83">
                    <c:v>2006</c:v>
                  </c:pt>
                  <c:pt idx="84">
                    <c:v>2007</c:v>
                  </c:pt>
                  <c:pt idx="85">
                    <c:v>2008</c:v>
                  </c:pt>
                  <c:pt idx="86">
                    <c:v>1995</c:v>
                  </c:pt>
                  <c:pt idx="87">
                    <c:v>1996</c:v>
                  </c:pt>
                  <c:pt idx="88">
                    <c:v>1997</c:v>
                  </c:pt>
                  <c:pt idx="89">
                    <c:v>1998</c:v>
                  </c:pt>
                  <c:pt idx="90">
                    <c:v>1999</c:v>
                  </c:pt>
                  <c:pt idx="91">
                    <c:v>2006</c:v>
                  </c:pt>
                  <c:pt idx="92">
                    <c:v>2007</c:v>
                  </c:pt>
                  <c:pt idx="93">
                    <c:v>2008</c:v>
                  </c:pt>
                  <c:pt idx="94">
                    <c:v>2005</c:v>
                  </c:pt>
                  <c:pt idx="95">
                    <c:v>2006</c:v>
                  </c:pt>
                  <c:pt idx="96">
                    <c:v>2007</c:v>
                  </c:pt>
                  <c:pt idx="97">
                    <c:v>2008</c:v>
                  </c:pt>
                  <c:pt idx="98">
                    <c:v>2000</c:v>
                  </c:pt>
                  <c:pt idx="99">
                    <c:v>2001</c:v>
                  </c:pt>
                  <c:pt idx="100">
                    <c:v>2002</c:v>
                  </c:pt>
                  <c:pt idx="101">
                    <c:v>2003</c:v>
                  </c:pt>
                  <c:pt idx="102">
                    <c:v>2004</c:v>
                  </c:pt>
                  <c:pt idx="103">
                    <c:v>2005</c:v>
                  </c:pt>
                  <c:pt idx="104">
                    <c:v>2006</c:v>
                  </c:pt>
                  <c:pt idx="105">
                    <c:v>2007</c:v>
                  </c:pt>
                  <c:pt idx="106">
                    <c:v>2008</c:v>
                  </c:pt>
                </c:lvl>
                <c:lvl>
                  <c:pt idx="0">
                    <c:v>SAT</c:v>
                  </c:pt>
                  <c:pt idx="5">
                    <c:v>DC</c:v>
                  </c:pt>
                  <c:pt idx="12">
                    <c:v>DS</c:v>
                  </c:pt>
                  <c:pt idx="17">
                    <c:v>GB</c:v>
                  </c:pt>
                  <c:pt idx="24">
                    <c:v>GBA</c:v>
                  </c:pt>
                  <c:pt idx="32">
                    <c:v>GC</c:v>
                  </c:pt>
                  <c:pt idx="39">
                    <c:v>N64</c:v>
                  </c:pt>
                  <c:pt idx="46">
                    <c:v>PC</c:v>
                  </c:pt>
                  <c:pt idx="60">
                    <c:v>PS</c:v>
                  </c:pt>
                  <c:pt idx="69">
                    <c:v>PS2</c:v>
                  </c:pt>
                  <c:pt idx="78">
                    <c:v>PS3</c:v>
                  </c:pt>
                  <c:pt idx="81">
                    <c:v>PSP</c:v>
                  </c:pt>
                  <c:pt idx="86">
                    <c:v>SNES</c:v>
                  </c:pt>
                  <c:pt idx="91">
                    <c:v>Wii</c:v>
                  </c:pt>
                  <c:pt idx="94">
                    <c:v>X360</c:v>
                  </c:pt>
                  <c:pt idx="98">
                    <c:v>XB</c:v>
                  </c:pt>
                </c:lvl>
              </c:multiLvlStrCache>
            </c:multiLvlStrRef>
          </c:cat>
          <c:val>
            <c:numRef>
              <c:f>'Platform sales by years'!$BT$4:$BT$127</c:f>
              <c:numCache>
                <c:formatCode>General</c:formatCode>
                <c:ptCount val="107"/>
                <c:pt idx="0">
                  <c:v>0.42000000000000004</c:v>
                </c:pt>
                <c:pt idx="1">
                  <c:v>0</c:v>
                </c:pt>
                <c:pt idx="2">
                  <c:v>0</c:v>
                </c:pt>
                <c:pt idx="3">
                  <c:v>0</c:v>
                </c:pt>
                <c:pt idx="4">
                  <c:v>0</c:v>
                </c:pt>
                <c:pt idx="5">
                  <c:v>0.61</c:v>
                </c:pt>
                <c:pt idx="6">
                  <c:v>0.28999999999999998</c:v>
                </c:pt>
                <c:pt idx="7">
                  <c:v>0.79</c:v>
                </c:pt>
                <c:pt idx="8">
                  <c:v>0</c:v>
                </c:pt>
                <c:pt idx="9">
                  <c:v>0</c:v>
                </c:pt>
                <c:pt idx="10">
                  <c:v>0</c:v>
                </c:pt>
                <c:pt idx="11">
                  <c:v>0.14670503900000001</c:v>
                </c:pt>
                <c:pt idx="12">
                  <c:v>3.9699999999999998</c:v>
                </c:pt>
                <c:pt idx="13">
                  <c:v>42.060000000000016</c:v>
                </c:pt>
                <c:pt idx="14">
                  <c:v>23.530000000000044</c:v>
                </c:pt>
                <c:pt idx="15">
                  <c:v>34.726705038999981</c:v>
                </c:pt>
                <c:pt idx="16">
                  <c:v>33.196705039000044</c:v>
                </c:pt>
                <c:pt idx="17">
                  <c:v>0.14000000000000001</c:v>
                </c:pt>
                <c:pt idx="18">
                  <c:v>9.370000000000001</c:v>
                </c:pt>
                <c:pt idx="19">
                  <c:v>0.89999999999999991</c:v>
                </c:pt>
                <c:pt idx="20">
                  <c:v>6.9999999999999991</c:v>
                </c:pt>
                <c:pt idx="21">
                  <c:v>8.91</c:v>
                </c:pt>
                <c:pt idx="22">
                  <c:v>3.52</c:v>
                </c:pt>
                <c:pt idx="23">
                  <c:v>1.67</c:v>
                </c:pt>
                <c:pt idx="24">
                  <c:v>0.02</c:v>
                </c:pt>
                <c:pt idx="25">
                  <c:v>15.919999999999991</c:v>
                </c:pt>
                <c:pt idx="26">
                  <c:v>17.11999999999999</c:v>
                </c:pt>
                <c:pt idx="27">
                  <c:v>13.189999999999982</c:v>
                </c:pt>
                <c:pt idx="28">
                  <c:v>18.149999999999988</c:v>
                </c:pt>
                <c:pt idx="29">
                  <c:v>8.309999999999981</c:v>
                </c:pt>
                <c:pt idx="30">
                  <c:v>0.9800000000000002</c:v>
                </c:pt>
                <c:pt idx="31">
                  <c:v>0.90000000000000013</c:v>
                </c:pt>
                <c:pt idx="32">
                  <c:v>4.7999999999999989</c:v>
                </c:pt>
                <c:pt idx="33">
                  <c:v>10.489999999999965</c:v>
                </c:pt>
                <c:pt idx="34">
                  <c:v>10.229999999999976</c:v>
                </c:pt>
                <c:pt idx="35">
                  <c:v>5.3199999999999941</c:v>
                </c:pt>
                <c:pt idx="36">
                  <c:v>5.1299999999999937</c:v>
                </c:pt>
                <c:pt idx="37">
                  <c:v>2.2799999999999994</c:v>
                </c:pt>
                <c:pt idx="38">
                  <c:v>0.06</c:v>
                </c:pt>
                <c:pt idx="39">
                  <c:v>6.7200000000000006</c:v>
                </c:pt>
                <c:pt idx="40">
                  <c:v>8.0899999999999945</c:v>
                </c:pt>
                <c:pt idx="41">
                  <c:v>10.349999999999993</c:v>
                </c:pt>
                <c:pt idx="42">
                  <c:v>9.7399999999999896</c:v>
                </c:pt>
                <c:pt idx="43">
                  <c:v>5.5899999999999972</c:v>
                </c:pt>
                <c:pt idx="44">
                  <c:v>0.52</c:v>
                </c:pt>
                <c:pt idx="45">
                  <c:v>0.02</c:v>
                </c:pt>
                <c:pt idx="46">
                  <c:v>2.27</c:v>
                </c:pt>
                <c:pt idx="47">
                  <c:v>4.6800000000000006</c:v>
                </c:pt>
                <c:pt idx="48">
                  <c:v>2.19</c:v>
                </c:pt>
                <c:pt idx="49">
                  <c:v>0.2</c:v>
                </c:pt>
                <c:pt idx="50">
                  <c:v>1.1300000000000001</c:v>
                </c:pt>
                <c:pt idx="51">
                  <c:v>1.4400000000000002</c:v>
                </c:pt>
                <c:pt idx="52">
                  <c:v>1.2400000000000002</c:v>
                </c:pt>
                <c:pt idx="53">
                  <c:v>3.1699999999999986</c:v>
                </c:pt>
                <c:pt idx="54">
                  <c:v>4.9199999999999973</c:v>
                </c:pt>
                <c:pt idx="55">
                  <c:v>7.519999999999996</c:v>
                </c:pt>
                <c:pt idx="56">
                  <c:v>2.6700000000000004</c:v>
                </c:pt>
                <c:pt idx="57">
                  <c:v>1.9200000000000008</c:v>
                </c:pt>
                <c:pt idx="58">
                  <c:v>6.219999999999998</c:v>
                </c:pt>
                <c:pt idx="59">
                  <c:v>9.83</c:v>
                </c:pt>
                <c:pt idx="60">
                  <c:v>9.8499999999999854</c:v>
                </c:pt>
                <c:pt idx="61">
                  <c:v>25.900000000000013</c:v>
                </c:pt>
                <c:pt idx="62">
                  <c:v>37.140000000000022</c:v>
                </c:pt>
                <c:pt idx="63">
                  <c:v>48.740000000000066</c:v>
                </c:pt>
                <c:pt idx="64">
                  <c:v>42.600000000000037</c:v>
                </c:pt>
                <c:pt idx="65">
                  <c:v>30.540000000000003</c:v>
                </c:pt>
                <c:pt idx="66">
                  <c:v>13.719999999999995</c:v>
                </c:pt>
                <c:pt idx="67">
                  <c:v>1.8900000000000003</c:v>
                </c:pt>
                <c:pt idx="68">
                  <c:v>0.78</c:v>
                </c:pt>
                <c:pt idx="69">
                  <c:v>10.639999999999997</c:v>
                </c:pt>
                <c:pt idx="70">
                  <c:v>52.37000000000004</c:v>
                </c:pt>
                <c:pt idx="71">
                  <c:v>65.27000000000001</c:v>
                </c:pt>
                <c:pt idx="72">
                  <c:v>61.200000000000045</c:v>
                </c:pt>
                <c:pt idx="73">
                  <c:v>56.010000000000041</c:v>
                </c:pt>
                <c:pt idx="74">
                  <c:v>40.860000000000007</c:v>
                </c:pt>
                <c:pt idx="75">
                  <c:v>21.609999999999996</c:v>
                </c:pt>
                <c:pt idx="76">
                  <c:v>10.429999999999994</c:v>
                </c:pt>
                <c:pt idx="77">
                  <c:v>7.6299999999999955</c:v>
                </c:pt>
                <c:pt idx="78">
                  <c:v>7.4699999999999989</c:v>
                </c:pt>
                <c:pt idx="79">
                  <c:v>26.590000000000014</c:v>
                </c:pt>
                <c:pt idx="80">
                  <c:v>39.709999999999994</c:v>
                </c:pt>
                <c:pt idx="81">
                  <c:v>1.7199999999999998</c:v>
                </c:pt>
                <c:pt idx="82">
                  <c:v>9.909999999999993</c:v>
                </c:pt>
                <c:pt idx="83">
                  <c:v>14.239999999999988</c:v>
                </c:pt>
                <c:pt idx="84">
                  <c:v>14.36999999999999</c:v>
                </c:pt>
                <c:pt idx="85">
                  <c:v>8.1399999999999988</c:v>
                </c:pt>
                <c:pt idx="86">
                  <c:v>2.2199999999999998</c:v>
                </c:pt>
                <c:pt idx="87">
                  <c:v>0.57000000000000006</c:v>
                </c:pt>
                <c:pt idx="88">
                  <c:v>0</c:v>
                </c:pt>
                <c:pt idx="89">
                  <c:v>0</c:v>
                </c:pt>
                <c:pt idx="90">
                  <c:v>0</c:v>
                </c:pt>
                <c:pt idx="91">
                  <c:v>43.839999999999989</c:v>
                </c:pt>
                <c:pt idx="92">
                  <c:v>44.649999999999984</c:v>
                </c:pt>
                <c:pt idx="93">
                  <c:v>47.359999999999992</c:v>
                </c:pt>
                <c:pt idx="94">
                  <c:v>0.51000000000000023</c:v>
                </c:pt>
                <c:pt idx="95">
                  <c:v>11.119999999999989</c:v>
                </c:pt>
                <c:pt idx="96">
                  <c:v>22.580000000000016</c:v>
                </c:pt>
                <c:pt idx="97">
                  <c:v>38.640000000000008</c:v>
                </c:pt>
                <c:pt idx="98">
                  <c:v>0.21</c:v>
                </c:pt>
                <c:pt idx="99">
                  <c:v>4.6499999999999977</c:v>
                </c:pt>
                <c:pt idx="100">
                  <c:v>11.779999999999964</c:v>
                </c:pt>
                <c:pt idx="101">
                  <c:v>13.489999999999965</c:v>
                </c:pt>
                <c:pt idx="102">
                  <c:v>14.619999999999958</c:v>
                </c:pt>
                <c:pt idx="103">
                  <c:v>12.48999999999997</c:v>
                </c:pt>
                <c:pt idx="104">
                  <c:v>2.2499999999999996</c:v>
                </c:pt>
                <c:pt idx="105">
                  <c:v>0.12</c:v>
                </c:pt>
                <c:pt idx="106">
                  <c:v>0.04</c:v>
                </c:pt>
              </c:numCache>
            </c:numRef>
          </c:val>
          <c:extLst>
            <c:ext xmlns:c16="http://schemas.microsoft.com/office/drawing/2014/chart" uri="{C3380CC4-5D6E-409C-BE32-E72D297353CC}">
              <c16:uniqueId val="{00000001-4A61-42A6-9B76-009A21A75D6C}"/>
            </c:ext>
          </c:extLst>
        </c:ser>
        <c:ser>
          <c:idx val="2"/>
          <c:order val="2"/>
          <c:tx>
            <c:strRef>
              <c:f>'Platform sales by years'!$BU$3</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years'!$BR$4:$BR$127</c:f>
              <c:multiLvlStrCache>
                <c:ptCount val="107"/>
                <c:lvl>
                  <c:pt idx="0">
                    <c:v>1995</c:v>
                  </c:pt>
                  <c:pt idx="1">
                    <c:v>1996</c:v>
                  </c:pt>
                  <c:pt idx="2">
                    <c:v>1997</c:v>
                  </c:pt>
                  <c:pt idx="3">
                    <c:v>1998</c:v>
                  </c:pt>
                  <c:pt idx="4">
                    <c:v>1999</c:v>
                  </c:pt>
                  <c:pt idx="5">
                    <c:v>1998</c:v>
                  </c:pt>
                  <c:pt idx="6">
                    <c:v>1999</c:v>
                  </c:pt>
                  <c:pt idx="7">
                    <c:v>2000</c:v>
                  </c:pt>
                  <c:pt idx="8">
                    <c:v>2001</c:v>
                  </c:pt>
                  <c:pt idx="9">
                    <c:v>2002</c:v>
                  </c:pt>
                  <c:pt idx="10">
                    <c:v>2007</c:v>
                  </c:pt>
                  <c:pt idx="11">
                    <c:v>2008</c:v>
                  </c:pt>
                  <c:pt idx="12">
                    <c:v>2004</c:v>
                  </c:pt>
                  <c:pt idx="13">
                    <c:v>2005</c:v>
                  </c:pt>
                  <c:pt idx="14">
                    <c:v>2006</c:v>
                  </c:pt>
                  <c:pt idx="15">
                    <c:v>2007</c:v>
                  </c:pt>
                  <c:pt idx="16">
                    <c:v>2008</c:v>
                  </c:pt>
                  <c:pt idx="17">
                    <c:v>1995</c:v>
                  </c:pt>
                  <c:pt idx="18">
                    <c:v>1996</c:v>
                  </c:pt>
                  <c:pt idx="19">
                    <c:v>1997</c:v>
                  </c:pt>
                  <c:pt idx="20">
                    <c:v>1998</c:v>
                  </c:pt>
                  <c:pt idx="21">
                    <c:v>1999</c:v>
                  </c:pt>
                  <c:pt idx="22">
                    <c:v>2000</c:v>
                  </c:pt>
                  <c:pt idx="23">
                    <c:v>2001</c:v>
                  </c:pt>
                  <c:pt idx="24">
                    <c:v>2000</c:v>
                  </c:pt>
                  <c:pt idx="25">
                    <c:v>2001</c:v>
                  </c:pt>
                  <c:pt idx="26">
                    <c:v>2002</c:v>
                  </c:pt>
                  <c:pt idx="27">
                    <c:v>2003</c:v>
                  </c:pt>
                  <c:pt idx="28">
                    <c:v>2004</c:v>
                  </c:pt>
                  <c:pt idx="29">
                    <c:v>2005</c:v>
                  </c:pt>
                  <c:pt idx="30">
                    <c:v>2006</c:v>
                  </c:pt>
                  <c:pt idx="31">
                    <c:v>2007</c:v>
                  </c:pt>
                  <c:pt idx="32">
                    <c:v>2001</c:v>
                  </c:pt>
                  <c:pt idx="33">
                    <c:v>2002</c:v>
                  </c:pt>
                  <c:pt idx="34">
                    <c:v>2003</c:v>
                  </c:pt>
                  <c:pt idx="35">
                    <c:v>2004</c:v>
                  </c:pt>
                  <c:pt idx="36">
                    <c:v>2005</c:v>
                  </c:pt>
                  <c:pt idx="37">
                    <c:v>2006</c:v>
                  </c:pt>
                  <c:pt idx="38">
                    <c:v>2007</c:v>
                  </c:pt>
                  <c:pt idx="39">
                    <c:v>1996</c:v>
                  </c:pt>
                  <c:pt idx="40">
                    <c:v>1997</c:v>
                  </c:pt>
                  <c:pt idx="41">
                    <c:v>1998</c:v>
                  </c:pt>
                  <c:pt idx="42">
                    <c:v>1999</c:v>
                  </c:pt>
                  <c:pt idx="43">
                    <c:v>2000</c:v>
                  </c:pt>
                  <c:pt idx="44">
                    <c:v>2001</c:v>
                  </c:pt>
                  <c:pt idx="45">
                    <c:v>2002</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1995</c:v>
                  </c:pt>
                  <c:pt idx="61">
                    <c:v>1996</c:v>
                  </c:pt>
                  <c:pt idx="62">
                    <c:v>1997</c:v>
                  </c:pt>
                  <c:pt idx="63">
                    <c:v>1998</c:v>
                  </c:pt>
                  <c:pt idx="64">
                    <c:v>1999</c:v>
                  </c:pt>
                  <c:pt idx="65">
                    <c:v>2000</c:v>
                  </c:pt>
                  <c:pt idx="66">
                    <c:v>2001</c:v>
                  </c:pt>
                  <c:pt idx="67">
                    <c:v>2002</c:v>
                  </c:pt>
                  <c:pt idx="68">
                    <c:v>2003</c:v>
                  </c:pt>
                  <c:pt idx="69">
                    <c:v>2000</c:v>
                  </c:pt>
                  <c:pt idx="70">
                    <c:v>2001</c:v>
                  </c:pt>
                  <c:pt idx="71">
                    <c:v>2002</c:v>
                  </c:pt>
                  <c:pt idx="72">
                    <c:v>2003</c:v>
                  </c:pt>
                  <c:pt idx="73">
                    <c:v>2004</c:v>
                  </c:pt>
                  <c:pt idx="74">
                    <c:v>2005</c:v>
                  </c:pt>
                  <c:pt idx="75">
                    <c:v>2006</c:v>
                  </c:pt>
                  <c:pt idx="76">
                    <c:v>2007</c:v>
                  </c:pt>
                  <c:pt idx="77">
                    <c:v>2008</c:v>
                  </c:pt>
                  <c:pt idx="78">
                    <c:v>2006</c:v>
                  </c:pt>
                  <c:pt idx="79">
                    <c:v>2007</c:v>
                  </c:pt>
                  <c:pt idx="80">
                    <c:v>2008</c:v>
                  </c:pt>
                  <c:pt idx="81">
                    <c:v>2004</c:v>
                  </c:pt>
                  <c:pt idx="82">
                    <c:v>2005</c:v>
                  </c:pt>
                  <c:pt idx="83">
                    <c:v>2006</c:v>
                  </c:pt>
                  <c:pt idx="84">
                    <c:v>2007</c:v>
                  </c:pt>
                  <c:pt idx="85">
                    <c:v>2008</c:v>
                  </c:pt>
                  <c:pt idx="86">
                    <c:v>1995</c:v>
                  </c:pt>
                  <c:pt idx="87">
                    <c:v>1996</c:v>
                  </c:pt>
                  <c:pt idx="88">
                    <c:v>1997</c:v>
                  </c:pt>
                  <c:pt idx="89">
                    <c:v>1998</c:v>
                  </c:pt>
                  <c:pt idx="90">
                    <c:v>1999</c:v>
                  </c:pt>
                  <c:pt idx="91">
                    <c:v>2006</c:v>
                  </c:pt>
                  <c:pt idx="92">
                    <c:v>2007</c:v>
                  </c:pt>
                  <c:pt idx="93">
                    <c:v>2008</c:v>
                  </c:pt>
                  <c:pt idx="94">
                    <c:v>2005</c:v>
                  </c:pt>
                  <c:pt idx="95">
                    <c:v>2006</c:v>
                  </c:pt>
                  <c:pt idx="96">
                    <c:v>2007</c:v>
                  </c:pt>
                  <c:pt idx="97">
                    <c:v>2008</c:v>
                  </c:pt>
                  <c:pt idx="98">
                    <c:v>2000</c:v>
                  </c:pt>
                  <c:pt idx="99">
                    <c:v>2001</c:v>
                  </c:pt>
                  <c:pt idx="100">
                    <c:v>2002</c:v>
                  </c:pt>
                  <c:pt idx="101">
                    <c:v>2003</c:v>
                  </c:pt>
                  <c:pt idx="102">
                    <c:v>2004</c:v>
                  </c:pt>
                  <c:pt idx="103">
                    <c:v>2005</c:v>
                  </c:pt>
                  <c:pt idx="104">
                    <c:v>2006</c:v>
                  </c:pt>
                  <c:pt idx="105">
                    <c:v>2007</c:v>
                  </c:pt>
                  <c:pt idx="106">
                    <c:v>2008</c:v>
                  </c:pt>
                </c:lvl>
                <c:lvl>
                  <c:pt idx="0">
                    <c:v>SAT</c:v>
                  </c:pt>
                  <c:pt idx="5">
                    <c:v>DC</c:v>
                  </c:pt>
                  <c:pt idx="12">
                    <c:v>DS</c:v>
                  </c:pt>
                  <c:pt idx="17">
                    <c:v>GB</c:v>
                  </c:pt>
                  <c:pt idx="24">
                    <c:v>GBA</c:v>
                  </c:pt>
                  <c:pt idx="32">
                    <c:v>GC</c:v>
                  </c:pt>
                  <c:pt idx="39">
                    <c:v>N64</c:v>
                  </c:pt>
                  <c:pt idx="46">
                    <c:v>PC</c:v>
                  </c:pt>
                  <c:pt idx="60">
                    <c:v>PS</c:v>
                  </c:pt>
                  <c:pt idx="69">
                    <c:v>PS2</c:v>
                  </c:pt>
                  <c:pt idx="78">
                    <c:v>PS3</c:v>
                  </c:pt>
                  <c:pt idx="81">
                    <c:v>PSP</c:v>
                  </c:pt>
                  <c:pt idx="86">
                    <c:v>SNES</c:v>
                  </c:pt>
                  <c:pt idx="91">
                    <c:v>Wii</c:v>
                  </c:pt>
                  <c:pt idx="94">
                    <c:v>X360</c:v>
                  </c:pt>
                  <c:pt idx="98">
                    <c:v>XB</c:v>
                  </c:pt>
                </c:lvl>
              </c:multiLvlStrCache>
            </c:multiLvlStrRef>
          </c:cat>
          <c:val>
            <c:numRef>
              <c:f>'Platform sales by years'!$BU$4:$BU$127</c:f>
              <c:numCache>
                <c:formatCode>General</c:formatCode>
                <c:ptCount val="107"/>
                <c:pt idx="0">
                  <c:v>10.549999999999999</c:v>
                </c:pt>
                <c:pt idx="1">
                  <c:v>7.6900000000000022</c:v>
                </c:pt>
                <c:pt idx="2">
                  <c:v>6.7700000000000005</c:v>
                </c:pt>
                <c:pt idx="3">
                  <c:v>3.82</c:v>
                </c:pt>
                <c:pt idx="4">
                  <c:v>0.09</c:v>
                </c:pt>
                <c:pt idx="5">
                  <c:v>1.4300000000000002</c:v>
                </c:pt>
                <c:pt idx="6">
                  <c:v>3.17</c:v>
                </c:pt>
                <c:pt idx="7">
                  <c:v>2.5400000000000005</c:v>
                </c:pt>
                <c:pt idx="8">
                  <c:v>1.0699999999999998</c:v>
                </c:pt>
                <c:pt idx="9">
                  <c:v>0.28999999999999998</c:v>
                </c:pt>
                <c:pt idx="10">
                  <c:v>0.02</c:v>
                </c:pt>
                <c:pt idx="11">
                  <c:v>7.7797733999999993E-2</c:v>
                </c:pt>
                <c:pt idx="12">
                  <c:v>3.649999999999999</c:v>
                </c:pt>
                <c:pt idx="13">
                  <c:v>29.86</c:v>
                </c:pt>
                <c:pt idx="14">
                  <c:v>38.559999999999995</c:v>
                </c:pt>
                <c:pt idx="15">
                  <c:v>26.797797733999996</c:v>
                </c:pt>
                <c:pt idx="16">
                  <c:v>24.037797733999959</c:v>
                </c:pt>
                <c:pt idx="17">
                  <c:v>2.7199999999999998</c:v>
                </c:pt>
                <c:pt idx="18">
                  <c:v>12.91</c:v>
                </c:pt>
                <c:pt idx="19">
                  <c:v>3.2600000000000002</c:v>
                </c:pt>
                <c:pt idx="20">
                  <c:v>9.5500000000000007</c:v>
                </c:pt>
                <c:pt idx="21">
                  <c:v>11.750000000000002</c:v>
                </c:pt>
                <c:pt idx="22">
                  <c:v>8.3600000000000012</c:v>
                </c:pt>
                <c:pt idx="23">
                  <c:v>4.6500000000000004</c:v>
                </c:pt>
                <c:pt idx="24">
                  <c:v>0</c:v>
                </c:pt>
                <c:pt idx="25">
                  <c:v>7.4599999999999991</c:v>
                </c:pt>
                <c:pt idx="26">
                  <c:v>12.209999999999996</c:v>
                </c:pt>
                <c:pt idx="27">
                  <c:v>8.5900000000000016</c:v>
                </c:pt>
                <c:pt idx="28">
                  <c:v>13.519999999999998</c:v>
                </c:pt>
                <c:pt idx="29">
                  <c:v>3.2700000000000009</c:v>
                </c:pt>
                <c:pt idx="30">
                  <c:v>1.5100000000000002</c:v>
                </c:pt>
                <c:pt idx="31">
                  <c:v>0</c:v>
                </c:pt>
                <c:pt idx="32">
                  <c:v>3.8499999999999996</c:v>
                </c:pt>
                <c:pt idx="33">
                  <c:v>5.2800000000000011</c:v>
                </c:pt>
                <c:pt idx="34">
                  <c:v>6.43</c:v>
                </c:pt>
                <c:pt idx="35">
                  <c:v>2.9999999999999996</c:v>
                </c:pt>
                <c:pt idx="36">
                  <c:v>2.57</c:v>
                </c:pt>
                <c:pt idx="37">
                  <c:v>0.20999999999999996</c:v>
                </c:pt>
                <c:pt idx="38">
                  <c:v>0</c:v>
                </c:pt>
                <c:pt idx="39">
                  <c:v>5.77</c:v>
                </c:pt>
                <c:pt idx="40">
                  <c:v>4.6599999999999993</c:v>
                </c:pt>
                <c:pt idx="41">
                  <c:v>6.5400000000000009</c:v>
                </c:pt>
                <c:pt idx="42">
                  <c:v>8.5399999999999991</c:v>
                </c:pt>
                <c:pt idx="43">
                  <c:v>7.7199999999999989</c:v>
                </c:pt>
                <c:pt idx="44">
                  <c:v>0.53</c:v>
                </c:pt>
                <c:pt idx="45">
                  <c:v>0</c:v>
                </c:pt>
                <c:pt idx="46">
                  <c:v>0</c:v>
                </c:pt>
                <c:pt idx="47">
                  <c:v>0</c:v>
                </c:pt>
                <c:pt idx="48">
                  <c:v>0.09</c:v>
                </c:pt>
                <c:pt idx="49">
                  <c:v>0</c:v>
                </c:pt>
                <c:pt idx="50">
                  <c:v>0</c:v>
                </c:pt>
                <c:pt idx="51">
                  <c:v>0</c:v>
                </c:pt>
                <c:pt idx="52">
                  <c:v>0</c:v>
                </c:pt>
                <c:pt idx="53">
                  <c:v>0</c:v>
                </c:pt>
                <c:pt idx="54">
                  <c:v>0</c:v>
                </c:pt>
                <c:pt idx="55">
                  <c:v>0.08</c:v>
                </c:pt>
                <c:pt idx="56">
                  <c:v>0</c:v>
                </c:pt>
                <c:pt idx="57">
                  <c:v>0</c:v>
                </c:pt>
                <c:pt idx="58">
                  <c:v>0</c:v>
                </c:pt>
                <c:pt idx="59">
                  <c:v>0</c:v>
                </c:pt>
                <c:pt idx="60">
                  <c:v>9.5399999999999991</c:v>
                </c:pt>
                <c:pt idx="61">
                  <c:v>17.82</c:v>
                </c:pt>
                <c:pt idx="62">
                  <c:v>33.099999999999994</c:v>
                </c:pt>
                <c:pt idx="63">
                  <c:v>28.479999999999993</c:v>
                </c:pt>
                <c:pt idx="64">
                  <c:v>28.069999999999997</c:v>
                </c:pt>
                <c:pt idx="65">
                  <c:v>14.599999999999994</c:v>
                </c:pt>
                <c:pt idx="66">
                  <c:v>3.8099999999999996</c:v>
                </c:pt>
                <c:pt idx="67">
                  <c:v>1.6400000000000001</c:v>
                </c:pt>
                <c:pt idx="68">
                  <c:v>0</c:v>
                </c:pt>
                <c:pt idx="69">
                  <c:v>8.8699999999999939</c:v>
                </c:pt>
                <c:pt idx="70">
                  <c:v>17.789999999999996</c:v>
                </c:pt>
                <c:pt idx="71">
                  <c:v>21.85</c:v>
                </c:pt>
                <c:pt idx="72">
                  <c:v>18.879999999999992</c:v>
                </c:pt>
                <c:pt idx="73">
                  <c:v>19.12</c:v>
                </c:pt>
                <c:pt idx="74">
                  <c:v>15.050000000000002</c:v>
                </c:pt>
                <c:pt idx="75">
                  <c:v>17.589999999999996</c:v>
                </c:pt>
                <c:pt idx="76">
                  <c:v>9.7699999999999889</c:v>
                </c:pt>
                <c:pt idx="77">
                  <c:v>5.7299999999999986</c:v>
                </c:pt>
                <c:pt idx="78">
                  <c:v>1.0700000000000003</c:v>
                </c:pt>
                <c:pt idx="79">
                  <c:v>4.2199999999999989</c:v>
                </c:pt>
                <c:pt idx="80">
                  <c:v>5.8299999999999974</c:v>
                </c:pt>
                <c:pt idx="81">
                  <c:v>2.0300000000000002</c:v>
                </c:pt>
                <c:pt idx="82">
                  <c:v>3.23</c:v>
                </c:pt>
                <c:pt idx="83">
                  <c:v>4.34</c:v>
                </c:pt>
                <c:pt idx="84">
                  <c:v>5.7799999999999967</c:v>
                </c:pt>
                <c:pt idx="85">
                  <c:v>10.06999999999999</c:v>
                </c:pt>
                <c:pt idx="86">
                  <c:v>22.369999999999997</c:v>
                </c:pt>
                <c:pt idx="87">
                  <c:v>13.12</c:v>
                </c:pt>
                <c:pt idx="88">
                  <c:v>0.99</c:v>
                </c:pt>
                <c:pt idx="89">
                  <c:v>0.22000000000000003</c:v>
                </c:pt>
                <c:pt idx="90">
                  <c:v>0.26</c:v>
                </c:pt>
                <c:pt idx="91">
                  <c:v>9.1499999999999968</c:v>
                </c:pt>
                <c:pt idx="92">
                  <c:v>12.119999999999987</c:v>
                </c:pt>
                <c:pt idx="93">
                  <c:v>12.689999999999987</c:v>
                </c:pt>
                <c:pt idx="94">
                  <c:v>0.28000000000000003</c:v>
                </c:pt>
                <c:pt idx="95">
                  <c:v>1.2000000000000004</c:v>
                </c:pt>
                <c:pt idx="96">
                  <c:v>1.5200000000000002</c:v>
                </c:pt>
                <c:pt idx="97">
                  <c:v>1.8900000000000006</c:v>
                </c:pt>
                <c:pt idx="98">
                  <c:v>0</c:v>
                </c:pt>
                <c:pt idx="99">
                  <c:v>0.37</c:v>
                </c:pt>
                <c:pt idx="100">
                  <c:v>0.4900000000000001</c:v>
                </c:pt>
                <c:pt idx="101">
                  <c:v>0.30000000000000004</c:v>
                </c:pt>
                <c:pt idx="102">
                  <c:v>0.2</c:v>
                </c:pt>
                <c:pt idx="103">
                  <c:v>0.02</c:v>
                </c:pt>
                <c:pt idx="104">
                  <c:v>0</c:v>
                </c:pt>
                <c:pt idx="105">
                  <c:v>0</c:v>
                </c:pt>
                <c:pt idx="106">
                  <c:v>0</c:v>
                </c:pt>
              </c:numCache>
            </c:numRef>
          </c:val>
          <c:extLst>
            <c:ext xmlns:c16="http://schemas.microsoft.com/office/drawing/2014/chart" uri="{C3380CC4-5D6E-409C-BE32-E72D297353CC}">
              <c16:uniqueId val="{00000002-4A61-42A6-9B76-009A21A75D6C}"/>
            </c:ext>
          </c:extLst>
        </c:ser>
        <c:ser>
          <c:idx val="3"/>
          <c:order val="3"/>
          <c:tx>
            <c:strRef>
              <c:f>'Platform sales by years'!$BV$3</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years'!$BR$4:$BR$127</c:f>
              <c:multiLvlStrCache>
                <c:ptCount val="107"/>
                <c:lvl>
                  <c:pt idx="0">
                    <c:v>1995</c:v>
                  </c:pt>
                  <c:pt idx="1">
                    <c:v>1996</c:v>
                  </c:pt>
                  <c:pt idx="2">
                    <c:v>1997</c:v>
                  </c:pt>
                  <c:pt idx="3">
                    <c:v>1998</c:v>
                  </c:pt>
                  <c:pt idx="4">
                    <c:v>1999</c:v>
                  </c:pt>
                  <c:pt idx="5">
                    <c:v>1998</c:v>
                  </c:pt>
                  <c:pt idx="6">
                    <c:v>1999</c:v>
                  </c:pt>
                  <c:pt idx="7">
                    <c:v>2000</c:v>
                  </c:pt>
                  <c:pt idx="8">
                    <c:v>2001</c:v>
                  </c:pt>
                  <c:pt idx="9">
                    <c:v>2002</c:v>
                  </c:pt>
                  <c:pt idx="10">
                    <c:v>2007</c:v>
                  </c:pt>
                  <c:pt idx="11">
                    <c:v>2008</c:v>
                  </c:pt>
                  <c:pt idx="12">
                    <c:v>2004</c:v>
                  </c:pt>
                  <c:pt idx="13">
                    <c:v>2005</c:v>
                  </c:pt>
                  <c:pt idx="14">
                    <c:v>2006</c:v>
                  </c:pt>
                  <c:pt idx="15">
                    <c:v>2007</c:v>
                  </c:pt>
                  <c:pt idx="16">
                    <c:v>2008</c:v>
                  </c:pt>
                  <c:pt idx="17">
                    <c:v>1995</c:v>
                  </c:pt>
                  <c:pt idx="18">
                    <c:v>1996</c:v>
                  </c:pt>
                  <c:pt idx="19">
                    <c:v>1997</c:v>
                  </c:pt>
                  <c:pt idx="20">
                    <c:v>1998</c:v>
                  </c:pt>
                  <c:pt idx="21">
                    <c:v>1999</c:v>
                  </c:pt>
                  <c:pt idx="22">
                    <c:v>2000</c:v>
                  </c:pt>
                  <c:pt idx="23">
                    <c:v>2001</c:v>
                  </c:pt>
                  <c:pt idx="24">
                    <c:v>2000</c:v>
                  </c:pt>
                  <c:pt idx="25">
                    <c:v>2001</c:v>
                  </c:pt>
                  <c:pt idx="26">
                    <c:v>2002</c:v>
                  </c:pt>
                  <c:pt idx="27">
                    <c:v>2003</c:v>
                  </c:pt>
                  <c:pt idx="28">
                    <c:v>2004</c:v>
                  </c:pt>
                  <c:pt idx="29">
                    <c:v>2005</c:v>
                  </c:pt>
                  <c:pt idx="30">
                    <c:v>2006</c:v>
                  </c:pt>
                  <c:pt idx="31">
                    <c:v>2007</c:v>
                  </c:pt>
                  <c:pt idx="32">
                    <c:v>2001</c:v>
                  </c:pt>
                  <c:pt idx="33">
                    <c:v>2002</c:v>
                  </c:pt>
                  <c:pt idx="34">
                    <c:v>2003</c:v>
                  </c:pt>
                  <c:pt idx="35">
                    <c:v>2004</c:v>
                  </c:pt>
                  <c:pt idx="36">
                    <c:v>2005</c:v>
                  </c:pt>
                  <c:pt idx="37">
                    <c:v>2006</c:v>
                  </c:pt>
                  <c:pt idx="38">
                    <c:v>2007</c:v>
                  </c:pt>
                  <c:pt idx="39">
                    <c:v>1996</c:v>
                  </c:pt>
                  <c:pt idx="40">
                    <c:v>1997</c:v>
                  </c:pt>
                  <c:pt idx="41">
                    <c:v>1998</c:v>
                  </c:pt>
                  <c:pt idx="42">
                    <c:v>1999</c:v>
                  </c:pt>
                  <c:pt idx="43">
                    <c:v>2000</c:v>
                  </c:pt>
                  <c:pt idx="44">
                    <c:v>2001</c:v>
                  </c:pt>
                  <c:pt idx="45">
                    <c:v>2002</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1995</c:v>
                  </c:pt>
                  <c:pt idx="61">
                    <c:v>1996</c:v>
                  </c:pt>
                  <c:pt idx="62">
                    <c:v>1997</c:v>
                  </c:pt>
                  <c:pt idx="63">
                    <c:v>1998</c:v>
                  </c:pt>
                  <c:pt idx="64">
                    <c:v>1999</c:v>
                  </c:pt>
                  <c:pt idx="65">
                    <c:v>2000</c:v>
                  </c:pt>
                  <c:pt idx="66">
                    <c:v>2001</c:v>
                  </c:pt>
                  <c:pt idx="67">
                    <c:v>2002</c:v>
                  </c:pt>
                  <c:pt idx="68">
                    <c:v>2003</c:v>
                  </c:pt>
                  <c:pt idx="69">
                    <c:v>2000</c:v>
                  </c:pt>
                  <c:pt idx="70">
                    <c:v>2001</c:v>
                  </c:pt>
                  <c:pt idx="71">
                    <c:v>2002</c:v>
                  </c:pt>
                  <c:pt idx="72">
                    <c:v>2003</c:v>
                  </c:pt>
                  <c:pt idx="73">
                    <c:v>2004</c:v>
                  </c:pt>
                  <c:pt idx="74">
                    <c:v>2005</c:v>
                  </c:pt>
                  <c:pt idx="75">
                    <c:v>2006</c:v>
                  </c:pt>
                  <c:pt idx="76">
                    <c:v>2007</c:v>
                  </c:pt>
                  <c:pt idx="77">
                    <c:v>2008</c:v>
                  </c:pt>
                  <c:pt idx="78">
                    <c:v>2006</c:v>
                  </c:pt>
                  <c:pt idx="79">
                    <c:v>2007</c:v>
                  </c:pt>
                  <c:pt idx="80">
                    <c:v>2008</c:v>
                  </c:pt>
                  <c:pt idx="81">
                    <c:v>2004</c:v>
                  </c:pt>
                  <c:pt idx="82">
                    <c:v>2005</c:v>
                  </c:pt>
                  <c:pt idx="83">
                    <c:v>2006</c:v>
                  </c:pt>
                  <c:pt idx="84">
                    <c:v>2007</c:v>
                  </c:pt>
                  <c:pt idx="85">
                    <c:v>2008</c:v>
                  </c:pt>
                  <c:pt idx="86">
                    <c:v>1995</c:v>
                  </c:pt>
                  <c:pt idx="87">
                    <c:v>1996</c:v>
                  </c:pt>
                  <c:pt idx="88">
                    <c:v>1997</c:v>
                  </c:pt>
                  <c:pt idx="89">
                    <c:v>1998</c:v>
                  </c:pt>
                  <c:pt idx="90">
                    <c:v>1999</c:v>
                  </c:pt>
                  <c:pt idx="91">
                    <c:v>2006</c:v>
                  </c:pt>
                  <c:pt idx="92">
                    <c:v>2007</c:v>
                  </c:pt>
                  <c:pt idx="93">
                    <c:v>2008</c:v>
                  </c:pt>
                  <c:pt idx="94">
                    <c:v>2005</c:v>
                  </c:pt>
                  <c:pt idx="95">
                    <c:v>2006</c:v>
                  </c:pt>
                  <c:pt idx="96">
                    <c:v>2007</c:v>
                  </c:pt>
                  <c:pt idx="97">
                    <c:v>2008</c:v>
                  </c:pt>
                  <c:pt idx="98">
                    <c:v>2000</c:v>
                  </c:pt>
                  <c:pt idx="99">
                    <c:v>2001</c:v>
                  </c:pt>
                  <c:pt idx="100">
                    <c:v>2002</c:v>
                  </c:pt>
                  <c:pt idx="101">
                    <c:v>2003</c:v>
                  </c:pt>
                  <c:pt idx="102">
                    <c:v>2004</c:v>
                  </c:pt>
                  <c:pt idx="103">
                    <c:v>2005</c:v>
                  </c:pt>
                  <c:pt idx="104">
                    <c:v>2006</c:v>
                  </c:pt>
                  <c:pt idx="105">
                    <c:v>2007</c:v>
                  </c:pt>
                  <c:pt idx="106">
                    <c:v>2008</c:v>
                  </c:pt>
                </c:lvl>
                <c:lvl>
                  <c:pt idx="0">
                    <c:v>SAT</c:v>
                  </c:pt>
                  <c:pt idx="5">
                    <c:v>DC</c:v>
                  </c:pt>
                  <c:pt idx="12">
                    <c:v>DS</c:v>
                  </c:pt>
                  <c:pt idx="17">
                    <c:v>GB</c:v>
                  </c:pt>
                  <c:pt idx="24">
                    <c:v>GBA</c:v>
                  </c:pt>
                  <c:pt idx="32">
                    <c:v>GC</c:v>
                  </c:pt>
                  <c:pt idx="39">
                    <c:v>N64</c:v>
                  </c:pt>
                  <c:pt idx="46">
                    <c:v>PC</c:v>
                  </c:pt>
                  <c:pt idx="60">
                    <c:v>PS</c:v>
                  </c:pt>
                  <c:pt idx="69">
                    <c:v>PS2</c:v>
                  </c:pt>
                  <c:pt idx="78">
                    <c:v>PS3</c:v>
                  </c:pt>
                  <c:pt idx="81">
                    <c:v>PSP</c:v>
                  </c:pt>
                  <c:pt idx="86">
                    <c:v>SNES</c:v>
                  </c:pt>
                  <c:pt idx="91">
                    <c:v>Wii</c:v>
                  </c:pt>
                  <c:pt idx="94">
                    <c:v>X360</c:v>
                  </c:pt>
                  <c:pt idx="98">
                    <c:v>XB</c:v>
                  </c:pt>
                </c:lvl>
              </c:multiLvlStrCache>
            </c:multiLvlStrRef>
          </c:cat>
          <c:val>
            <c:numRef>
              <c:f>'Platform sales by years'!$BV$4:$BV$127</c:f>
              <c:numCache>
                <c:formatCode>General</c:formatCode>
                <c:ptCount val="107"/>
                <c:pt idx="0">
                  <c:v>0.05</c:v>
                </c:pt>
                <c:pt idx="1">
                  <c:v>0</c:v>
                </c:pt>
                <c:pt idx="2">
                  <c:v>0</c:v>
                </c:pt>
                <c:pt idx="3">
                  <c:v>0</c:v>
                </c:pt>
                <c:pt idx="4">
                  <c:v>0</c:v>
                </c:pt>
                <c:pt idx="5">
                  <c:v>0.37713144199999993</c:v>
                </c:pt>
                <c:pt idx="6">
                  <c:v>0.65426288399999999</c:v>
                </c:pt>
                <c:pt idx="7">
                  <c:v>0.97187241900000021</c:v>
                </c:pt>
                <c:pt idx="8">
                  <c:v>0.39617525599999992</c:v>
                </c:pt>
                <c:pt idx="9">
                  <c:v>4.9521906999999997E-2</c:v>
                </c:pt>
                <c:pt idx="10">
                  <c:v>4.9521906999999997E-2</c:v>
                </c:pt>
                <c:pt idx="11">
                  <c:v>4.9521906999999997E-2</c:v>
                </c:pt>
                <c:pt idx="12">
                  <c:v>1.5080876279999997</c:v>
                </c:pt>
                <c:pt idx="13">
                  <c:v>11.374262883999995</c:v>
                </c:pt>
                <c:pt idx="14">
                  <c:v>9.366613396</c:v>
                </c:pt>
                <c:pt idx="15">
                  <c:v>13.171314420000018</c:v>
                </c:pt>
                <c:pt idx="16">
                  <c:v>13.52414302500001</c:v>
                </c:pt>
                <c:pt idx="17">
                  <c:v>0.05</c:v>
                </c:pt>
                <c:pt idx="18">
                  <c:v>1.0900000000000001</c:v>
                </c:pt>
                <c:pt idx="19">
                  <c:v>0.12</c:v>
                </c:pt>
                <c:pt idx="20">
                  <c:v>0.90999999999999992</c:v>
                </c:pt>
                <c:pt idx="21">
                  <c:v>1.1300000000000001</c:v>
                </c:pt>
                <c:pt idx="22">
                  <c:v>1.4900000000000002</c:v>
                </c:pt>
                <c:pt idx="23">
                  <c:v>0.19</c:v>
                </c:pt>
                <c:pt idx="24">
                  <c:v>0</c:v>
                </c:pt>
                <c:pt idx="25">
                  <c:v>1.910000000000001</c:v>
                </c:pt>
                <c:pt idx="26">
                  <c:v>1.8100000000000005</c:v>
                </c:pt>
                <c:pt idx="27">
                  <c:v>1.3600000000000008</c:v>
                </c:pt>
                <c:pt idx="28">
                  <c:v>1.8100000000000007</c:v>
                </c:pt>
                <c:pt idx="29">
                  <c:v>0.58000000000000018</c:v>
                </c:pt>
                <c:pt idx="30">
                  <c:v>0.09</c:v>
                </c:pt>
                <c:pt idx="31">
                  <c:v>0.05</c:v>
                </c:pt>
                <c:pt idx="32">
                  <c:v>0.78000000000000025</c:v>
                </c:pt>
                <c:pt idx="33">
                  <c:v>1.3300000000000005</c:v>
                </c:pt>
                <c:pt idx="34">
                  <c:v>1.3100000000000005</c:v>
                </c:pt>
                <c:pt idx="35">
                  <c:v>0.78000000000000047</c:v>
                </c:pt>
                <c:pt idx="36">
                  <c:v>0.67000000000000037</c:v>
                </c:pt>
                <c:pt idx="37">
                  <c:v>0.26000000000000006</c:v>
                </c:pt>
                <c:pt idx="38">
                  <c:v>0</c:v>
                </c:pt>
                <c:pt idx="39">
                  <c:v>0.58000000000000007</c:v>
                </c:pt>
                <c:pt idx="40">
                  <c:v>0.91000000000000036</c:v>
                </c:pt>
                <c:pt idx="41">
                  <c:v>0.9600000000000003</c:v>
                </c:pt>
                <c:pt idx="42">
                  <c:v>0.82000000000000028</c:v>
                </c:pt>
                <c:pt idx="43">
                  <c:v>0.92000000000000037</c:v>
                </c:pt>
                <c:pt idx="44">
                  <c:v>0.12</c:v>
                </c:pt>
                <c:pt idx="45">
                  <c:v>0</c:v>
                </c:pt>
                <c:pt idx="46">
                  <c:v>0.23</c:v>
                </c:pt>
                <c:pt idx="47">
                  <c:v>0.34</c:v>
                </c:pt>
                <c:pt idx="48">
                  <c:v>0.23</c:v>
                </c:pt>
                <c:pt idx="49">
                  <c:v>0.03</c:v>
                </c:pt>
                <c:pt idx="50">
                  <c:v>0.12</c:v>
                </c:pt>
                <c:pt idx="51">
                  <c:v>0.18</c:v>
                </c:pt>
                <c:pt idx="52">
                  <c:v>0.18000000000000002</c:v>
                </c:pt>
                <c:pt idx="53">
                  <c:v>0.37000000000000011</c:v>
                </c:pt>
                <c:pt idx="54">
                  <c:v>0.6000000000000002</c:v>
                </c:pt>
                <c:pt idx="55">
                  <c:v>0.26</c:v>
                </c:pt>
                <c:pt idx="56">
                  <c:v>0.35000000000000009</c:v>
                </c:pt>
                <c:pt idx="57">
                  <c:v>0.39</c:v>
                </c:pt>
                <c:pt idx="58">
                  <c:v>0.37000000000000022</c:v>
                </c:pt>
                <c:pt idx="59">
                  <c:v>2.1300000000000003</c:v>
                </c:pt>
                <c:pt idx="60">
                  <c:v>1.9600000000000011</c:v>
                </c:pt>
                <c:pt idx="61">
                  <c:v>5.5399999999999832</c:v>
                </c:pt>
                <c:pt idx="62">
                  <c:v>7.8699999999999788</c:v>
                </c:pt>
                <c:pt idx="63">
                  <c:v>9.0499999999999723</c:v>
                </c:pt>
                <c:pt idx="64">
                  <c:v>7.9199999999999813</c:v>
                </c:pt>
                <c:pt idx="65">
                  <c:v>5.2799999999999754</c:v>
                </c:pt>
                <c:pt idx="66">
                  <c:v>2.1699999999999973</c:v>
                </c:pt>
                <c:pt idx="67">
                  <c:v>0.3600000000000001</c:v>
                </c:pt>
                <c:pt idx="68">
                  <c:v>0.14000000000000001</c:v>
                </c:pt>
                <c:pt idx="69">
                  <c:v>3.5799999999999961</c:v>
                </c:pt>
                <c:pt idx="70">
                  <c:v>16.779999999999983</c:v>
                </c:pt>
                <c:pt idx="71">
                  <c:v>21.720000000000052</c:v>
                </c:pt>
                <c:pt idx="72">
                  <c:v>20.69000000000003</c:v>
                </c:pt>
                <c:pt idx="73">
                  <c:v>39.850000000000016</c:v>
                </c:pt>
                <c:pt idx="74">
                  <c:v>19.150000000000066</c:v>
                </c:pt>
                <c:pt idx="75">
                  <c:v>14.239999999999984</c:v>
                </c:pt>
                <c:pt idx="76">
                  <c:v>23.690000000000026</c:v>
                </c:pt>
                <c:pt idx="77">
                  <c:v>19.310000000000031</c:v>
                </c:pt>
                <c:pt idx="78">
                  <c:v>3.69</c:v>
                </c:pt>
                <c:pt idx="79">
                  <c:v>10.909999999999988</c:v>
                </c:pt>
                <c:pt idx="80">
                  <c:v>17.08000000000002</c:v>
                </c:pt>
                <c:pt idx="81">
                  <c:v>1.0900000000000001</c:v>
                </c:pt>
                <c:pt idx="82">
                  <c:v>6.5599999999999863</c:v>
                </c:pt>
                <c:pt idx="83">
                  <c:v>9.1399999999999775</c:v>
                </c:pt>
                <c:pt idx="84">
                  <c:v>8.7999999999999901</c:v>
                </c:pt>
                <c:pt idx="85">
                  <c:v>4.75999999999999</c:v>
                </c:pt>
                <c:pt idx="86">
                  <c:v>0.35000000000000009</c:v>
                </c:pt>
                <c:pt idx="87">
                  <c:v>0.14000000000000001</c:v>
                </c:pt>
                <c:pt idx="88">
                  <c:v>0</c:v>
                </c:pt>
                <c:pt idx="89">
                  <c:v>0</c:v>
                </c:pt>
                <c:pt idx="90">
                  <c:v>0</c:v>
                </c:pt>
                <c:pt idx="91">
                  <c:v>13.559999999999992</c:v>
                </c:pt>
                <c:pt idx="92">
                  <c:v>13.749999999999966</c:v>
                </c:pt>
                <c:pt idx="93">
                  <c:v>15.249999999999954</c:v>
                </c:pt>
                <c:pt idx="94">
                  <c:v>0.63000000000000023</c:v>
                </c:pt>
                <c:pt idx="95">
                  <c:v>4.4599999999999875</c:v>
                </c:pt>
                <c:pt idx="96">
                  <c:v>8.7399999999999824</c:v>
                </c:pt>
                <c:pt idx="97">
                  <c:v>12.689999999999991</c:v>
                </c:pt>
                <c:pt idx="98">
                  <c:v>0.04</c:v>
                </c:pt>
                <c:pt idx="99">
                  <c:v>0.63000000000000023</c:v>
                </c:pt>
                <c:pt idx="100">
                  <c:v>1.6900000000000011</c:v>
                </c:pt>
                <c:pt idx="101">
                  <c:v>1.9100000000000013</c:v>
                </c:pt>
                <c:pt idx="102">
                  <c:v>2.1299999999999986</c:v>
                </c:pt>
                <c:pt idx="103">
                  <c:v>1.7300000000000009</c:v>
                </c:pt>
                <c:pt idx="104">
                  <c:v>0.32000000000000012</c:v>
                </c:pt>
                <c:pt idx="105">
                  <c:v>0.02</c:v>
                </c:pt>
                <c:pt idx="106">
                  <c:v>0.01</c:v>
                </c:pt>
              </c:numCache>
            </c:numRef>
          </c:val>
          <c:extLst>
            <c:ext xmlns:c16="http://schemas.microsoft.com/office/drawing/2014/chart" uri="{C3380CC4-5D6E-409C-BE32-E72D297353CC}">
              <c16:uniqueId val="{00000003-4A61-42A6-9B76-009A21A75D6C}"/>
            </c:ext>
          </c:extLst>
        </c:ser>
        <c:dLbls>
          <c:showLegendKey val="0"/>
          <c:showVal val="0"/>
          <c:showCatName val="0"/>
          <c:showSerName val="0"/>
          <c:showPercent val="0"/>
          <c:showBubbleSize val="0"/>
        </c:dLbls>
        <c:gapWidth val="75"/>
        <c:overlap val="100"/>
        <c:axId val="1178264768"/>
        <c:axId val="1178266016"/>
      </c:barChart>
      <c:catAx>
        <c:axId val="117826476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PLATFORM SALES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178266016"/>
        <c:crosses val="autoZero"/>
        <c:auto val="1"/>
        <c:lblAlgn val="ctr"/>
        <c:lblOffset val="100"/>
        <c:noMultiLvlLbl val="0"/>
      </c:catAx>
      <c:valAx>
        <c:axId val="1178266016"/>
        <c:scaling>
          <c:orientation val="minMax"/>
          <c:max val="225"/>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17826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formatted.xlsx]Platform sales by years!PivotTable11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 3 </a:t>
            </a:r>
          </a:p>
          <a:p>
            <a:pPr>
              <a:defRPr/>
            </a:pPr>
            <a:r>
              <a:rPr lang="en-US"/>
              <a:t>2008-2016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'Platform sales by years'!$CW$3</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years'!$CV$4:$CV$95</c:f>
              <c:multiLvlStrCache>
                <c:ptCount val="79"/>
                <c:lvl>
                  <c:pt idx="0">
                    <c:v>2011</c:v>
                  </c:pt>
                  <c:pt idx="1">
                    <c:v>2012</c:v>
                  </c:pt>
                  <c:pt idx="2">
                    <c:v>2013</c:v>
                  </c:pt>
                  <c:pt idx="3">
                    <c:v>2014</c:v>
                  </c:pt>
                  <c:pt idx="4">
                    <c:v>2015</c:v>
                  </c:pt>
                  <c:pt idx="5">
                    <c:v>2016</c:v>
                  </c:pt>
                  <c:pt idx="6">
                    <c:v>2008</c:v>
                  </c:pt>
                  <c:pt idx="7">
                    <c:v>2009</c:v>
                  </c:pt>
                  <c:pt idx="8">
                    <c:v>2010</c:v>
                  </c:pt>
                  <c:pt idx="9">
                    <c:v>2011</c:v>
                  </c:pt>
                  <c:pt idx="10">
                    <c:v>2012</c:v>
                  </c:pt>
                  <c:pt idx="11">
                    <c:v>2013</c:v>
                  </c:pt>
                  <c:pt idx="12">
                    <c:v>2014</c:v>
                  </c:pt>
                  <c:pt idx="13">
                    <c:v>2008</c:v>
                  </c:pt>
                  <c:pt idx="14">
                    <c:v>2009</c:v>
                  </c:pt>
                  <c:pt idx="15">
                    <c:v>2010</c:v>
                  </c:pt>
                  <c:pt idx="16">
                    <c:v>2011</c:v>
                  </c:pt>
                  <c:pt idx="17">
                    <c:v>2012</c:v>
                  </c:pt>
                  <c:pt idx="18">
                    <c:v>2013</c:v>
                  </c:pt>
                  <c:pt idx="19">
                    <c:v>2014</c:v>
                  </c:pt>
                  <c:pt idx="20">
                    <c:v>2015</c:v>
                  </c:pt>
                  <c:pt idx="21">
                    <c:v>2016</c:v>
                  </c:pt>
                  <c:pt idx="22">
                    <c:v>2008</c:v>
                  </c:pt>
                  <c:pt idx="23">
                    <c:v>2009</c:v>
                  </c:pt>
                  <c:pt idx="24">
                    <c:v>2010</c:v>
                  </c:pt>
                  <c:pt idx="25">
                    <c:v>2011</c:v>
                  </c:pt>
                  <c:pt idx="26">
                    <c:v>2008</c:v>
                  </c:pt>
                  <c:pt idx="27">
                    <c:v>2009</c:v>
                  </c:pt>
                  <c:pt idx="28">
                    <c:v>2010</c:v>
                  </c:pt>
                  <c:pt idx="29">
                    <c:v>2011</c:v>
                  </c:pt>
                  <c:pt idx="30">
                    <c:v>2012</c:v>
                  </c:pt>
                  <c:pt idx="31">
                    <c:v>2013</c:v>
                  </c:pt>
                  <c:pt idx="32">
                    <c:v>2014</c:v>
                  </c:pt>
                  <c:pt idx="33">
                    <c:v>2015</c:v>
                  </c:pt>
                  <c:pt idx="34">
                    <c:v>2016</c:v>
                  </c:pt>
                  <c:pt idx="35">
                    <c:v>2013</c:v>
                  </c:pt>
                  <c:pt idx="36">
                    <c:v>2014</c:v>
                  </c:pt>
                  <c:pt idx="37">
                    <c:v>2015</c:v>
                  </c:pt>
                  <c:pt idx="38">
                    <c:v>2016</c:v>
                  </c:pt>
                  <c:pt idx="39">
                    <c:v>2008</c:v>
                  </c:pt>
                  <c:pt idx="40">
                    <c:v>2009</c:v>
                  </c:pt>
                  <c:pt idx="41">
                    <c:v>2010</c:v>
                  </c:pt>
                  <c:pt idx="42">
                    <c:v>2011</c:v>
                  </c:pt>
                  <c:pt idx="43">
                    <c:v>2012</c:v>
                  </c:pt>
                  <c:pt idx="44">
                    <c:v>2013</c:v>
                  </c:pt>
                  <c:pt idx="45">
                    <c:v>2014</c:v>
                  </c:pt>
                  <c:pt idx="46">
                    <c:v>2015</c:v>
                  </c:pt>
                  <c:pt idx="47">
                    <c:v>2011</c:v>
                  </c:pt>
                  <c:pt idx="48">
                    <c:v>2012</c:v>
                  </c:pt>
                  <c:pt idx="49">
                    <c:v>2013</c:v>
                  </c:pt>
                  <c:pt idx="50">
                    <c:v>2014</c:v>
                  </c:pt>
                  <c:pt idx="51">
                    <c:v>2015</c:v>
                  </c:pt>
                  <c:pt idx="52">
                    <c:v>2016</c:v>
                  </c:pt>
                  <c:pt idx="53">
                    <c:v>2008</c:v>
                  </c:pt>
                  <c:pt idx="54">
                    <c:v>2009</c:v>
                  </c:pt>
                  <c:pt idx="55">
                    <c:v>2010</c:v>
                  </c:pt>
                  <c:pt idx="56">
                    <c:v>2011</c:v>
                  </c:pt>
                  <c:pt idx="57">
                    <c:v>2012</c:v>
                  </c:pt>
                  <c:pt idx="58">
                    <c:v>2013</c:v>
                  </c:pt>
                  <c:pt idx="59">
                    <c:v>2014</c:v>
                  </c:pt>
                  <c:pt idx="60">
                    <c:v>2015</c:v>
                  </c:pt>
                  <c:pt idx="61">
                    <c:v>2012</c:v>
                  </c:pt>
                  <c:pt idx="62">
                    <c:v>2013</c:v>
                  </c:pt>
                  <c:pt idx="63">
                    <c:v>2014</c:v>
                  </c:pt>
                  <c:pt idx="64">
                    <c:v>2015</c:v>
                  </c:pt>
                  <c:pt idx="65">
                    <c:v>2016</c:v>
                  </c:pt>
                  <c:pt idx="66">
                    <c:v>2008</c:v>
                  </c:pt>
                  <c:pt idx="67">
                    <c:v>2009</c:v>
                  </c:pt>
                  <c:pt idx="68">
                    <c:v>2010</c:v>
                  </c:pt>
                  <c:pt idx="69">
                    <c:v>2011</c:v>
                  </c:pt>
                  <c:pt idx="70">
                    <c:v>2012</c:v>
                  </c:pt>
                  <c:pt idx="71">
                    <c:v>2013</c:v>
                  </c:pt>
                  <c:pt idx="72">
                    <c:v>2014</c:v>
                  </c:pt>
                  <c:pt idx="73">
                    <c:v>2015</c:v>
                  </c:pt>
                  <c:pt idx="74">
                    <c:v>2016</c:v>
                  </c:pt>
                  <c:pt idx="75">
                    <c:v>2013</c:v>
                  </c:pt>
                  <c:pt idx="76">
                    <c:v>2014</c:v>
                  </c:pt>
                  <c:pt idx="77">
                    <c:v>2015</c:v>
                  </c:pt>
                  <c:pt idx="78">
                    <c:v>2016</c:v>
                  </c:pt>
                </c:lvl>
                <c:lvl>
                  <c:pt idx="0">
                    <c:v>3DS</c:v>
                  </c:pt>
                  <c:pt idx="6">
                    <c:v>DS</c:v>
                  </c:pt>
                  <c:pt idx="13">
                    <c:v>PC</c:v>
                  </c:pt>
                  <c:pt idx="22">
                    <c:v>PS2</c:v>
                  </c:pt>
                  <c:pt idx="26">
                    <c:v>PS3</c:v>
                  </c:pt>
                  <c:pt idx="35">
                    <c:v>PS4</c:v>
                  </c:pt>
                  <c:pt idx="39">
                    <c:v>PSP</c:v>
                  </c:pt>
                  <c:pt idx="47">
                    <c:v>PSV</c:v>
                  </c:pt>
                  <c:pt idx="53">
                    <c:v>Wii</c:v>
                  </c:pt>
                  <c:pt idx="61">
                    <c:v>WiiU</c:v>
                  </c:pt>
                  <c:pt idx="66">
                    <c:v>X360</c:v>
                  </c:pt>
                  <c:pt idx="75">
                    <c:v>XOne</c:v>
                  </c:pt>
                </c:lvl>
              </c:multiLvlStrCache>
            </c:multiLvlStrRef>
          </c:cat>
          <c:val>
            <c:numRef>
              <c:f>'Platform sales by years'!$CW$4:$CW$95</c:f>
              <c:numCache>
                <c:formatCode>General</c:formatCode>
                <c:ptCount val="79"/>
                <c:pt idx="0">
                  <c:v>26.97999999999999</c:v>
                </c:pt>
                <c:pt idx="1">
                  <c:v>17.039999999999996</c:v>
                </c:pt>
                <c:pt idx="2">
                  <c:v>15.329999999999998</c:v>
                </c:pt>
                <c:pt idx="3">
                  <c:v>12.03</c:v>
                </c:pt>
                <c:pt idx="4">
                  <c:v>5.8199999999999985</c:v>
                </c:pt>
                <c:pt idx="5">
                  <c:v>0.83000000000000007</c:v>
                </c:pt>
                <c:pt idx="6">
                  <c:v>79.399999999999949</c:v>
                </c:pt>
                <c:pt idx="7">
                  <c:v>62.410000000000032</c:v>
                </c:pt>
                <c:pt idx="8">
                  <c:v>42.359999999999957</c:v>
                </c:pt>
                <c:pt idx="9">
                  <c:v>15.29</c:v>
                </c:pt>
                <c:pt idx="10">
                  <c:v>4.21</c:v>
                </c:pt>
                <c:pt idx="11">
                  <c:v>0.72000000000000008</c:v>
                </c:pt>
                <c:pt idx="12">
                  <c:v>0.02</c:v>
                </c:pt>
                <c:pt idx="13">
                  <c:v>0.57000000000000006</c:v>
                </c:pt>
                <c:pt idx="14">
                  <c:v>1.3300000000000003</c:v>
                </c:pt>
                <c:pt idx="15">
                  <c:v>9.1299999999999955</c:v>
                </c:pt>
                <c:pt idx="16">
                  <c:v>10.669999999999998</c:v>
                </c:pt>
                <c:pt idx="17">
                  <c:v>7.95</c:v>
                </c:pt>
                <c:pt idx="18">
                  <c:v>3.8400000000000003</c:v>
                </c:pt>
                <c:pt idx="19">
                  <c:v>3.4000000000000004</c:v>
                </c:pt>
                <c:pt idx="20">
                  <c:v>2.1999999999999997</c:v>
                </c:pt>
                <c:pt idx="21">
                  <c:v>0.84000000000000008</c:v>
                </c:pt>
                <c:pt idx="22">
                  <c:v>21.229999999999983</c:v>
                </c:pt>
                <c:pt idx="23">
                  <c:v>9.3600000000000012</c:v>
                </c:pt>
                <c:pt idx="24">
                  <c:v>2.19</c:v>
                </c:pt>
                <c:pt idx="25">
                  <c:v>0.13</c:v>
                </c:pt>
                <c:pt idx="26">
                  <c:v>57.179999999999993</c:v>
                </c:pt>
                <c:pt idx="27">
                  <c:v>62.630000000000024</c:v>
                </c:pt>
                <c:pt idx="28">
                  <c:v>60.92</c:v>
                </c:pt>
                <c:pt idx="29">
                  <c:v>64.800000000000026</c:v>
                </c:pt>
                <c:pt idx="30">
                  <c:v>39.800000000000004</c:v>
                </c:pt>
                <c:pt idx="31">
                  <c:v>41.310000000000009</c:v>
                </c:pt>
                <c:pt idx="32">
                  <c:v>16.119999999999994</c:v>
                </c:pt>
                <c:pt idx="33">
                  <c:v>4.759999999999998</c:v>
                </c:pt>
                <c:pt idx="34">
                  <c:v>0.4</c:v>
                </c:pt>
                <c:pt idx="35">
                  <c:v>10.09</c:v>
                </c:pt>
                <c:pt idx="36">
                  <c:v>34.090000000000003</c:v>
                </c:pt>
                <c:pt idx="37">
                  <c:v>40.760000000000048</c:v>
                </c:pt>
                <c:pt idx="38">
                  <c:v>11.859999999999992</c:v>
                </c:pt>
                <c:pt idx="39">
                  <c:v>11.720000000000006</c:v>
                </c:pt>
                <c:pt idx="40">
                  <c:v>12.610000000000003</c:v>
                </c:pt>
                <c:pt idx="41">
                  <c:v>7.4</c:v>
                </c:pt>
                <c:pt idx="42">
                  <c:v>2.0500000000000003</c:v>
                </c:pt>
                <c:pt idx="43">
                  <c:v>0.13</c:v>
                </c:pt>
                <c:pt idx="44">
                  <c:v>0</c:v>
                </c:pt>
                <c:pt idx="45">
                  <c:v>0</c:v>
                </c:pt>
                <c:pt idx="46">
                  <c:v>0</c:v>
                </c:pt>
                <c:pt idx="47">
                  <c:v>1.7200000000000004</c:v>
                </c:pt>
                <c:pt idx="48">
                  <c:v>6.9199999999999973</c:v>
                </c:pt>
                <c:pt idx="49">
                  <c:v>3.4899999999999993</c:v>
                </c:pt>
                <c:pt idx="50">
                  <c:v>3.2099999999999995</c:v>
                </c:pt>
                <c:pt idx="51">
                  <c:v>0.54</c:v>
                </c:pt>
                <c:pt idx="52">
                  <c:v>0.19</c:v>
                </c:pt>
                <c:pt idx="53">
                  <c:v>98.770000000000152</c:v>
                </c:pt>
                <c:pt idx="54">
                  <c:v>116.53999999999995</c:v>
                </c:pt>
                <c:pt idx="55">
                  <c:v>74.980000000000075</c:v>
                </c:pt>
                <c:pt idx="56">
                  <c:v>32.71999999999997</c:v>
                </c:pt>
                <c:pt idx="57">
                  <c:v>11.459999999999999</c:v>
                </c:pt>
                <c:pt idx="58">
                  <c:v>4.9099999999999993</c:v>
                </c:pt>
                <c:pt idx="59">
                  <c:v>1.82</c:v>
                </c:pt>
                <c:pt idx="60">
                  <c:v>0.57000000000000006</c:v>
                </c:pt>
                <c:pt idx="61">
                  <c:v>9.129999999999999</c:v>
                </c:pt>
                <c:pt idx="62">
                  <c:v>10.15</c:v>
                </c:pt>
                <c:pt idx="63">
                  <c:v>10.78</c:v>
                </c:pt>
                <c:pt idx="64">
                  <c:v>6.7700000000000014</c:v>
                </c:pt>
                <c:pt idx="65">
                  <c:v>1.4899999999999998</c:v>
                </c:pt>
                <c:pt idx="66">
                  <c:v>82.44000000000004</c:v>
                </c:pt>
                <c:pt idx="67">
                  <c:v>73.970000000000041</c:v>
                </c:pt>
                <c:pt idx="68">
                  <c:v>107.20999999999995</c:v>
                </c:pt>
                <c:pt idx="69">
                  <c:v>86.699999999999974</c:v>
                </c:pt>
                <c:pt idx="70">
                  <c:v>58.320000000000014</c:v>
                </c:pt>
                <c:pt idx="71">
                  <c:v>53.129999999999981</c:v>
                </c:pt>
                <c:pt idx="72">
                  <c:v>20.090000000000003</c:v>
                </c:pt>
                <c:pt idx="73">
                  <c:v>7.1099999999999994</c:v>
                </c:pt>
                <c:pt idx="74">
                  <c:v>0.36</c:v>
                </c:pt>
                <c:pt idx="75">
                  <c:v>11.799999999999997</c:v>
                </c:pt>
                <c:pt idx="76">
                  <c:v>30.409999999999993</c:v>
                </c:pt>
                <c:pt idx="77">
                  <c:v>34.29</c:v>
                </c:pt>
                <c:pt idx="78">
                  <c:v>6.6899999999999986</c:v>
                </c:pt>
              </c:numCache>
            </c:numRef>
          </c:val>
          <c:extLst>
            <c:ext xmlns:c16="http://schemas.microsoft.com/office/drawing/2014/chart" uri="{C3380CC4-5D6E-409C-BE32-E72D297353CC}">
              <c16:uniqueId val="{00000000-152A-46A9-9942-B82143CAF9C2}"/>
            </c:ext>
          </c:extLst>
        </c:ser>
        <c:ser>
          <c:idx val="1"/>
          <c:order val="1"/>
          <c:tx>
            <c:strRef>
              <c:f>'Platform sales by years'!$CX$3</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years'!$CV$4:$CV$95</c:f>
              <c:multiLvlStrCache>
                <c:ptCount val="79"/>
                <c:lvl>
                  <c:pt idx="0">
                    <c:v>2011</c:v>
                  </c:pt>
                  <c:pt idx="1">
                    <c:v>2012</c:v>
                  </c:pt>
                  <c:pt idx="2">
                    <c:v>2013</c:v>
                  </c:pt>
                  <c:pt idx="3">
                    <c:v>2014</c:v>
                  </c:pt>
                  <c:pt idx="4">
                    <c:v>2015</c:v>
                  </c:pt>
                  <c:pt idx="5">
                    <c:v>2016</c:v>
                  </c:pt>
                  <c:pt idx="6">
                    <c:v>2008</c:v>
                  </c:pt>
                  <c:pt idx="7">
                    <c:v>2009</c:v>
                  </c:pt>
                  <c:pt idx="8">
                    <c:v>2010</c:v>
                  </c:pt>
                  <c:pt idx="9">
                    <c:v>2011</c:v>
                  </c:pt>
                  <c:pt idx="10">
                    <c:v>2012</c:v>
                  </c:pt>
                  <c:pt idx="11">
                    <c:v>2013</c:v>
                  </c:pt>
                  <c:pt idx="12">
                    <c:v>2014</c:v>
                  </c:pt>
                  <c:pt idx="13">
                    <c:v>2008</c:v>
                  </c:pt>
                  <c:pt idx="14">
                    <c:v>2009</c:v>
                  </c:pt>
                  <c:pt idx="15">
                    <c:v>2010</c:v>
                  </c:pt>
                  <c:pt idx="16">
                    <c:v>2011</c:v>
                  </c:pt>
                  <c:pt idx="17">
                    <c:v>2012</c:v>
                  </c:pt>
                  <c:pt idx="18">
                    <c:v>2013</c:v>
                  </c:pt>
                  <c:pt idx="19">
                    <c:v>2014</c:v>
                  </c:pt>
                  <c:pt idx="20">
                    <c:v>2015</c:v>
                  </c:pt>
                  <c:pt idx="21">
                    <c:v>2016</c:v>
                  </c:pt>
                  <c:pt idx="22">
                    <c:v>2008</c:v>
                  </c:pt>
                  <c:pt idx="23">
                    <c:v>2009</c:v>
                  </c:pt>
                  <c:pt idx="24">
                    <c:v>2010</c:v>
                  </c:pt>
                  <c:pt idx="25">
                    <c:v>2011</c:v>
                  </c:pt>
                  <c:pt idx="26">
                    <c:v>2008</c:v>
                  </c:pt>
                  <c:pt idx="27">
                    <c:v>2009</c:v>
                  </c:pt>
                  <c:pt idx="28">
                    <c:v>2010</c:v>
                  </c:pt>
                  <c:pt idx="29">
                    <c:v>2011</c:v>
                  </c:pt>
                  <c:pt idx="30">
                    <c:v>2012</c:v>
                  </c:pt>
                  <c:pt idx="31">
                    <c:v>2013</c:v>
                  </c:pt>
                  <c:pt idx="32">
                    <c:v>2014</c:v>
                  </c:pt>
                  <c:pt idx="33">
                    <c:v>2015</c:v>
                  </c:pt>
                  <c:pt idx="34">
                    <c:v>2016</c:v>
                  </c:pt>
                  <c:pt idx="35">
                    <c:v>2013</c:v>
                  </c:pt>
                  <c:pt idx="36">
                    <c:v>2014</c:v>
                  </c:pt>
                  <c:pt idx="37">
                    <c:v>2015</c:v>
                  </c:pt>
                  <c:pt idx="38">
                    <c:v>2016</c:v>
                  </c:pt>
                  <c:pt idx="39">
                    <c:v>2008</c:v>
                  </c:pt>
                  <c:pt idx="40">
                    <c:v>2009</c:v>
                  </c:pt>
                  <c:pt idx="41">
                    <c:v>2010</c:v>
                  </c:pt>
                  <c:pt idx="42">
                    <c:v>2011</c:v>
                  </c:pt>
                  <c:pt idx="43">
                    <c:v>2012</c:v>
                  </c:pt>
                  <c:pt idx="44">
                    <c:v>2013</c:v>
                  </c:pt>
                  <c:pt idx="45">
                    <c:v>2014</c:v>
                  </c:pt>
                  <c:pt idx="46">
                    <c:v>2015</c:v>
                  </c:pt>
                  <c:pt idx="47">
                    <c:v>2011</c:v>
                  </c:pt>
                  <c:pt idx="48">
                    <c:v>2012</c:v>
                  </c:pt>
                  <c:pt idx="49">
                    <c:v>2013</c:v>
                  </c:pt>
                  <c:pt idx="50">
                    <c:v>2014</c:v>
                  </c:pt>
                  <c:pt idx="51">
                    <c:v>2015</c:v>
                  </c:pt>
                  <c:pt idx="52">
                    <c:v>2016</c:v>
                  </c:pt>
                  <c:pt idx="53">
                    <c:v>2008</c:v>
                  </c:pt>
                  <c:pt idx="54">
                    <c:v>2009</c:v>
                  </c:pt>
                  <c:pt idx="55">
                    <c:v>2010</c:v>
                  </c:pt>
                  <c:pt idx="56">
                    <c:v>2011</c:v>
                  </c:pt>
                  <c:pt idx="57">
                    <c:v>2012</c:v>
                  </c:pt>
                  <c:pt idx="58">
                    <c:v>2013</c:v>
                  </c:pt>
                  <c:pt idx="59">
                    <c:v>2014</c:v>
                  </c:pt>
                  <c:pt idx="60">
                    <c:v>2015</c:v>
                  </c:pt>
                  <c:pt idx="61">
                    <c:v>2012</c:v>
                  </c:pt>
                  <c:pt idx="62">
                    <c:v>2013</c:v>
                  </c:pt>
                  <c:pt idx="63">
                    <c:v>2014</c:v>
                  </c:pt>
                  <c:pt idx="64">
                    <c:v>2015</c:v>
                  </c:pt>
                  <c:pt idx="65">
                    <c:v>2016</c:v>
                  </c:pt>
                  <c:pt idx="66">
                    <c:v>2008</c:v>
                  </c:pt>
                  <c:pt idx="67">
                    <c:v>2009</c:v>
                  </c:pt>
                  <c:pt idx="68">
                    <c:v>2010</c:v>
                  </c:pt>
                  <c:pt idx="69">
                    <c:v>2011</c:v>
                  </c:pt>
                  <c:pt idx="70">
                    <c:v>2012</c:v>
                  </c:pt>
                  <c:pt idx="71">
                    <c:v>2013</c:v>
                  </c:pt>
                  <c:pt idx="72">
                    <c:v>2014</c:v>
                  </c:pt>
                  <c:pt idx="73">
                    <c:v>2015</c:v>
                  </c:pt>
                  <c:pt idx="74">
                    <c:v>2016</c:v>
                  </c:pt>
                  <c:pt idx="75">
                    <c:v>2013</c:v>
                  </c:pt>
                  <c:pt idx="76">
                    <c:v>2014</c:v>
                  </c:pt>
                  <c:pt idx="77">
                    <c:v>2015</c:v>
                  </c:pt>
                  <c:pt idx="78">
                    <c:v>2016</c:v>
                  </c:pt>
                </c:lvl>
                <c:lvl>
                  <c:pt idx="0">
                    <c:v>3DS</c:v>
                  </c:pt>
                  <c:pt idx="6">
                    <c:v>DS</c:v>
                  </c:pt>
                  <c:pt idx="13">
                    <c:v>PC</c:v>
                  </c:pt>
                  <c:pt idx="22">
                    <c:v>PS2</c:v>
                  </c:pt>
                  <c:pt idx="26">
                    <c:v>PS3</c:v>
                  </c:pt>
                  <c:pt idx="35">
                    <c:v>PS4</c:v>
                  </c:pt>
                  <c:pt idx="39">
                    <c:v>PSP</c:v>
                  </c:pt>
                  <c:pt idx="47">
                    <c:v>PSV</c:v>
                  </c:pt>
                  <c:pt idx="53">
                    <c:v>Wii</c:v>
                  </c:pt>
                  <c:pt idx="61">
                    <c:v>WiiU</c:v>
                  </c:pt>
                  <c:pt idx="66">
                    <c:v>X360</c:v>
                  </c:pt>
                  <c:pt idx="75">
                    <c:v>XOne</c:v>
                  </c:pt>
                </c:lvl>
              </c:multiLvlStrCache>
            </c:multiLvlStrRef>
          </c:cat>
          <c:val>
            <c:numRef>
              <c:f>'Platform sales by years'!$CX$4:$CX$95</c:f>
              <c:numCache>
                <c:formatCode>General</c:formatCode>
                <c:ptCount val="79"/>
                <c:pt idx="0">
                  <c:v>18.419999999999991</c:v>
                </c:pt>
                <c:pt idx="1">
                  <c:v>11.589999999999989</c:v>
                </c:pt>
                <c:pt idx="2">
                  <c:v>14.339999999999991</c:v>
                </c:pt>
                <c:pt idx="3">
                  <c:v>8.6099999999999977</c:v>
                </c:pt>
                <c:pt idx="4">
                  <c:v>4.7699999999999978</c:v>
                </c:pt>
                <c:pt idx="5">
                  <c:v>0.56999999999999995</c:v>
                </c:pt>
                <c:pt idx="6">
                  <c:v>33.196705039000058</c:v>
                </c:pt>
                <c:pt idx="7">
                  <c:v>26.520000000000017</c:v>
                </c:pt>
                <c:pt idx="8">
                  <c:v>20.070000000000011</c:v>
                </c:pt>
                <c:pt idx="9">
                  <c:v>6.1799999999999953</c:v>
                </c:pt>
                <c:pt idx="10">
                  <c:v>3.04</c:v>
                </c:pt>
                <c:pt idx="11">
                  <c:v>1.0699999999999998</c:v>
                </c:pt>
                <c:pt idx="12">
                  <c:v>0</c:v>
                </c:pt>
                <c:pt idx="13">
                  <c:v>9.83</c:v>
                </c:pt>
                <c:pt idx="14">
                  <c:v>13.509999999999971</c:v>
                </c:pt>
                <c:pt idx="15">
                  <c:v>12.089999999999996</c:v>
                </c:pt>
                <c:pt idx="16">
                  <c:v>18.889999999999979</c:v>
                </c:pt>
                <c:pt idx="17">
                  <c:v>12.359999999999996</c:v>
                </c:pt>
                <c:pt idx="18">
                  <c:v>7.3399999999999981</c:v>
                </c:pt>
                <c:pt idx="19">
                  <c:v>8.6199999999999992</c:v>
                </c:pt>
                <c:pt idx="20">
                  <c:v>5.28</c:v>
                </c:pt>
                <c:pt idx="21">
                  <c:v>1.5900000000000005</c:v>
                </c:pt>
                <c:pt idx="22">
                  <c:v>7.6299999999999928</c:v>
                </c:pt>
                <c:pt idx="23">
                  <c:v>4.9399999999999959</c:v>
                </c:pt>
                <c:pt idx="24">
                  <c:v>1.5400000000000003</c:v>
                </c:pt>
                <c:pt idx="25">
                  <c:v>0.13</c:v>
                </c:pt>
                <c:pt idx="26">
                  <c:v>39.709999999999994</c:v>
                </c:pt>
                <c:pt idx="27">
                  <c:v>42.429999999999993</c:v>
                </c:pt>
                <c:pt idx="28">
                  <c:v>52.15000000000002</c:v>
                </c:pt>
                <c:pt idx="29">
                  <c:v>58.110000000000007</c:v>
                </c:pt>
                <c:pt idx="30">
                  <c:v>40.549999999999997</c:v>
                </c:pt>
                <c:pt idx="31">
                  <c:v>44.660000000000032</c:v>
                </c:pt>
                <c:pt idx="32">
                  <c:v>20.569999999999993</c:v>
                </c:pt>
                <c:pt idx="33">
                  <c:v>7.4299999999999988</c:v>
                </c:pt>
                <c:pt idx="34">
                  <c:v>0.8</c:v>
                </c:pt>
                <c:pt idx="35">
                  <c:v>10.990000000000002</c:v>
                </c:pt>
                <c:pt idx="36">
                  <c:v>44.800000000000004</c:v>
                </c:pt>
                <c:pt idx="37">
                  <c:v>50.430000000000007</c:v>
                </c:pt>
                <c:pt idx="38">
                  <c:v>17.479999999999993</c:v>
                </c:pt>
                <c:pt idx="39">
                  <c:v>8.1399999999999988</c:v>
                </c:pt>
                <c:pt idx="40">
                  <c:v>10.919999999999991</c:v>
                </c:pt>
                <c:pt idx="41">
                  <c:v>6.1067050389999968</c:v>
                </c:pt>
                <c:pt idx="42">
                  <c:v>1.4500000000000004</c:v>
                </c:pt>
                <c:pt idx="43">
                  <c:v>0.26</c:v>
                </c:pt>
                <c:pt idx="44">
                  <c:v>0.33670503900000004</c:v>
                </c:pt>
                <c:pt idx="45">
                  <c:v>0</c:v>
                </c:pt>
                <c:pt idx="46">
                  <c:v>0</c:v>
                </c:pt>
                <c:pt idx="47">
                  <c:v>1.8900000000000003</c:v>
                </c:pt>
                <c:pt idx="48">
                  <c:v>6.1699999999999973</c:v>
                </c:pt>
                <c:pt idx="49">
                  <c:v>3.1499999999999977</c:v>
                </c:pt>
                <c:pt idx="50">
                  <c:v>3.4799999999999982</c:v>
                </c:pt>
                <c:pt idx="51">
                  <c:v>1.2800000000000002</c:v>
                </c:pt>
                <c:pt idx="52">
                  <c:v>0.30000000000000004</c:v>
                </c:pt>
                <c:pt idx="53">
                  <c:v>47.359999999999992</c:v>
                </c:pt>
                <c:pt idx="54">
                  <c:v>59.359999999999971</c:v>
                </c:pt>
                <c:pt idx="55">
                  <c:v>37.500000000000007</c:v>
                </c:pt>
                <c:pt idx="56">
                  <c:v>18.519999999999989</c:v>
                </c:pt>
                <c:pt idx="57">
                  <c:v>6.39</c:v>
                </c:pt>
                <c:pt idx="58">
                  <c:v>3.609999999999999</c:v>
                </c:pt>
                <c:pt idx="59">
                  <c:v>2.25</c:v>
                </c:pt>
                <c:pt idx="60">
                  <c:v>0.86999999999999988</c:v>
                </c:pt>
                <c:pt idx="61">
                  <c:v>5.2500000000000009</c:v>
                </c:pt>
                <c:pt idx="62">
                  <c:v>6.6</c:v>
                </c:pt>
                <c:pt idx="63">
                  <c:v>6.4899999999999993</c:v>
                </c:pt>
                <c:pt idx="64">
                  <c:v>4.8999999999999995</c:v>
                </c:pt>
                <c:pt idx="65">
                  <c:v>0.98999999999999988</c:v>
                </c:pt>
                <c:pt idx="66">
                  <c:v>38.640000000000008</c:v>
                </c:pt>
                <c:pt idx="67">
                  <c:v>34.056705039000036</c:v>
                </c:pt>
                <c:pt idx="68">
                  <c:v>47.420000000000059</c:v>
                </c:pt>
                <c:pt idx="69">
                  <c:v>43.85000000000003</c:v>
                </c:pt>
                <c:pt idx="70">
                  <c:v>33.170000000000016</c:v>
                </c:pt>
                <c:pt idx="71">
                  <c:v>28.560000000000013</c:v>
                </c:pt>
                <c:pt idx="72">
                  <c:v>13.080000000000002</c:v>
                </c:pt>
                <c:pt idx="73">
                  <c:v>4.7699999999999978</c:v>
                </c:pt>
                <c:pt idx="74">
                  <c:v>0.4</c:v>
                </c:pt>
                <c:pt idx="75">
                  <c:v>5.29</c:v>
                </c:pt>
                <c:pt idx="76">
                  <c:v>17.75</c:v>
                </c:pt>
                <c:pt idx="77">
                  <c:v>17.980000000000004</c:v>
                </c:pt>
                <c:pt idx="78">
                  <c:v>4.6299999999999972</c:v>
                </c:pt>
              </c:numCache>
            </c:numRef>
          </c:val>
          <c:extLst>
            <c:ext xmlns:c16="http://schemas.microsoft.com/office/drawing/2014/chart" uri="{C3380CC4-5D6E-409C-BE32-E72D297353CC}">
              <c16:uniqueId val="{00000001-152A-46A9-9942-B82143CAF9C2}"/>
            </c:ext>
          </c:extLst>
        </c:ser>
        <c:ser>
          <c:idx val="2"/>
          <c:order val="2"/>
          <c:tx>
            <c:strRef>
              <c:f>'Platform sales by years'!$CY$3</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years'!$CV$4:$CV$95</c:f>
              <c:multiLvlStrCache>
                <c:ptCount val="79"/>
                <c:lvl>
                  <c:pt idx="0">
                    <c:v>2011</c:v>
                  </c:pt>
                  <c:pt idx="1">
                    <c:v>2012</c:v>
                  </c:pt>
                  <c:pt idx="2">
                    <c:v>2013</c:v>
                  </c:pt>
                  <c:pt idx="3">
                    <c:v>2014</c:v>
                  </c:pt>
                  <c:pt idx="4">
                    <c:v>2015</c:v>
                  </c:pt>
                  <c:pt idx="5">
                    <c:v>2016</c:v>
                  </c:pt>
                  <c:pt idx="6">
                    <c:v>2008</c:v>
                  </c:pt>
                  <c:pt idx="7">
                    <c:v>2009</c:v>
                  </c:pt>
                  <c:pt idx="8">
                    <c:v>2010</c:v>
                  </c:pt>
                  <c:pt idx="9">
                    <c:v>2011</c:v>
                  </c:pt>
                  <c:pt idx="10">
                    <c:v>2012</c:v>
                  </c:pt>
                  <c:pt idx="11">
                    <c:v>2013</c:v>
                  </c:pt>
                  <c:pt idx="12">
                    <c:v>2014</c:v>
                  </c:pt>
                  <c:pt idx="13">
                    <c:v>2008</c:v>
                  </c:pt>
                  <c:pt idx="14">
                    <c:v>2009</c:v>
                  </c:pt>
                  <c:pt idx="15">
                    <c:v>2010</c:v>
                  </c:pt>
                  <c:pt idx="16">
                    <c:v>2011</c:v>
                  </c:pt>
                  <c:pt idx="17">
                    <c:v>2012</c:v>
                  </c:pt>
                  <c:pt idx="18">
                    <c:v>2013</c:v>
                  </c:pt>
                  <c:pt idx="19">
                    <c:v>2014</c:v>
                  </c:pt>
                  <c:pt idx="20">
                    <c:v>2015</c:v>
                  </c:pt>
                  <c:pt idx="21">
                    <c:v>2016</c:v>
                  </c:pt>
                  <c:pt idx="22">
                    <c:v>2008</c:v>
                  </c:pt>
                  <c:pt idx="23">
                    <c:v>2009</c:v>
                  </c:pt>
                  <c:pt idx="24">
                    <c:v>2010</c:v>
                  </c:pt>
                  <c:pt idx="25">
                    <c:v>2011</c:v>
                  </c:pt>
                  <c:pt idx="26">
                    <c:v>2008</c:v>
                  </c:pt>
                  <c:pt idx="27">
                    <c:v>2009</c:v>
                  </c:pt>
                  <c:pt idx="28">
                    <c:v>2010</c:v>
                  </c:pt>
                  <c:pt idx="29">
                    <c:v>2011</c:v>
                  </c:pt>
                  <c:pt idx="30">
                    <c:v>2012</c:v>
                  </c:pt>
                  <c:pt idx="31">
                    <c:v>2013</c:v>
                  </c:pt>
                  <c:pt idx="32">
                    <c:v>2014</c:v>
                  </c:pt>
                  <c:pt idx="33">
                    <c:v>2015</c:v>
                  </c:pt>
                  <c:pt idx="34">
                    <c:v>2016</c:v>
                  </c:pt>
                  <c:pt idx="35">
                    <c:v>2013</c:v>
                  </c:pt>
                  <c:pt idx="36">
                    <c:v>2014</c:v>
                  </c:pt>
                  <c:pt idx="37">
                    <c:v>2015</c:v>
                  </c:pt>
                  <c:pt idx="38">
                    <c:v>2016</c:v>
                  </c:pt>
                  <c:pt idx="39">
                    <c:v>2008</c:v>
                  </c:pt>
                  <c:pt idx="40">
                    <c:v>2009</c:v>
                  </c:pt>
                  <c:pt idx="41">
                    <c:v>2010</c:v>
                  </c:pt>
                  <c:pt idx="42">
                    <c:v>2011</c:v>
                  </c:pt>
                  <c:pt idx="43">
                    <c:v>2012</c:v>
                  </c:pt>
                  <c:pt idx="44">
                    <c:v>2013</c:v>
                  </c:pt>
                  <c:pt idx="45">
                    <c:v>2014</c:v>
                  </c:pt>
                  <c:pt idx="46">
                    <c:v>2015</c:v>
                  </c:pt>
                  <c:pt idx="47">
                    <c:v>2011</c:v>
                  </c:pt>
                  <c:pt idx="48">
                    <c:v>2012</c:v>
                  </c:pt>
                  <c:pt idx="49">
                    <c:v>2013</c:v>
                  </c:pt>
                  <c:pt idx="50">
                    <c:v>2014</c:v>
                  </c:pt>
                  <c:pt idx="51">
                    <c:v>2015</c:v>
                  </c:pt>
                  <c:pt idx="52">
                    <c:v>2016</c:v>
                  </c:pt>
                  <c:pt idx="53">
                    <c:v>2008</c:v>
                  </c:pt>
                  <c:pt idx="54">
                    <c:v>2009</c:v>
                  </c:pt>
                  <c:pt idx="55">
                    <c:v>2010</c:v>
                  </c:pt>
                  <c:pt idx="56">
                    <c:v>2011</c:v>
                  </c:pt>
                  <c:pt idx="57">
                    <c:v>2012</c:v>
                  </c:pt>
                  <c:pt idx="58">
                    <c:v>2013</c:v>
                  </c:pt>
                  <c:pt idx="59">
                    <c:v>2014</c:v>
                  </c:pt>
                  <c:pt idx="60">
                    <c:v>2015</c:v>
                  </c:pt>
                  <c:pt idx="61">
                    <c:v>2012</c:v>
                  </c:pt>
                  <c:pt idx="62">
                    <c:v>2013</c:v>
                  </c:pt>
                  <c:pt idx="63">
                    <c:v>2014</c:v>
                  </c:pt>
                  <c:pt idx="64">
                    <c:v>2015</c:v>
                  </c:pt>
                  <c:pt idx="65">
                    <c:v>2016</c:v>
                  </c:pt>
                  <c:pt idx="66">
                    <c:v>2008</c:v>
                  </c:pt>
                  <c:pt idx="67">
                    <c:v>2009</c:v>
                  </c:pt>
                  <c:pt idx="68">
                    <c:v>2010</c:v>
                  </c:pt>
                  <c:pt idx="69">
                    <c:v>2011</c:v>
                  </c:pt>
                  <c:pt idx="70">
                    <c:v>2012</c:v>
                  </c:pt>
                  <c:pt idx="71">
                    <c:v>2013</c:v>
                  </c:pt>
                  <c:pt idx="72">
                    <c:v>2014</c:v>
                  </c:pt>
                  <c:pt idx="73">
                    <c:v>2015</c:v>
                  </c:pt>
                  <c:pt idx="74">
                    <c:v>2016</c:v>
                  </c:pt>
                  <c:pt idx="75">
                    <c:v>2013</c:v>
                  </c:pt>
                  <c:pt idx="76">
                    <c:v>2014</c:v>
                  </c:pt>
                  <c:pt idx="77">
                    <c:v>2015</c:v>
                  </c:pt>
                  <c:pt idx="78">
                    <c:v>2016</c:v>
                  </c:pt>
                </c:lvl>
                <c:lvl>
                  <c:pt idx="0">
                    <c:v>3DS</c:v>
                  </c:pt>
                  <c:pt idx="6">
                    <c:v>DS</c:v>
                  </c:pt>
                  <c:pt idx="13">
                    <c:v>PC</c:v>
                  </c:pt>
                  <c:pt idx="22">
                    <c:v>PS2</c:v>
                  </c:pt>
                  <c:pt idx="26">
                    <c:v>PS3</c:v>
                  </c:pt>
                  <c:pt idx="35">
                    <c:v>PS4</c:v>
                  </c:pt>
                  <c:pt idx="39">
                    <c:v>PSP</c:v>
                  </c:pt>
                  <c:pt idx="47">
                    <c:v>PSV</c:v>
                  </c:pt>
                  <c:pt idx="53">
                    <c:v>Wii</c:v>
                  </c:pt>
                  <c:pt idx="61">
                    <c:v>WiiU</c:v>
                  </c:pt>
                  <c:pt idx="66">
                    <c:v>X360</c:v>
                  </c:pt>
                  <c:pt idx="75">
                    <c:v>XOne</c:v>
                  </c:pt>
                </c:lvl>
              </c:multiLvlStrCache>
            </c:multiLvlStrRef>
          </c:cat>
          <c:val>
            <c:numRef>
              <c:f>'Platform sales by years'!$CY$4:$CY$95</c:f>
              <c:numCache>
                <c:formatCode>General</c:formatCode>
                <c:ptCount val="79"/>
                <c:pt idx="0">
                  <c:v>12.800000000000002</c:v>
                </c:pt>
                <c:pt idx="1">
                  <c:v>19.919999999999998</c:v>
                </c:pt>
                <c:pt idx="2">
                  <c:v>23.520000000000003</c:v>
                </c:pt>
                <c:pt idx="3">
                  <c:v>20.639999999999993</c:v>
                </c:pt>
                <c:pt idx="4">
                  <c:v>15.389999999999988</c:v>
                </c:pt>
                <c:pt idx="5">
                  <c:v>5.0299999999999994</c:v>
                </c:pt>
                <c:pt idx="6">
                  <c:v>24.037797733999966</c:v>
                </c:pt>
                <c:pt idx="7">
                  <c:v>24.160000000000018</c:v>
                </c:pt>
                <c:pt idx="8">
                  <c:v>19.809999999999995</c:v>
                </c:pt>
                <c:pt idx="9">
                  <c:v>4.3200000000000012</c:v>
                </c:pt>
                <c:pt idx="10">
                  <c:v>3.7199999999999998</c:v>
                </c:pt>
                <c:pt idx="11">
                  <c:v>0</c:v>
                </c:pt>
                <c:pt idx="12">
                  <c:v>0</c:v>
                </c:pt>
                <c:pt idx="13">
                  <c:v>0</c:v>
                </c:pt>
                <c:pt idx="14">
                  <c:v>0</c:v>
                </c:pt>
                <c:pt idx="15">
                  <c:v>0</c:v>
                </c:pt>
                <c:pt idx="16">
                  <c:v>0</c:v>
                </c:pt>
                <c:pt idx="17">
                  <c:v>0</c:v>
                </c:pt>
                <c:pt idx="18">
                  <c:v>0</c:v>
                </c:pt>
                <c:pt idx="19">
                  <c:v>0</c:v>
                </c:pt>
                <c:pt idx="20">
                  <c:v>0</c:v>
                </c:pt>
                <c:pt idx="21">
                  <c:v>0</c:v>
                </c:pt>
                <c:pt idx="22">
                  <c:v>5.7299999999999995</c:v>
                </c:pt>
                <c:pt idx="23">
                  <c:v>1.9400000000000004</c:v>
                </c:pt>
                <c:pt idx="24">
                  <c:v>0.70999999999999985</c:v>
                </c:pt>
                <c:pt idx="25">
                  <c:v>0.09</c:v>
                </c:pt>
                <c:pt idx="26">
                  <c:v>5.8299999999999974</c:v>
                </c:pt>
                <c:pt idx="27">
                  <c:v>9.0299999999999958</c:v>
                </c:pt>
                <c:pt idx="28">
                  <c:v>9.8199999999999985</c:v>
                </c:pt>
                <c:pt idx="29">
                  <c:v>14.099999999999994</c:v>
                </c:pt>
                <c:pt idx="30">
                  <c:v>11.940000000000003</c:v>
                </c:pt>
                <c:pt idx="31">
                  <c:v>12.119999999999994</c:v>
                </c:pt>
                <c:pt idx="32">
                  <c:v>6.2299999999999978</c:v>
                </c:pt>
                <c:pt idx="33">
                  <c:v>3.6699999999999995</c:v>
                </c:pt>
                <c:pt idx="34">
                  <c:v>1.1299999999999999</c:v>
                </c:pt>
                <c:pt idx="35">
                  <c:v>0.92999999999999994</c:v>
                </c:pt>
                <c:pt idx="36">
                  <c:v>2.919999999999999</c:v>
                </c:pt>
                <c:pt idx="37">
                  <c:v>6.1399999999999926</c:v>
                </c:pt>
                <c:pt idx="38">
                  <c:v>4.2299999999999995</c:v>
                </c:pt>
                <c:pt idx="39">
                  <c:v>10.069999999999991</c:v>
                </c:pt>
                <c:pt idx="40">
                  <c:v>8.19</c:v>
                </c:pt>
                <c:pt idx="41">
                  <c:v>18.047797733999982</c:v>
                </c:pt>
                <c:pt idx="42">
                  <c:v>13.569999999999997</c:v>
                </c:pt>
                <c:pt idx="43">
                  <c:v>7.1300000000000026</c:v>
                </c:pt>
                <c:pt idx="44">
                  <c:v>2.9677977340000012</c:v>
                </c:pt>
                <c:pt idx="45">
                  <c:v>0.24000000000000002</c:v>
                </c:pt>
                <c:pt idx="46">
                  <c:v>0.12</c:v>
                </c:pt>
                <c:pt idx="47">
                  <c:v>0.8</c:v>
                </c:pt>
                <c:pt idx="48">
                  <c:v>2.4500000000000006</c:v>
                </c:pt>
                <c:pt idx="49">
                  <c:v>4.05</c:v>
                </c:pt>
                <c:pt idx="50">
                  <c:v>6.049999999999998</c:v>
                </c:pt>
                <c:pt idx="51">
                  <c:v>4.6700000000000008</c:v>
                </c:pt>
                <c:pt idx="52">
                  <c:v>2.7500000000000009</c:v>
                </c:pt>
                <c:pt idx="53">
                  <c:v>12.689999999999987</c:v>
                </c:pt>
                <c:pt idx="54">
                  <c:v>16.570000000000004</c:v>
                </c:pt>
                <c:pt idx="55">
                  <c:v>8.7799999999999976</c:v>
                </c:pt>
                <c:pt idx="56">
                  <c:v>5.58</c:v>
                </c:pt>
                <c:pt idx="57">
                  <c:v>3.3400000000000003</c:v>
                </c:pt>
                <c:pt idx="58">
                  <c:v>0.05</c:v>
                </c:pt>
                <c:pt idx="59">
                  <c:v>0</c:v>
                </c:pt>
                <c:pt idx="60">
                  <c:v>0</c:v>
                </c:pt>
                <c:pt idx="61">
                  <c:v>2.1299999999999994</c:v>
                </c:pt>
                <c:pt idx="62">
                  <c:v>3.5399999999999987</c:v>
                </c:pt>
                <c:pt idx="63">
                  <c:v>3.1599999999999997</c:v>
                </c:pt>
                <c:pt idx="64">
                  <c:v>3.4099999999999993</c:v>
                </c:pt>
                <c:pt idx="65">
                  <c:v>0.55000000000000004</c:v>
                </c:pt>
                <c:pt idx="66">
                  <c:v>1.8900000000000006</c:v>
                </c:pt>
                <c:pt idx="67">
                  <c:v>1.9877977340000008</c:v>
                </c:pt>
                <c:pt idx="68">
                  <c:v>2.1100000000000012</c:v>
                </c:pt>
                <c:pt idx="69">
                  <c:v>1.7800000000000011</c:v>
                </c:pt>
                <c:pt idx="70">
                  <c:v>1.0600000000000005</c:v>
                </c:pt>
                <c:pt idx="71">
                  <c:v>0.4300000000000001</c:v>
                </c:pt>
                <c:pt idx="72">
                  <c:v>0.08</c:v>
                </c:pt>
                <c:pt idx="73">
                  <c:v>0</c:v>
                </c:pt>
                <c:pt idx="74">
                  <c:v>0</c:v>
                </c:pt>
                <c:pt idx="75">
                  <c:v>0.02</c:v>
                </c:pt>
                <c:pt idx="76">
                  <c:v>0.13999999999999999</c:v>
                </c:pt>
                <c:pt idx="77">
                  <c:v>0.17000000000000004</c:v>
                </c:pt>
                <c:pt idx="78">
                  <c:v>0.01</c:v>
                </c:pt>
              </c:numCache>
            </c:numRef>
          </c:val>
          <c:extLst>
            <c:ext xmlns:c16="http://schemas.microsoft.com/office/drawing/2014/chart" uri="{C3380CC4-5D6E-409C-BE32-E72D297353CC}">
              <c16:uniqueId val="{00000002-152A-46A9-9942-B82143CAF9C2}"/>
            </c:ext>
          </c:extLst>
        </c:ser>
        <c:ser>
          <c:idx val="3"/>
          <c:order val="3"/>
          <c:tx>
            <c:strRef>
              <c:f>'Platform sales by years'!$CZ$3</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years'!$CV$4:$CV$95</c:f>
              <c:multiLvlStrCache>
                <c:ptCount val="79"/>
                <c:lvl>
                  <c:pt idx="0">
                    <c:v>2011</c:v>
                  </c:pt>
                  <c:pt idx="1">
                    <c:v>2012</c:v>
                  </c:pt>
                  <c:pt idx="2">
                    <c:v>2013</c:v>
                  </c:pt>
                  <c:pt idx="3">
                    <c:v>2014</c:v>
                  </c:pt>
                  <c:pt idx="4">
                    <c:v>2015</c:v>
                  </c:pt>
                  <c:pt idx="5">
                    <c:v>2016</c:v>
                  </c:pt>
                  <c:pt idx="6">
                    <c:v>2008</c:v>
                  </c:pt>
                  <c:pt idx="7">
                    <c:v>2009</c:v>
                  </c:pt>
                  <c:pt idx="8">
                    <c:v>2010</c:v>
                  </c:pt>
                  <c:pt idx="9">
                    <c:v>2011</c:v>
                  </c:pt>
                  <c:pt idx="10">
                    <c:v>2012</c:v>
                  </c:pt>
                  <c:pt idx="11">
                    <c:v>2013</c:v>
                  </c:pt>
                  <c:pt idx="12">
                    <c:v>2014</c:v>
                  </c:pt>
                  <c:pt idx="13">
                    <c:v>2008</c:v>
                  </c:pt>
                  <c:pt idx="14">
                    <c:v>2009</c:v>
                  </c:pt>
                  <c:pt idx="15">
                    <c:v>2010</c:v>
                  </c:pt>
                  <c:pt idx="16">
                    <c:v>2011</c:v>
                  </c:pt>
                  <c:pt idx="17">
                    <c:v>2012</c:v>
                  </c:pt>
                  <c:pt idx="18">
                    <c:v>2013</c:v>
                  </c:pt>
                  <c:pt idx="19">
                    <c:v>2014</c:v>
                  </c:pt>
                  <c:pt idx="20">
                    <c:v>2015</c:v>
                  </c:pt>
                  <c:pt idx="21">
                    <c:v>2016</c:v>
                  </c:pt>
                  <c:pt idx="22">
                    <c:v>2008</c:v>
                  </c:pt>
                  <c:pt idx="23">
                    <c:v>2009</c:v>
                  </c:pt>
                  <c:pt idx="24">
                    <c:v>2010</c:v>
                  </c:pt>
                  <c:pt idx="25">
                    <c:v>2011</c:v>
                  </c:pt>
                  <c:pt idx="26">
                    <c:v>2008</c:v>
                  </c:pt>
                  <c:pt idx="27">
                    <c:v>2009</c:v>
                  </c:pt>
                  <c:pt idx="28">
                    <c:v>2010</c:v>
                  </c:pt>
                  <c:pt idx="29">
                    <c:v>2011</c:v>
                  </c:pt>
                  <c:pt idx="30">
                    <c:v>2012</c:v>
                  </c:pt>
                  <c:pt idx="31">
                    <c:v>2013</c:v>
                  </c:pt>
                  <c:pt idx="32">
                    <c:v>2014</c:v>
                  </c:pt>
                  <c:pt idx="33">
                    <c:v>2015</c:v>
                  </c:pt>
                  <c:pt idx="34">
                    <c:v>2016</c:v>
                  </c:pt>
                  <c:pt idx="35">
                    <c:v>2013</c:v>
                  </c:pt>
                  <c:pt idx="36">
                    <c:v>2014</c:v>
                  </c:pt>
                  <c:pt idx="37">
                    <c:v>2015</c:v>
                  </c:pt>
                  <c:pt idx="38">
                    <c:v>2016</c:v>
                  </c:pt>
                  <c:pt idx="39">
                    <c:v>2008</c:v>
                  </c:pt>
                  <c:pt idx="40">
                    <c:v>2009</c:v>
                  </c:pt>
                  <c:pt idx="41">
                    <c:v>2010</c:v>
                  </c:pt>
                  <c:pt idx="42">
                    <c:v>2011</c:v>
                  </c:pt>
                  <c:pt idx="43">
                    <c:v>2012</c:v>
                  </c:pt>
                  <c:pt idx="44">
                    <c:v>2013</c:v>
                  </c:pt>
                  <c:pt idx="45">
                    <c:v>2014</c:v>
                  </c:pt>
                  <c:pt idx="46">
                    <c:v>2015</c:v>
                  </c:pt>
                  <c:pt idx="47">
                    <c:v>2011</c:v>
                  </c:pt>
                  <c:pt idx="48">
                    <c:v>2012</c:v>
                  </c:pt>
                  <c:pt idx="49">
                    <c:v>2013</c:v>
                  </c:pt>
                  <c:pt idx="50">
                    <c:v>2014</c:v>
                  </c:pt>
                  <c:pt idx="51">
                    <c:v>2015</c:v>
                  </c:pt>
                  <c:pt idx="52">
                    <c:v>2016</c:v>
                  </c:pt>
                  <c:pt idx="53">
                    <c:v>2008</c:v>
                  </c:pt>
                  <c:pt idx="54">
                    <c:v>2009</c:v>
                  </c:pt>
                  <c:pt idx="55">
                    <c:v>2010</c:v>
                  </c:pt>
                  <c:pt idx="56">
                    <c:v>2011</c:v>
                  </c:pt>
                  <c:pt idx="57">
                    <c:v>2012</c:v>
                  </c:pt>
                  <c:pt idx="58">
                    <c:v>2013</c:v>
                  </c:pt>
                  <c:pt idx="59">
                    <c:v>2014</c:v>
                  </c:pt>
                  <c:pt idx="60">
                    <c:v>2015</c:v>
                  </c:pt>
                  <c:pt idx="61">
                    <c:v>2012</c:v>
                  </c:pt>
                  <c:pt idx="62">
                    <c:v>2013</c:v>
                  </c:pt>
                  <c:pt idx="63">
                    <c:v>2014</c:v>
                  </c:pt>
                  <c:pt idx="64">
                    <c:v>2015</c:v>
                  </c:pt>
                  <c:pt idx="65">
                    <c:v>2016</c:v>
                  </c:pt>
                  <c:pt idx="66">
                    <c:v>2008</c:v>
                  </c:pt>
                  <c:pt idx="67">
                    <c:v>2009</c:v>
                  </c:pt>
                  <c:pt idx="68">
                    <c:v>2010</c:v>
                  </c:pt>
                  <c:pt idx="69">
                    <c:v>2011</c:v>
                  </c:pt>
                  <c:pt idx="70">
                    <c:v>2012</c:v>
                  </c:pt>
                  <c:pt idx="71">
                    <c:v>2013</c:v>
                  </c:pt>
                  <c:pt idx="72">
                    <c:v>2014</c:v>
                  </c:pt>
                  <c:pt idx="73">
                    <c:v>2015</c:v>
                  </c:pt>
                  <c:pt idx="74">
                    <c:v>2016</c:v>
                  </c:pt>
                  <c:pt idx="75">
                    <c:v>2013</c:v>
                  </c:pt>
                  <c:pt idx="76">
                    <c:v>2014</c:v>
                  </c:pt>
                  <c:pt idx="77">
                    <c:v>2015</c:v>
                  </c:pt>
                  <c:pt idx="78">
                    <c:v>2016</c:v>
                  </c:pt>
                </c:lvl>
                <c:lvl>
                  <c:pt idx="0">
                    <c:v>3DS</c:v>
                  </c:pt>
                  <c:pt idx="6">
                    <c:v>DS</c:v>
                  </c:pt>
                  <c:pt idx="13">
                    <c:v>PC</c:v>
                  </c:pt>
                  <c:pt idx="22">
                    <c:v>PS2</c:v>
                  </c:pt>
                  <c:pt idx="26">
                    <c:v>PS3</c:v>
                  </c:pt>
                  <c:pt idx="35">
                    <c:v>PS4</c:v>
                  </c:pt>
                  <c:pt idx="39">
                    <c:v>PSP</c:v>
                  </c:pt>
                  <c:pt idx="47">
                    <c:v>PSV</c:v>
                  </c:pt>
                  <c:pt idx="53">
                    <c:v>Wii</c:v>
                  </c:pt>
                  <c:pt idx="61">
                    <c:v>WiiU</c:v>
                  </c:pt>
                  <c:pt idx="66">
                    <c:v>X360</c:v>
                  </c:pt>
                  <c:pt idx="75">
                    <c:v>XOne</c:v>
                  </c:pt>
                </c:lvl>
              </c:multiLvlStrCache>
            </c:multiLvlStrRef>
          </c:cat>
          <c:val>
            <c:numRef>
              <c:f>'Platform sales by years'!$CZ$4:$CZ$95</c:f>
              <c:numCache>
                <c:formatCode>General</c:formatCode>
                <c:ptCount val="79"/>
                <c:pt idx="0">
                  <c:v>6.0527886519999869</c:v>
                </c:pt>
                <c:pt idx="1">
                  <c:v>4.867051535999992</c:v>
                </c:pt>
                <c:pt idx="2">
                  <c:v>5.1556172569999932</c:v>
                </c:pt>
                <c:pt idx="3">
                  <c:v>4.0584858149999947</c:v>
                </c:pt>
                <c:pt idx="4">
                  <c:v>3.5946610709999951</c:v>
                </c:pt>
                <c:pt idx="5">
                  <c:v>1.3775695819999996</c:v>
                </c:pt>
                <c:pt idx="6">
                  <c:v>13.52414302500001</c:v>
                </c:pt>
                <c:pt idx="7">
                  <c:v>10.219442000999992</c:v>
                </c:pt>
                <c:pt idx="8">
                  <c:v>6.737091488999968</c:v>
                </c:pt>
                <c:pt idx="9">
                  <c:v>2.454740976999997</c:v>
                </c:pt>
                <c:pt idx="10">
                  <c:v>0.63000000000000012</c:v>
                </c:pt>
                <c:pt idx="11">
                  <c:v>0.16999999999999998</c:v>
                </c:pt>
                <c:pt idx="12">
                  <c:v>0</c:v>
                </c:pt>
                <c:pt idx="13">
                  <c:v>2.1300000000000003</c:v>
                </c:pt>
                <c:pt idx="14">
                  <c:v>2.2899999999999996</c:v>
                </c:pt>
                <c:pt idx="15">
                  <c:v>3.1999999999999966</c:v>
                </c:pt>
                <c:pt idx="16">
                  <c:v>5.6299999999999839</c:v>
                </c:pt>
                <c:pt idx="17">
                  <c:v>3.1899999999999951</c:v>
                </c:pt>
                <c:pt idx="18">
                  <c:v>1.6200000000000006</c:v>
                </c:pt>
                <c:pt idx="19">
                  <c:v>1.3100000000000007</c:v>
                </c:pt>
                <c:pt idx="20">
                  <c:v>0.55000000000000016</c:v>
                </c:pt>
                <c:pt idx="21">
                  <c:v>0.16999999999999998</c:v>
                </c:pt>
                <c:pt idx="22">
                  <c:v>19.310000000000024</c:v>
                </c:pt>
                <c:pt idx="23">
                  <c:v>10.159999999999993</c:v>
                </c:pt>
                <c:pt idx="24">
                  <c:v>1.2000000000000002</c:v>
                </c:pt>
                <c:pt idx="25">
                  <c:v>9.9999999999999992E-2</c:v>
                </c:pt>
                <c:pt idx="26">
                  <c:v>17.080000000000013</c:v>
                </c:pt>
                <c:pt idx="27">
                  <c:v>18.260000000000023</c:v>
                </c:pt>
                <c:pt idx="28">
                  <c:v>21.440000000000023</c:v>
                </c:pt>
                <c:pt idx="29">
                  <c:v>22.36000000000006</c:v>
                </c:pt>
                <c:pt idx="30">
                  <c:v>17.120000000000005</c:v>
                </c:pt>
                <c:pt idx="31">
                  <c:v>19.330000000000013</c:v>
                </c:pt>
                <c:pt idx="32">
                  <c:v>8.0499999999999883</c:v>
                </c:pt>
                <c:pt idx="33">
                  <c:v>2.35</c:v>
                </c:pt>
                <c:pt idx="34">
                  <c:v>0.22000000000000003</c:v>
                </c:pt>
                <c:pt idx="35">
                  <c:v>2.7499999999999996</c:v>
                </c:pt>
                <c:pt idx="36">
                  <c:v>17.019999999999996</c:v>
                </c:pt>
                <c:pt idx="37">
                  <c:v>17.860000000000024</c:v>
                </c:pt>
                <c:pt idx="38">
                  <c:v>5.7299999999999924</c:v>
                </c:pt>
                <c:pt idx="39">
                  <c:v>4.75999999999999</c:v>
                </c:pt>
                <c:pt idx="40">
                  <c:v>6.4499999999999886</c:v>
                </c:pt>
                <c:pt idx="41">
                  <c:v>3.6995219069999954</c:v>
                </c:pt>
                <c:pt idx="42">
                  <c:v>0.86000000000000021</c:v>
                </c:pt>
                <c:pt idx="43">
                  <c:v>0.14000000000000001</c:v>
                </c:pt>
                <c:pt idx="44">
                  <c:v>0.11952190700000001</c:v>
                </c:pt>
                <c:pt idx="45">
                  <c:v>0</c:v>
                </c:pt>
                <c:pt idx="46">
                  <c:v>0</c:v>
                </c:pt>
                <c:pt idx="47">
                  <c:v>0.79000000000000026</c:v>
                </c:pt>
                <c:pt idx="48">
                  <c:v>3.0499999999999994</c:v>
                </c:pt>
                <c:pt idx="49">
                  <c:v>1.9400000000000008</c:v>
                </c:pt>
                <c:pt idx="50">
                  <c:v>2.0100000000000007</c:v>
                </c:pt>
                <c:pt idx="51">
                  <c:v>0.48000000000000009</c:v>
                </c:pt>
                <c:pt idx="52">
                  <c:v>0.14000000000000001</c:v>
                </c:pt>
                <c:pt idx="53">
                  <c:v>15.249999999999954</c:v>
                </c:pt>
                <c:pt idx="54">
                  <c:v>17.790000000000081</c:v>
                </c:pt>
                <c:pt idx="55">
                  <c:v>10.469999999999951</c:v>
                </c:pt>
                <c:pt idx="56">
                  <c:v>5.4999999999999813</c:v>
                </c:pt>
                <c:pt idx="57">
                  <c:v>1.5900000000000005</c:v>
                </c:pt>
                <c:pt idx="58">
                  <c:v>0.81000000000000016</c:v>
                </c:pt>
                <c:pt idx="59">
                  <c:v>0.36000000000000004</c:v>
                </c:pt>
                <c:pt idx="60">
                  <c:v>0.12000000000000001</c:v>
                </c:pt>
                <c:pt idx="61">
                  <c:v>1.2800000000000005</c:v>
                </c:pt>
                <c:pt idx="62">
                  <c:v>1.5200000000000005</c:v>
                </c:pt>
                <c:pt idx="63">
                  <c:v>2.11</c:v>
                </c:pt>
                <c:pt idx="64">
                  <c:v>1.2900000000000003</c:v>
                </c:pt>
                <c:pt idx="65">
                  <c:v>0.25000000000000006</c:v>
                </c:pt>
                <c:pt idx="66">
                  <c:v>12.689999999999991</c:v>
                </c:pt>
                <c:pt idx="67">
                  <c:v>11.139521906999976</c:v>
                </c:pt>
                <c:pt idx="68">
                  <c:v>14.209999999999976</c:v>
                </c:pt>
                <c:pt idx="69">
                  <c:v>12.749999999999963</c:v>
                </c:pt>
                <c:pt idx="70">
                  <c:v>8.2699999999999925</c:v>
                </c:pt>
                <c:pt idx="71">
                  <c:v>7.4399999999999968</c:v>
                </c:pt>
                <c:pt idx="72">
                  <c:v>3.1799999999999957</c:v>
                </c:pt>
                <c:pt idx="73">
                  <c:v>1.1400000000000003</c:v>
                </c:pt>
                <c:pt idx="74">
                  <c:v>7.0000000000000007E-2</c:v>
                </c:pt>
                <c:pt idx="75">
                  <c:v>1.5000000000000004</c:v>
                </c:pt>
                <c:pt idx="76">
                  <c:v>4.1399999999999944</c:v>
                </c:pt>
                <c:pt idx="77">
                  <c:v>5.2299999999999915</c:v>
                </c:pt>
                <c:pt idx="78">
                  <c:v>1.0500000000000005</c:v>
                </c:pt>
              </c:numCache>
            </c:numRef>
          </c:val>
          <c:extLst>
            <c:ext xmlns:c16="http://schemas.microsoft.com/office/drawing/2014/chart" uri="{C3380CC4-5D6E-409C-BE32-E72D297353CC}">
              <c16:uniqueId val="{00000003-152A-46A9-9942-B82143CAF9C2}"/>
            </c:ext>
          </c:extLst>
        </c:ser>
        <c:dLbls>
          <c:showLegendKey val="0"/>
          <c:showVal val="0"/>
          <c:showCatName val="0"/>
          <c:showSerName val="0"/>
          <c:showPercent val="0"/>
          <c:showBubbleSize val="0"/>
        </c:dLbls>
        <c:gapWidth val="75"/>
        <c:overlap val="100"/>
        <c:axId val="69054720"/>
        <c:axId val="69067200"/>
      </c:barChart>
      <c:catAx>
        <c:axId val="690547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PLATFROM SALES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69067200"/>
        <c:crosses val="autoZero"/>
        <c:auto val="1"/>
        <c:lblAlgn val="ctr"/>
        <c:lblOffset val="100"/>
        <c:noMultiLvlLbl val="0"/>
      </c:catAx>
      <c:valAx>
        <c:axId val="69067200"/>
        <c:scaling>
          <c:orientation val="minMax"/>
          <c:max val="225"/>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69054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formatted.xlsx]Sheet4!PivotTable22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a:t>
            </a:r>
            <a:r>
              <a:rPr lang="en-US" baseline="0"/>
              <a:t> 1</a:t>
            </a:r>
          </a:p>
          <a:p>
            <a:pPr>
              <a:defRPr/>
            </a:pPr>
            <a:r>
              <a:rPr lang="en-US" baseline="0"/>
              <a:t>1980-1995</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Sheet4!$BX$84</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Sheet4!$BW$85:$BW$232</c:f>
              <c:multiLvlStrCache>
                <c:ptCount val="135"/>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1983</c:v>
                  </c:pt>
                  <c:pt idx="17">
                    <c:v>1987</c:v>
                  </c:pt>
                  <c:pt idx="18">
                    <c:v>1991</c:v>
                  </c:pt>
                  <c:pt idx="19">
                    <c:v>1992</c:v>
                  </c:pt>
                  <c:pt idx="20">
                    <c:v>1993</c:v>
                  </c:pt>
                  <c:pt idx="21">
                    <c:v>1994</c:v>
                  </c:pt>
                  <c:pt idx="22">
                    <c:v>1995</c:v>
                  </c:pt>
                  <c:pt idx="23">
                    <c:v>1980</c:v>
                  </c:pt>
                  <c:pt idx="24">
                    <c:v>1985</c:v>
                  </c:pt>
                  <c:pt idx="25">
                    <c:v>1987</c:v>
                  </c:pt>
                  <c:pt idx="26">
                    <c:v>1991</c:v>
                  </c:pt>
                  <c:pt idx="27">
                    <c:v>1992</c:v>
                  </c:pt>
                  <c:pt idx="28">
                    <c:v>1993</c:v>
                  </c:pt>
                  <c:pt idx="29">
                    <c:v>1994</c:v>
                  </c:pt>
                  <c:pt idx="30">
                    <c:v>1995</c:v>
                  </c:pt>
                  <c:pt idx="31">
                    <c:v>1980</c:v>
                  </c:pt>
                  <c:pt idx="32">
                    <c:v>1982</c:v>
                  </c:pt>
                  <c:pt idx="33">
                    <c:v>1983</c:v>
                  </c:pt>
                  <c:pt idx="34">
                    <c:v>1984</c:v>
                  </c:pt>
                  <c:pt idx="35">
                    <c:v>1989</c:v>
                  </c:pt>
                  <c:pt idx="36">
                    <c:v>1991</c:v>
                  </c:pt>
                  <c:pt idx="37">
                    <c:v>1992</c:v>
                  </c:pt>
                  <c:pt idx="38">
                    <c:v>1993</c:v>
                  </c:pt>
                  <c:pt idx="39">
                    <c:v>1994</c:v>
                  </c:pt>
                  <c:pt idx="40">
                    <c:v>1995</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1981</c:v>
                  </c:pt>
                  <c:pt idx="57">
                    <c:v>1982</c:v>
                  </c:pt>
                  <c:pt idx="58">
                    <c:v>1983</c:v>
                  </c:pt>
                  <c:pt idx="59">
                    <c:v>1984</c:v>
                  </c:pt>
                  <c:pt idx="60">
                    <c:v>1985</c:v>
                  </c:pt>
                  <c:pt idx="61">
                    <c:v>1988</c:v>
                  </c:pt>
                  <c:pt idx="62">
                    <c:v>1989</c:v>
                  </c:pt>
                  <c:pt idx="63">
                    <c:v>1990</c:v>
                  </c:pt>
                  <c:pt idx="64">
                    <c:v>1991</c:v>
                  </c:pt>
                  <c:pt idx="65">
                    <c:v>1992</c:v>
                  </c:pt>
                  <c:pt idx="66">
                    <c:v>1993</c:v>
                  </c:pt>
                  <c:pt idx="67">
                    <c:v>1994</c:v>
                  </c:pt>
                  <c:pt idx="68">
                    <c:v>1995</c:v>
                  </c:pt>
                  <c:pt idx="69">
                    <c:v>1981</c:v>
                  </c:pt>
                  <c:pt idx="70">
                    <c:v>1982</c:v>
                  </c:pt>
                  <c:pt idx="71">
                    <c:v>1984</c:v>
                  </c:pt>
                  <c:pt idx="72">
                    <c:v>1986</c:v>
                  </c:pt>
                  <c:pt idx="73">
                    <c:v>1988</c:v>
                  </c:pt>
                  <c:pt idx="74">
                    <c:v>1990</c:v>
                  </c:pt>
                  <c:pt idx="75">
                    <c:v>1991</c:v>
                  </c:pt>
                  <c:pt idx="76">
                    <c:v>1992</c:v>
                  </c:pt>
                  <c:pt idx="77">
                    <c:v>1993</c:v>
                  </c:pt>
                  <c:pt idx="78">
                    <c:v>1994</c:v>
                  </c:pt>
                  <c:pt idx="79">
                    <c:v>1995</c:v>
                  </c:pt>
                  <c:pt idx="80">
                    <c:v>1986</c:v>
                  </c:pt>
                  <c:pt idx="81">
                    <c:v>1987</c:v>
                  </c:pt>
                  <c:pt idx="82">
                    <c:v>1988</c:v>
                  </c:pt>
                  <c:pt idx="83">
                    <c:v>1989</c:v>
                  </c:pt>
                  <c:pt idx="84">
                    <c:v>1990</c:v>
                  </c:pt>
                  <c:pt idx="85">
                    <c:v>1991</c:v>
                  </c:pt>
                  <c:pt idx="86">
                    <c:v>1992</c:v>
                  </c:pt>
                  <c:pt idx="87">
                    <c:v>1993</c:v>
                  </c:pt>
                  <c:pt idx="88">
                    <c:v>1994</c:v>
                  </c:pt>
                  <c:pt idx="89">
                    <c:v>1995</c:v>
                  </c:pt>
                  <c:pt idx="90">
                    <c:v>1980</c:v>
                  </c:pt>
                  <c:pt idx="91">
                    <c:v>1981</c:v>
                  </c:pt>
                  <c:pt idx="92">
                    <c:v>1982</c:v>
                  </c:pt>
                  <c:pt idx="93">
                    <c:v>1983</c:v>
                  </c:pt>
                  <c:pt idx="94">
                    <c:v>1984</c:v>
                  </c:pt>
                  <c:pt idx="95">
                    <c:v>1985</c:v>
                  </c:pt>
                  <c:pt idx="96">
                    <c:v>1986</c:v>
                  </c:pt>
                  <c:pt idx="97">
                    <c:v>1987</c:v>
                  </c:pt>
                  <c:pt idx="98">
                    <c:v>1988</c:v>
                  </c:pt>
                  <c:pt idx="99">
                    <c:v>1989</c:v>
                  </c:pt>
                  <c:pt idx="100">
                    <c:v>1991</c:v>
                  </c:pt>
                  <c:pt idx="101">
                    <c:v>1992</c:v>
                  </c:pt>
                  <c:pt idx="102">
                    <c:v>1993</c:v>
                  </c:pt>
                  <c:pt idx="103">
                    <c:v>1994</c:v>
                  </c:pt>
                  <c:pt idx="104">
                    <c:v>1995</c:v>
                  </c:pt>
                  <c:pt idx="105">
                    <c:v>1981</c:v>
                  </c:pt>
                  <c:pt idx="106">
                    <c:v>1985</c:v>
                  </c:pt>
                  <c:pt idx="107">
                    <c:v>1988</c:v>
                  </c:pt>
                  <c:pt idx="108">
                    <c:v>1990</c:v>
                  </c:pt>
                  <c:pt idx="109">
                    <c:v>1991</c:v>
                  </c:pt>
                  <c:pt idx="110">
                    <c:v>1992</c:v>
                  </c:pt>
                  <c:pt idx="111">
                    <c:v>1993</c:v>
                  </c:pt>
                  <c:pt idx="112">
                    <c:v>1994</c:v>
                  </c:pt>
                  <c:pt idx="113">
                    <c:v>1995</c:v>
                  </c:pt>
                  <c:pt idx="114">
                    <c:v>1980</c:v>
                  </c:pt>
                  <c:pt idx="115">
                    <c:v>1981</c:v>
                  </c:pt>
                  <c:pt idx="116">
                    <c:v>1982</c:v>
                  </c:pt>
                  <c:pt idx="117">
                    <c:v>1983</c:v>
                  </c:pt>
                  <c:pt idx="118">
                    <c:v>1984</c:v>
                  </c:pt>
                  <c:pt idx="119">
                    <c:v>1985</c:v>
                  </c:pt>
                  <c:pt idx="120">
                    <c:v>1986</c:v>
                  </c:pt>
                  <c:pt idx="121">
                    <c:v>1987</c:v>
                  </c:pt>
                  <c:pt idx="122">
                    <c:v>1988</c:v>
                  </c:pt>
                  <c:pt idx="123">
                    <c:v>1989</c:v>
                  </c:pt>
                  <c:pt idx="124">
                    <c:v>1990</c:v>
                  </c:pt>
                  <c:pt idx="125">
                    <c:v>1991</c:v>
                  </c:pt>
                  <c:pt idx="126">
                    <c:v>1992</c:v>
                  </c:pt>
                  <c:pt idx="127">
                    <c:v>1993</c:v>
                  </c:pt>
                  <c:pt idx="128">
                    <c:v>1994</c:v>
                  </c:pt>
                  <c:pt idx="129">
                    <c:v>1995</c:v>
                  </c:pt>
                  <c:pt idx="130">
                    <c:v>1991</c:v>
                  </c:pt>
                  <c:pt idx="131">
                    <c:v>1992</c:v>
                  </c:pt>
                  <c:pt idx="132">
                    <c:v>1993</c:v>
                  </c:pt>
                  <c:pt idx="133">
                    <c:v>1994</c:v>
                  </c:pt>
                  <c:pt idx="134">
                    <c:v>1995</c:v>
                  </c:pt>
                </c:lvl>
                <c:lvl>
                  <c:pt idx="0">
                    <c:v>Action</c:v>
                  </c:pt>
                  <c:pt idx="16">
                    <c:v>Adventure</c:v>
                  </c:pt>
                  <c:pt idx="23">
                    <c:v>Fighting</c:v>
                  </c:pt>
                  <c:pt idx="31">
                    <c:v>Misc</c:v>
                  </c:pt>
                  <c:pt idx="41">
                    <c:v>Platform</c:v>
                  </c:pt>
                  <c:pt idx="56">
                    <c:v>Puzzle</c:v>
                  </c:pt>
                  <c:pt idx="69">
                    <c:v>Racing</c:v>
                  </c:pt>
                  <c:pt idx="80">
                    <c:v>Role-Playing</c:v>
                  </c:pt>
                  <c:pt idx="90">
                    <c:v>Shooter</c:v>
                  </c:pt>
                  <c:pt idx="105">
                    <c:v>Simulation</c:v>
                  </c:pt>
                  <c:pt idx="114">
                    <c:v>Sports</c:v>
                  </c:pt>
                  <c:pt idx="130">
                    <c:v>Strategy</c:v>
                  </c:pt>
                </c:lvl>
              </c:multiLvlStrCache>
            </c:multiLvlStrRef>
          </c:cat>
          <c:val>
            <c:numRef>
              <c:f>Sheet4!$BX$85:$BX$232</c:f>
              <c:numCache>
                <c:formatCode>General</c:formatCode>
                <c:ptCount val="135"/>
                <c:pt idx="0">
                  <c:v>0.32</c:v>
                </c:pt>
                <c:pt idx="1">
                  <c:v>13.86</c:v>
                </c:pt>
                <c:pt idx="2">
                  <c:v>6.07</c:v>
                </c:pt>
                <c:pt idx="3">
                  <c:v>2.67</c:v>
                </c:pt>
                <c:pt idx="4">
                  <c:v>0.8</c:v>
                </c:pt>
                <c:pt idx="5">
                  <c:v>1.64</c:v>
                </c:pt>
                <c:pt idx="6">
                  <c:v>6.5200000000000005</c:v>
                </c:pt>
                <c:pt idx="7">
                  <c:v>1.04</c:v>
                </c:pt>
                <c:pt idx="8">
                  <c:v>1.1500000000000001</c:v>
                </c:pt>
                <c:pt idx="9">
                  <c:v>3.83</c:v>
                </c:pt>
                <c:pt idx="10">
                  <c:v>4.2700000000000005</c:v>
                </c:pt>
                <c:pt idx="11">
                  <c:v>3.4699999999999998</c:v>
                </c:pt>
                <c:pt idx="12">
                  <c:v>2.21</c:v>
                </c:pt>
                <c:pt idx="13">
                  <c:v>0.64</c:v>
                </c:pt>
                <c:pt idx="14">
                  <c:v>0.56999999999999995</c:v>
                </c:pt>
                <c:pt idx="15">
                  <c:v>1.73</c:v>
                </c:pt>
                <c:pt idx="16">
                  <c:v>0.38</c:v>
                </c:pt>
                <c:pt idx="17">
                  <c:v>2.19</c:v>
                </c:pt>
                <c:pt idx="18">
                  <c:v>0.85</c:v>
                </c:pt>
                <c:pt idx="19">
                  <c:v>6.17</c:v>
                </c:pt>
                <c:pt idx="20">
                  <c:v>0</c:v>
                </c:pt>
                <c:pt idx="21">
                  <c:v>0.06</c:v>
                </c:pt>
                <c:pt idx="22">
                  <c:v>0.02</c:v>
                </c:pt>
                <c:pt idx="23">
                  <c:v>0.72</c:v>
                </c:pt>
                <c:pt idx="24">
                  <c:v>0</c:v>
                </c:pt>
                <c:pt idx="25">
                  <c:v>2.8</c:v>
                </c:pt>
                <c:pt idx="26">
                  <c:v>0</c:v>
                </c:pt>
                <c:pt idx="27">
                  <c:v>6.88</c:v>
                </c:pt>
                <c:pt idx="28">
                  <c:v>2</c:v>
                </c:pt>
                <c:pt idx="29">
                  <c:v>2.85</c:v>
                </c:pt>
                <c:pt idx="30">
                  <c:v>4.3899999999999997</c:v>
                </c:pt>
                <c:pt idx="31">
                  <c:v>2.5300000000000002</c:v>
                </c:pt>
                <c:pt idx="32">
                  <c:v>0.81</c:v>
                </c:pt>
                <c:pt idx="33">
                  <c:v>0.01</c:v>
                </c:pt>
                <c:pt idx="34">
                  <c:v>0</c:v>
                </c:pt>
                <c:pt idx="35">
                  <c:v>0</c:v>
                </c:pt>
                <c:pt idx="36">
                  <c:v>0</c:v>
                </c:pt>
                <c:pt idx="37">
                  <c:v>2.2999999999999998</c:v>
                </c:pt>
                <c:pt idx="38">
                  <c:v>0</c:v>
                </c:pt>
                <c:pt idx="39">
                  <c:v>1.49</c:v>
                </c:pt>
                <c:pt idx="40">
                  <c:v>2.31</c:v>
                </c:pt>
                <c:pt idx="41">
                  <c:v>6.4700000000000006</c:v>
                </c:pt>
                <c:pt idx="42">
                  <c:v>4.6899999999999995</c:v>
                </c:pt>
                <c:pt idx="43">
                  <c:v>2.8</c:v>
                </c:pt>
                <c:pt idx="44">
                  <c:v>0</c:v>
                </c:pt>
                <c:pt idx="45">
                  <c:v>29.93</c:v>
                </c:pt>
                <c:pt idx="46">
                  <c:v>1.07</c:v>
                </c:pt>
                <c:pt idx="47">
                  <c:v>0.9</c:v>
                </c:pt>
                <c:pt idx="48">
                  <c:v>16.34</c:v>
                </c:pt>
                <c:pt idx="49">
                  <c:v>12.14</c:v>
                </c:pt>
                <c:pt idx="50">
                  <c:v>14.139999999999999</c:v>
                </c:pt>
                <c:pt idx="51">
                  <c:v>4.3599999999999994</c:v>
                </c:pt>
                <c:pt idx="52">
                  <c:v>8.2299999999999986</c:v>
                </c:pt>
                <c:pt idx="53">
                  <c:v>9.66</c:v>
                </c:pt>
                <c:pt idx="54">
                  <c:v>14.88</c:v>
                </c:pt>
                <c:pt idx="55">
                  <c:v>6.6099999999999994</c:v>
                </c:pt>
                <c:pt idx="56">
                  <c:v>2.09</c:v>
                </c:pt>
                <c:pt idx="57">
                  <c:v>9.35</c:v>
                </c:pt>
                <c:pt idx="58">
                  <c:v>0.72</c:v>
                </c:pt>
                <c:pt idx="59">
                  <c:v>0.69</c:v>
                </c:pt>
                <c:pt idx="60">
                  <c:v>1.33</c:v>
                </c:pt>
                <c:pt idx="61">
                  <c:v>2.97</c:v>
                </c:pt>
                <c:pt idx="62">
                  <c:v>26.54</c:v>
                </c:pt>
                <c:pt idx="63">
                  <c:v>3.13</c:v>
                </c:pt>
                <c:pt idx="64">
                  <c:v>0.86</c:v>
                </c:pt>
                <c:pt idx="65">
                  <c:v>1.56</c:v>
                </c:pt>
                <c:pt idx="66">
                  <c:v>0.62</c:v>
                </c:pt>
                <c:pt idx="67">
                  <c:v>0</c:v>
                </c:pt>
                <c:pt idx="68">
                  <c:v>0.21000000000000002</c:v>
                </c:pt>
                <c:pt idx="69">
                  <c:v>0.45</c:v>
                </c:pt>
                <c:pt idx="70">
                  <c:v>1.4700000000000002</c:v>
                </c:pt>
                <c:pt idx="71">
                  <c:v>2.2999999999999998</c:v>
                </c:pt>
                <c:pt idx="72">
                  <c:v>1.1299999999999999</c:v>
                </c:pt>
                <c:pt idx="73">
                  <c:v>1.47</c:v>
                </c:pt>
                <c:pt idx="74">
                  <c:v>3.1</c:v>
                </c:pt>
                <c:pt idx="75">
                  <c:v>0.57999999999999996</c:v>
                </c:pt>
                <c:pt idx="76">
                  <c:v>3.54</c:v>
                </c:pt>
                <c:pt idx="77">
                  <c:v>0</c:v>
                </c:pt>
                <c:pt idx="78">
                  <c:v>0</c:v>
                </c:pt>
                <c:pt idx="79">
                  <c:v>2.27</c:v>
                </c:pt>
                <c:pt idx="80">
                  <c:v>0.49</c:v>
                </c:pt>
                <c:pt idx="81">
                  <c:v>0.47</c:v>
                </c:pt>
                <c:pt idx="82">
                  <c:v>0.1</c:v>
                </c:pt>
                <c:pt idx="83">
                  <c:v>0</c:v>
                </c:pt>
                <c:pt idx="84">
                  <c:v>0.08</c:v>
                </c:pt>
                <c:pt idx="85">
                  <c:v>0.24</c:v>
                </c:pt>
                <c:pt idx="86">
                  <c:v>0</c:v>
                </c:pt>
                <c:pt idx="87">
                  <c:v>0.25</c:v>
                </c:pt>
                <c:pt idx="88">
                  <c:v>0.86</c:v>
                </c:pt>
                <c:pt idx="89">
                  <c:v>0.71</c:v>
                </c:pt>
                <c:pt idx="90">
                  <c:v>6.5600000000000005</c:v>
                </c:pt>
                <c:pt idx="91">
                  <c:v>9.3699999999999992</c:v>
                </c:pt>
                <c:pt idx="92">
                  <c:v>3.55</c:v>
                </c:pt>
                <c:pt idx="93">
                  <c:v>0.45</c:v>
                </c:pt>
                <c:pt idx="94">
                  <c:v>27.79</c:v>
                </c:pt>
                <c:pt idx="95">
                  <c:v>0.65</c:v>
                </c:pt>
                <c:pt idx="96">
                  <c:v>0.94</c:v>
                </c:pt>
                <c:pt idx="97">
                  <c:v>0.65999999999999992</c:v>
                </c:pt>
                <c:pt idx="98">
                  <c:v>0.47</c:v>
                </c:pt>
                <c:pt idx="99">
                  <c:v>0.4</c:v>
                </c:pt>
                <c:pt idx="100">
                  <c:v>1.06</c:v>
                </c:pt>
                <c:pt idx="101">
                  <c:v>0.02</c:v>
                </c:pt>
                <c:pt idx="102">
                  <c:v>1.61</c:v>
                </c:pt>
                <c:pt idx="103">
                  <c:v>3.71</c:v>
                </c:pt>
                <c:pt idx="104">
                  <c:v>0.70000000000000007</c:v>
                </c:pt>
                <c:pt idx="105">
                  <c:v>0.42</c:v>
                </c:pt>
                <c:pt idx="106">
                  <c:v>0</c:v>
                </c:pt>
                <c:pt idx="107">
                  <c:v>0</c:v>
                </c:pt>
                <c:pt idx="108">
                  <c:v>0.46</c:v>
                </c:pt>
                <c:pt idx="109">
                  <c:v>0.93</c:v>
                </c:pt>
                <c:pt idx="110">
                  <c:v>1.2</c:v>
                </c:pt>
                <c:pt idx="111">
                  <c:v>0</c:v>
                </c:pt>
                <c:pt idx="112">
                  <c:v>0.33999999999999997</c:v>
                </c:pt>
                <c:pt idx="113">
                  <c:v>1.36</c:v>
                </c:pt>
                <c:pt idx="114">
                  <c:v>0.46</c:v>
                </c:pt>
                <c:pt idx="115">
                  <c:v>0.74</c:v>
                </c:pt>
                <c:pt idx="116">
                  <c:v>0.98</c:v>
                </c:pt>
                <c:pt idx="117">
                  <c:v>0.73</c:v>
                </c:pt>
                <c:pt idx="118">
                  <c:v>1.7</c:v>
                </c:pt>
                <c:pt idx="119">
                  <c:v>0.18</c:v>
                </c:pt>
                <c:pt idx="120">
                  <c:v>2.35</c:v>
                </c:pt>
                <c:pt idx="121">
                  <c:v>0.4</c:v>
                </c:pt>
                <c:pt idx="122">
                  <c:v>1.37</c:v>
                </c:pt>
                <c:pt idx="123">
                  <c:v>2.2400000000000002</c:v>
                </c:pt>
                <c:pt idx="124">
                  <c:v>0.28000000000000003</c:v>
                </c:pt>
                <c:pt idx="125">
                  <c:v>0.41</c:v>
                </c:pt>
                <c:pt idx="126">
                  <c:v>1.75</c:v>
                </c:pt>
                <c:pt idx="127">
                  <c:v>0.04</c:v>
                </c:pt>
                <c:pt idx="128">
                  <c:v>2.5</c:v>
                </c:pt>
                <c:pt idx="129">
                  <c:v>2.56</c:v>
                </c:pt>
                <c:pt idx="130">
                  <c:v>0</c:v>
                </c:pt>
                <c:pt idx="131">
                  <c:v>0.01</c:v>
                </c:pt>
                <c:pt idx="132">
                  <c:v>0.3</c:v>
                </c:pt>
                <c:pt idx="133">
                  <c:v>0.89</c:v>
                </c:pt>
                <c:pt idx="134">
                  <c:v>1.9500000000000002</c:v>
                </c:pt>
              </c:numCache>
            </c:numRef>
          </c:val>
          <c:extLst>
            <c:ext xmlns:c16="http://schemas.microsoft.com/office/drawing/2014/chart" uri="{C3380CC4-5D6E-409C-BE32-E72D297353CC}">
              <c16:uniqueId val="{00000000-5120-40CE-BAC8-825F519119BC}"/>
            </c:ext>
          </c:extLst>
        </c:ser>
        <c:ser>
          <c:idx val="1"/>
          <c:order val="1"/>
          <c:tx>
            <c:strRef>
              <c:f>Sheet4!$BY$84</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Sheet4!$BW$85:$BW$232</c:f>
              <c:multiLvlStrCache>
                <c:ptCount val="135"/>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1983</c:v>
                  </c:pt>
                  <c:pt idx="17">
                    <c:v>1987</c:v>
                  </c:pt>
                  <c:pt idx="18">
                    <c:v>1991</c:v>
                  </c:pt>
                  <c:pt idx="19">
                    <c:v>1992</c:v>
                  </c:pt>
                  <c:pt idx="20">
                    <c:v>1993</c:v>
                  </c:pt>
                  <c:pt idx="21">
                    <c:v>1994</c:v>
                  </c:pt>
                  <c:pt idx="22">
                    <c:v>1995</c:v>
                  </c:pt>
                  <c:pt idx="23">
                    <c:v>1980</c:v>
                  </c:pt>
                  <c:pt idx="24">
                    <c:v>1985</c:v>
                  </c:pt>
                  <c:pt idx="25">
                    <c:v>1987</c:v>
                  </c:pt>
                  <c:pt idx="26">
                    <c:v>1991</c:v>
                  </c:pt>
                  <c:pt idx="27">
                    <c:v>1992</c:v>
                  </c:pt>
                  <c:pt idx="28">
                    <c:v>1993</c:v>
                  </c:pt>
                  <c:pt idx="29">
                    <c:v>1994</c:v>
                  </c:pt>
                  <c:pt idx="30">
                    <c:v>1995</c:v>
                  </c:pt>
                  <c:pt idx="31">
                    <c:v>1980</c:v>
                  </c:pt>
                  <c:pt idx="32">
                    <c:v>1982</c:v>
                  </c:pt>
                  <c:pt idx="33">
                    <c:v>1983</c:v>
                  </c:pt>
                  <c:pt idx="34">
                    <c:v>1984</c:v>
                  </c:pt>
                  <c:pt idx="35">
                    <c:v>1989</c:v>
                  </c:pt>
                  <c:pt idx="36">
                    <c:v>1991</c:v>
                  </c:pt>
                  <c:pt idx="37">
                    <c:v>1992</c:v>
                  </c:pt>
                  <c:pt idx="38">
                    <c:v>1993</c:v>
                  </c:pt>
                  <c:pt idx="39">
                    <c:v>1994</c:v>
                  </c:pt>
                  <c:pt idx="40">
                    <c:v>1995</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1981</c:v>
                  </c:pt>
                  <c:pt idx="57">
                    <c:v>1982</c:v>
                  </c:pt>
                  <c:pt idx="58">
                    <c:v>1983</c:v>
                  </c:pt>
                  <c:pt idx="59">
                    <c:v>1984</c:v>
                  </c:pt>
                  <c:pt idx="60">
                    <c:v>1985</c:v>
                  </c:pt>
                  <c:pt idx="61">
                    <c:v>1988</c:v>
                  </c:pt>
                  <c:pt idx="62">
                    <c:v>1989</c:v>
                  </c:pt>
                  <c:pt idx="63">
                    <c:v>1990</c:v>
                  </c:pt>
                  <c:pt idx="64">
                    <c:v>1991</c:v>
                  </c:pt>
                  <c:pt idx="65">
                    <c:v>1992</c:v>
                  </c:pt>
                  <c:pt idx="66">
                    <c:v>1993</c:v>
                  </c:pt>
                  <c:pt idx="67">
                    <c:v>1994</c:v>
                  </c:pt>
                  <c:pt idx="68">
                    <c:v>1995</c:v>
                  </c:pt>
                  <c:pt idx="69">
                    <c:v>1981</c:v>
                  </c:pt>
                  <c:pt idx="70">
                    <c:v>1982</c:v>
                  </c:pt>
                  <c:pt idx="71">
                    <c:v>1984</c:v>
                  </c:pt>
                  <c:pt idx="72">
                    <c:v>1986</c:v>
                  </c:pt>
                  <c:pt idx="73">
                    <c:v>1988</c:v>
                  </c:pt>
                  <c:pt idx="74">
                    <c:v>1990</c:v>
                  </c:pt>
                  <c:pt idx="75">
                    <c:v>1991</c:v>
                  </c:pt>
                  <c:pt idx="76">
                    <c:v>1992</c:v>
                  </c:pt>
                  <c:pt idx="77">
                    <c:v>1993</c:v>
                  </c:pt>
                  <c:pt idx="78">
                    <c:v>1994</c:v>
                  </c:pt>
                  <c:pt idx="79">
                    <c:v>1995</c:v>
                  </c:pt>
                  <c:pt idx="80">
                    <c:v>1986</c:v>
                  </c:pt>
                  <c:pt idx="81">
                    <c:v>1987</c:v>
                  </c:pt>
                  <c:pt idx="82">
                    <c:v>1988</c:v>
                  </c:pt>
                  <c:pt idx="83">
                    <c:v>1989</c:v>
                  </c:pt>
                  <c:pt idx="84">
                    <c:v>1990</c:v>
                  </c:pt>
                  <c:pt idx="85">
                    <c:v>1991</c:v>
                  </c:pt>
                  <c:pt idx="86">
                    <c:v>1992</c:v>
                  </c:pt>
                  <c:pt idx="87">
                    <c:v>1993</c:v>
                  </c:pt>
                  <c:pt idx="88">
                    <c:v>1994</c:v>
                  </c:pt>
                  <c:pt idx="89">
                    <c:v>1995</c:v>
                  </c:pt>
                  <c:pt idx="90">
                    <c:v>1980</c:v>
                  </c:pt>
                  <c:pt idx="91">
                    <c:v>1981</c:v>
                  </c:pt>
                  <c:pt idx="92">
                    <c:v>1982</c:v>
                  </c:pt>
                  <c:pt idx="93">
                    <c:v>1983</c:v>
                  </c:pt>
                  <c:pt idx="94">
                    <c:v>1984</c:v>
                  </c:pt>
                  <c:pt idx="95">
                    <c:v>1985</c:v>
                  </c:pt>
                  <c:pt idx="96">
                    <c:v>1986</c:v>
                  </c:pt>
                  <c:pt idx="97">
                    <c:v>1987</c:v>
                  </c:pt>
                  <c:pt idx="98">
                    <c:v>1988</c:v>
                  </c:pt>
                  <c:pt idx="99">
                    <c:v>1989</c:v>
                  </c:pt>
                  <c:pt idx="100">
                    <c:v>1991</c:v>
                  </c:pt>
                  <c:pt idx="101">
                    <c:v>1992</c:v>
                  </c:pt>
                  <c:pt idx="102">
                    <c:v>1993</c:v>
                  </c:pt>
                  <c:pt idx="103">
                    <c:v>1994</c:v>
                  </c:pt>
                  <c:pt idx="104">
                    <c:v>1995</c:v>
                  </c:pt>
                  <c:pt idx="105">
                    <c:v>1981</c:v>
                  </c:pt>
                  <c:pt idx="106">
                    <c:v>1985</c:v>
                  </c:pt>
                  <c:pt idx="107">
                    <c:v>1988</c:v>
                  </c:pt>
                  <c:pt idx="108">
                    <c:v>1990</c:v>
                  </c:pt>
                  <c:pt idx="109">
                    <c:v>1991</c:v>
                  </c:pt>
                  <c:pt idx="110">
                    <c:v>1992</c:v>
                  </c:pt>
                  <c:pt idx="111">
                    <c:v>1993</c:v>
                  </c:pt>
                  <c:pt idx="112">
                    <c:v>1994</c:v>
                  </c:pt>
                  <c:pt idx="113">
                    <c:v>1995</c:v>
                  </c:pt>
                  <c:pt idx="114">
                    <c:v>1980</c:v>
                  </c:pt>
                  <c:pt idx="115">
                    <c:v>1981</c:v>
                  </c:pt>
                  <c:pt idx="116">
                    <c:v>1982</c:v>
                  </c:pt>
                  <c:pt idx="117">
                    <c:v>1983</c:v>
                  </c:pt>
                  <c:pt idx="118">
                    <c:v>1984</c:v>
                  </c:pt>
                  <c:pt idx="119">
                    <c:v>1985</c:v>
                  </c:pt>
                  <c:pt idx="120">
                    <c:v>1986</c:v>
                  </c:pt>
                  <c:pt idx="121">
                    <c:v>1987</c:v>
                  </c:pt>
                  <c:pt idx="122">
                    <c:v>1988</c:v>
                  </c:pt>
                  <c:pt idx="123">
                    <c:v>1989</c:v>
                  </c:pt>
                  <c:pt idx="124">
                    <c:v>1990</c:v>
                  </c:pt>
                  <c:pt idx="125">
                    <c:v>1991</c:v>
                  </c:pt>
                  <c:pt idx="126">
                    <c:v>1992</c:v>
                  </c:pt>
                  <c:pt idx="127">
                    <c:v>1993</c:v>
                  </c:pt>
                  <c:pt idx="128">
                    <c:v>1994</c:v>
                  </c:pt>
                  <c:pt idx="129">
                    <c:v>1995</c:v>
                  </c:pt>
                  <c:pt idx="130">
                    <c:v>1991</c:v>
                  </c:pt>
                  <c:pt idx="131">
                    <c:v>1992</c:v>
                  </c:pt>
                  <c:pt idx="132">
                    <c:v>1993</c:v>
                  </c:pt>
                  <c:pt idx="133">
                    <c:v>1994</c:v>
                  </c:pt>
                  <c:pt idx="134">
                    <c:v>1995</c:v>
                  </c:pt>
                </c:lvl>
                <c:lvl>
                  <c:pt idx="0">
                    <c:v>Action</c:v>
                  </c:pt>
                  <c:pt idx="16">
                    <c:v>Adventure</c:v>
                  </c:pt>
                  <c:pt idx="23">
                    <c:v>Fighting</c:v>
                  </c:pt>
                  <c:pt idx="31">
                    <c:v>Misc</c:v>
                  </c:pt>
                  <c:pt idx="41">
                    <c:v>Platform</c:v>
                  </c:pt>
                  <c:pt idx="56">
                    <c:v>Puzzle</c:v>
                  </c:pt>
                  <c:pt idx="69">
                    <c:v>Racing</c:v>
                  </c:pt>
                  <c:pt idx="80">
                    <c:v>Role-Playing</c:v>
                  </c:pt>
                  <c:pt idx="90">
                    <c:v>Shooter</c:v>
                  </c:pt>
                  <c:pt idx="105">
                    <c:v>Simulation</c:v>
                  </c:pt>
                  <c:pt idx="114">
                    <c:v>Sports</c:v>
                  </c:pt>
                  <c:pt idx="130">
                    <c:v>Strategy</c:v>
                  </c:pt>
                </c:lvl>
              </c:multiLvlStrCache>
            </c:multiLvlStrRef>
          </c:cat>
          <c:val>
            <c:numRef>
              <c:f>Sheet4!$BY$85:$BY$232</c:f>
              <c:numCache>
                <c:formatCode>General</c:formatCode>
                <c:ptCount val="135"/>
                <c:pt idx="0">
                  <c:v>0.02</c:v>
                </c:pt>
                <c:pt idx="1">
                  <c:v>0.80999999999999994</c:v>
                </c:pt>
                <c:pt idx="2">
                  <c:v>0.37999999999999989</c:v>
                </c:pt>
                <c:pt idx="3">
                  <c:v>0.17</c:v>
                </c:pt>
                <c:pt idx="4">
                  <c:v>0.19</c:v>
                </c:pt>
                <c:pt idx="5">
                  <c:v>0.38</c:v>
                </c:pt>
                <c:pt idx="6">
                  <c:v>1.66</c:v>
                </c:pt>
                <c:pt idx="7">
                  <c:v>0.06</c:v>
                </c:pt>
                <c:pt idx="8">
                  <c:v>0.16</c:v>
                </c:pt>
                <c:pt idx="9">
                  <c:v>0.46</c:v>
                </c:pt>
                <c:pt idx="10">
                  <c:v>0.97000000000000008</c:v>
                </c:pt>
                <c:pt idx="11">
                  <c:v>1.08</c:v>
                </c:pt>
                <c:pt idx="12">
                  <c:v>0.96</c:v>
                </c:pt>
                <c:pt idx="13">
                  <c:v>0.22</c:v>
                </c:pt>
                <c:pt idx="14">
                  <c:v>0.12</c:v>
                </c:pt>
                <c:pt idx="15">
                  <c:v>0.45</c:v>
                </c:pt>
                <c:pt idx="16">
                  <c:v>0.02</c:v>
                </c:pt>
                <c:pt idx="17">
                  <c:v>0.5</c:v>
                </c:pt>
                <c:pt idx="18">
                  <c:v>0.31</c:v>
                </c:pt>
                <c:pt idx="19">
                  <c:v>2.81</c:v>
                </c:pt>
                <c:pt idx="20">
                  <c:v>0</c:v>
                </c:pt>
                <c:pt idx="21">
                  <c:v>2.81</c:v>
                </c:pt>
                <c:pt idx="22">
                  <c:v>0.01</c:v>
                </c:pt>
                <c:pt idx="23">
                  <c:v>0.04</c:v>
                </c:pt>
                <c:pt idx="24">
                  <c:v>0</c:v>
                </c:pt>
                <c:pt idx="25">
                  <c:v>0.64999999999999991</c:v>
                </c:pt>
                <c:pt idx="26">
                  <c:v>0</c:v>
                </c:pt>
                <c:pt idx="27">
                  <c:v>2.2799999999999998</c:v>
                </c:pt>
                <c:pt idx="28">
                  <c:v>0.55000000000000004</c:v>
                </c:pt>
                <c:pt idx="29">
                  <c:v>0.98</c:v>
                </c:pt>
                <c:pt idx="30">
                  <c:v>2.84</c:v>
                </c:pt>
                <c:pt idx="31">
                  <c:v>0.15000000000000002</c:v>
                </c:pt>
                <c:pt idx="32">
                  <c:v>0.05</c:v>
                </c:pt>
                <c:pt idx="33">
                  <c:v>0</c:v>
                </c:pt>
                <c:pt idx="34">
                  <c:v>0</c:v>
                </c:pt>
                <c:pt idx="35">
                  <c:v>0</c:v>
                </c:pt>
                <c:pt idx="36">
                  <c:v>0</c:v>
                </c:pt>
                <c:pt idx="37">
                  <c:v>0.71000000000000008</c:v>
                </c:pt>
                <c:pt idx="38">
                  <c:v>0</c:v>
                </c:pt>
                <c:pt idx="39">
                  <c:v>0.81</c:v>
                </c:pt>
                <c:pt idx="40">
                  <c:v>1.56</c:v>
                </c:pt>
                <c:pt idx="41">
                  <c:v>0.37</c:v>
                </c:pt>
                <c:pt idx="42">
                  <c:v>0.28000000000000003</c:v>
                </c:pt>
                <c:pt idx="43">
                  <c:v>0.43</c:v>
                </c:pt>
                <c:pt idx="44">
                  <c:v>0</c:v>
                </c:pt>
                <c:pt idx="45">
                  <c:v>3.77</c:v>
                </c:pt>
                <c:pt idx="46">
                  <c:v>0.18</c:v>
                </c:pt>
                <c:pt idx="47">
                  <c:v>0.14000000000000001</c:v>
                </c:pt>
                <c:pt idx="48">
                  <c:v>4.99</c:v>
                </c:pt>
                <c:pt idx="49">
                  <c:v>3.0799999999999996</c:v>
                </c:pt>
                <c:pt idx="50">
                  <c:v>3.99</c:v>
                </c:pt>
                <c:pt idx="51">
                  <c:v>1.19</c:v>
                </c:pt>
                <c:pt idx="52">
                  <c:v>2.0500000000000003</c:v>
                </c:pt>
                <c:pt idx="53">
                  <c:v>3.1599999999999997</c:v>
                </c:pt>
                <c:pt idx="54">
                  <c:v>5.7299999999999995</c:v>
                </c:pt>
                <c:pt idx="55">
                  <c:v>3.22</c:v>
                </c:pt>
                <c:pt idx="56">
                  <c:v>0.13</c:v>
                </c:pt>
                <c:pt idx="57">
                  <c:v>0.57999999999999996</c:v>
                </c:pt>
                <c:pt idx="58">
                  <c:v>0.05</c:v>
                </c:pt>
                <c:pt idx="59">
                  <c:v>0.18</c:v>
                </c:pt>
                <c:pt idx="60">
                  <c:v>0.19</c:v>
                </c:pt>
                <c:pt idx="61">
                  <c:v>0.69</c:v>
                </c:pt>
                <c:pt idx="62">
                  <c:v>3.6099999999999994</c:v>
                </c:pt>
                <c:pt idx="63">
                  <c:v>0.8</c:v>
                </c:pt>
                <c:pt idx="64">
                  <c:v>0.16</c:v>
                </c:pt>
                <c:pt idx="65">
                  <c:v>0.52</c:v>
                </c:pt>
                <c:pt idx="66">
                  <c:v>0.13</c:v>
                </c:pt>
                <c:pt idx="67">
                  <c:v>0</c:v>
                </c:pt>
                <c:pt idx="68">
                  <c:v>0.13</c:v>
                </c:pt>
                <c:pt idx="69">
                  <c:v>0.03</c:v>
                </c:pt>
                <c:pt idx="70">
                  <c:v>9.0000000000000011E-2</c:v>
                </c:pt>
                <c:pt idx="71">
                  <c:v>0.49</c:v>
                </c:pt>
                <c:pt idx="72">
                  <c:v>0.37</c:v>
                </c:pt>
                <c:pt idx="73">
                  <c:v>0.38</c:v>
                </c:pt>
                <c:pt idx="74">
                  <c:v>1.2</c:v>
                </c:pt>
                <c:pt idx="75">
                  <c:v>0.37</c:v>
                </c:pt>
                <c:pt idx="76">
                  <c:v>1.24</c:v>
                </c:pt>
                <c:pt idx="77">
                  <c:v>0</c:v>
                </c:pt>
                <c:pt idx="78">
                  <c:v>0</c:v>
                </c:pt>
                <c:pt idx="79">
                  <c:v>1.56</c:v>
                </c:pt>
                <c:pt idx="80">
                  <c:v>0</c:v>
                </c:pt>
                <c:pt idx="81">
                  <c:v>0</c:v>
                </c:pt>
                <c:pt idx="82">
                  <c:v>0</c:v>
                </c:pt>
                <c:pt idx="83">
                  <c:v>0</c:v>
                </c:pt>
                <c:pt idx="84">
                  <c:v>0</c:v>
                </c:pt>
                <c:pt idx="85">
                  <c:v>0.09</c:v>
                </c:pt>
                <c:pt idx="86">
                  <c:v>0</c:v>
                </c:pt>
                <c:pt idx="87">
                  <c:v>7.0000000000000007E-2</c:v>
                </c:pt>
                <c:pt idx="88">
                  <c:v>0</c:v>
                </c:pt>
                <c:pt idx="89">
                  <c:v>0.30000000000000004</c:v>
                </c:pt>
                <c:pt idx="90">
                  <c:v>0.43000000000000005</c:v>
                </c:pt>
                <c:pt idx="91">
                  <c:v>0.56000000000000005</c:v>
                </c:pt>
                <c:pt idx="92">
                  <c:v>0.21</c:v>
                </c:pt>
                <c:pt idx="93">
                  <c:v>0.03</c:v>
                </c:pt>
                <c:pt idx="94">
                  <c:v>0.85000000000000009</c:v>
                </c:pt>
                <c:pt idx="95">
                  <c:v>0.14000000000000001</c:v>
                </c:pt>
                <c:pt idx="96">
                  <c:v>0.16</c:v>
                </c:pt>
                <c:pt idx="97">
                  <c:v>0.03</c:v>
                </c:pt>
                <c:pt idx="98">
                  <c:v>0.03</c:v>
                </c:pt>
                <c:pt idx="99">
                  <c:v>0.39</c:v>
                </c:pt>
                <c:pt idx="100">
                  <c:v>0.38</c:v>
                </c:pt>
                <c:pt idx="101">
                  <c:v>0</c:v>
                </c:pt>
                <c:pt idx="102">
                  <c:v>0.51</c:v>
                </c:pt>
                <c:pt idx="103">
                  <c:v>2.5700000000000003</c:v>
                </c:pt>
                <c:pt idx="104">
                  <c:v>0.48</c:v>
                </c:pt>
                <c:pt idx="105">
                  <c:v>0.02</c:v>
                </c:pt>
                <c:pt idx="106">
                  <c:v>0.03</c:v>
                </c:pt>
                <c:pt idx="107">
                  <c:v>0.02</c:v>
                </c:pt>
                <c:pt idx="108">
                  <c:v>0.17</c:v>
                </c:pt>
                <c:pt idx="109">
                  <c:v>0.27</c:v>
                </c:pt>
                <c:pt idx="110">
                  <c:v>0.84</c:v>
                </c:pt>
                <c:pt idx="111">
                  <c:v>0</c:v>
                </c:pt>
                <c:pt idx="112">
                  <c:v>0.23</c:v>
                </c:pt>
                <c:pt idx="113">
                  <c:v>0.63000000000000012</c:v>
                </c:pt>
                <c:pt idx="114">
                  <c:v>0.03</c:v>
                </c:pt>
                <c:pt idx="115">
                  <c:v>0.04</c:v>
                </c:pt>
                <c:pt idx="116">
                  <c:v>0.06</c:v>
                </c:pt>
                <c:pt idx="117">
                  <c:v>0.1</c:v>
                </c:pt>
                <c:pt idx="118">
                  <c:v>0.39</c:v>
                </c:pt>
                <c:pt idx="119">
                  <c:v>0.23</c:v>
                </c:pt>
                <c:pt idx="120">
                  <c:v>0.47000000000000003</c:v>
                </c:pt>
                <c:pt idx="121">
                  <c:v>0.03</c:v>
                </c:pt>
                <c:pt idx="122">
                  <c:v>0.32</c:v>
                </c:pt>
                <c:pt idx="123">
                  <c:v>0.90000000000000013</c:v>
                </c:pt>
                <c:pt idx="124">
                  <c:v>0.5</c:v>
                </c:pt>
                <c:pt idx="125">
                  <c:v>0.1</c:v>
                </c:pt>
                <c:pt idx="126">
                  <c:v>0.25</c:v>
                </c:pt>
                <c:pt idx="127">
                  <c:v>0.01</c:v>
                </c:pt>
                <c:pt idx="128">
                  <c:v>0.55000000000000004</c:v>
                </c:pt>
                <c:pt idx="129">
                  <c:v>1.2799999999999998</c:v>
                </c:pt>
                <c:pt idx="130">
                  <c:v>0</c:v>
                </c:pt>
                <c:pt idx="131">
                  <c:v>0.05</c:v>
                </c:pt>
                <c:pt idx="132">
                  <c:v>0</c:v>
                </c:pt>
                <c:pt idx="133">
                  <c:v>1.08</c:v>
                </c:pt>
                <c:pt idx="134">
                  <c:v>2.44</c:v>
                </c:pt>
              </c:numCache>
            </c:numRef>
          </c:val>
          <c:extLst>
            <c:ext xmlns:c16="http://schemas.microsoft.com/office/drawing/2014/chart" uri="{C3380CC4-5D6E-409C-BE32-E72D297353CC}">
              <c16:uniqueId val="{00000001-5120-40CE-BAC8-825F519119BC}"/>
            </c:ext>
          </c:extLst>
        </c:ser>
        <c:ser>
          <c:idx val="2"/>
          <c:order val="2"/>
          <c:tx>
            <c:strRef>
              <c:f>Sheet4!$BZ$84</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Sheet4!$BW$85:$BW$232</c:f>
              <c:multiLvlStrCache>
                <c:ptCount val="135"/>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1983</c:v>
                  </c:pt>
                  <c:pt idx="17">
                    <c:v>1987</c:v>
                  </c:pt>
                  <c:pt idx="18">
                    <c:v>1991</c:v>
                  </c:pt>
                  <c:pt idx="19">
                    <c:v>1992</c:v>
                  </c:pt>
                  <c:pt idx="20">
                    <c:v>1993</c:v>
                  </c:pt>
                  <c:pt idx="21">
                    <c:v>1994</c:v>
                  </c:pt>
                  <c:pt idx="22">
                    <c:v>1995</c:v>
                  </c:pt>
                  <c:pt idx="23">
                    <c:v>1980</c:v>
                  </c:pt>
                  <c:pt idx="24">
                    <c:v>1985</c:v>
                  </c:pt>
                  <c:pt idx="25">
                    <c:v>1987</c:v>
                  </c:pt>
                  <c:pt idx="26">
                    <c:v>1991</c:v>
                  </c:pt>
                  <c:pt idx="27">
                    <c:v>1992</c:v>
                  </c:pt>
                  <c:pt idx="28">
                    <c:v>1993</c:v>
                  </c:pt>
                  <c:pt idx="29">
                    <c:v>1994</c:v>
                  </c:pt>
                  <c:pt idx="30">
                    <c:v>1995</c:v>
                  </c:pt>
                  <c:pt idx="31">
                    <c:v>1980</c:v>
                  </c:pt>
                  <c:pt idx="32">
                    <c:v>1982</c:v>
                  </c:pt>
                  <c:pt idx="33">
                    <c:v>1983</c:v>
                  </c:pt>
                  <c:pt idx="34">
                    <c:v>1984</c:v>
                  </c:pt>
                  <c:pt idx="35">
                    <c:v>1989</c:v>
                  </c:pt>
                  <c:pt idx="36">
                    <c:v>1991</c:v>
                  </c:pt>
                  <c:pt idx="37">
                    <c:v>1992</c:v>
                  </c:pt>
                  <c:pt idx="38">
                    <c:v>1993</c:v>
                  </c:pt>
                  <c:pt idx="39">
                    <c:v>1994</c:v>
                  </c:pt>
                  <c:pt idx="40">
                    <c:v>1995</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1981</c:v>
                  </c:pt>
                  <c:pt idx="57">
                    <c:v>1982</c:v>
                  </c:pt>
                  <c:pt idx="58">
                    <c:v>1983</c:v>
                  </c:pt>
                  <c:pt idx="59">
                    <c:v>1984</c:v>
                  </c:pt>
                  <c:pt idx="60">
                    <c:v>1985</c:v>
                  </c:pt>
                  <c:pt idx="61">
                    <c:v>1988</c:v>
                  </c:pt>
                  <c:pt idx="62">
                    <c:v>1989</c:v>
                  </c:pt>
                  <c:pt idx="63">
                    <c:v>1990</c:v>
                  </c:pt>
                  <c:pt idx="64">
                    <c:v>1991</c:v>
                  </c:pt>
                  <c:pt idx="65">
                    <c:v>1992</c:v>
                  </c:pt>
                  <c:pt idx="66">
                    <c:v>1993</c:v>
                  </c:pt>
                  <c:pt idx="67">
                    <c:v>1994</c:v>
                  </c:pt>
                  <c:pt idx="68">
                    <c:v>1995</c:v>
                  </c:pt>
                  <c:pt idx="69">
                    <c:v>1981</c:v>
                  </c:pt>
                  <c:pt idx="70">
                    <c:v>1982</c:v>
                  </c:pt>
                  <c:pt idx="71">
                    <c:v>1984</c:v>
                  </c:pt>
                  <c:pt idx="72">
                    <c:v>1986</c:v>
                  </c:pt>
                  <c:pt idx="73">
                    <c:v>1988</c:v>
                  </c:pt>
                  <c:pt idx="74">
                    <c:v>1990</c:v>
                  </c:pt>
                  <c:pt idx="75">
                    <c:v>1991</c:v>
                  </c:pt>
                  <c:pt idx="76">
                    <c:v>1992</c:v>
                  </c:pt>
                  <c:pt idx="77">
                    <c:v>1993</c:v>
                  </c:pt>
                  <c:pt idx="78">
                    <c:v>1994</c:v>
                  </c:pt>
                  <c:pt idx="79">
                    <c:v>1995</c:v>
                  </c:pt>
                  <c:pt idx="80">
                    <c:v>1986</c:v>
                  </c:pt>
                  <c:pt idx="81">
                    <c:v>1987</c:v>
                  </c:pt>
                  <c:pt idx="82">
                    <c:v>1988</c:v>
                  </c:pt>
                  <c:pt idx="83">
                    <c:v>1989</c:v>
                  </c:pt>
                  <c:pt idx="84">
                    <c:v>1990</c:v>
                  </c:pt>
                  <c:pt idx="85">
                    <c:v>1991</c:v>
                  </c:pt>
                  <c:pt idx="86">
                    <c:v>1992</c:v>
                  </c:pt>
                  <c:pt idx="87">
                    <c:v>1993</c:v>
                  </c:pt>
                  <c:pt idx="88">
                    <c:v>1994</c:v>
                  </c:pt>
                  <c:pt idx="89">
                    <c:v>1995</c:v>
                  </c:pt>
                  <c:pt idx="90">
                    <c:v>1980</c:v>
                  </c:pt>
                  <c:pt idx="91">
                    <c:v>1981</c:v>
                  </c:pt>
                  <c:pt idx="92">
                    <c:v>1982</c:v>
                  </c:pt>
                  <c:pt idx="93">
                    <c:v>1983</c:v>
                  </c:pt>
                  <c:pt idx="94">
                    <c:v>1984</c:v>
                  </c:pt>
                  <c:pt idx="95">
                    <c:v>1985</c:v>
                  </c:pt>
                  <c:pt idx="96">
                    <c:v>1986</c:v>
                  </c:pt>
                  <c:pt idx="97">
                    <c:v>1987</c:v>
                  </c:pt>
                  <c:pt idx="98">
                    <c:v>1988</c:v>
                  </c:pt>
                  <c:pt idx="99">
                    <c:v>1989</c:v>
                  </c:pt>
                  <c:pt idx="100">
                    <c:v>1991</c:v>
                  </c:pt>
                  <c:pt idx="101">
                    <c:v>1992</c:v>
                  </c:pt>
                  <c:pt idx="102">
                    <c:v>1993</c:v>
                  </c:pt>
                  <c:pt idx="103">
                    <c:v>1994</c:v>
                  </c:pt>
                  <c:pt idx="104">
                    <c:v>1995</c:v>
                  </c:pt>
                  <c:pt idx="105">
                    <c:v>1981</c:v>
                  </c:pt>
                  <c:pt idx="106">
                    <c:v>1985</c:v>
                  </c:pt>
                  <c:pt idx="107">
                    <c:v>1988</c:v>
                  </c:pt>
                  <c:pt idx="108">
                    <c:v>1990</c:v>
                  </c:pt>
                  <c:pt idx="109">
                    <c:v>1991</c:v>
                  </c:pt>
                  <c:pt idx="110">
                    <c:v>1992</c:v>
                  </c:pt>
                  <c:pt idx="111">
                    <c:v>1993</c:v>
                  </c:pt>
                  <c:pt idx="112">
                    <c:v>1994</c:v>
                  </c:pt>
                  <c:pt idx="113">
                    <c:v>1995</c:v>
                  </c:pt>
                  <c:pt idx="114">
                    <c:v>1980</c:v>
                  </c:pt>
                  <c:pt idx="115">
                    <c:v>1981</c:v>
                  </c:pt>
                  <c:pt idx="116">
                    <c:v>1982</c:v>
                  </c:pt>
                  <c:pt idx="117">
                    <c:v>1983</c:v>
                  </c:pt>
                  <c:pt idx="118">
                    <c:v>1984</c:v>
                  </c:pt>
                  <c:pt idx="119">
                    <c:v>1985</c:v>
                  </c:pt>
                  <c:pt idx="120">
                    <c:v>1986</c:v>
                  </c:pt>
                  <c:pt idx="121">
                    <c:v>1987</c:v>
                  </c:pt>
                  <c:pt idx="122">
                    <c:v>1988</c:v>
                  </c:pt>
                  <c:pt idx="123">
                    <c:v>1989</c:v>
                  </c:pt>
                  <c:pt idx="124">
                    <c:v>1990</c:v>
                  </c:pt>
                  <c:pt idx="125">
                    <c:v>1991</c:v>
                  </c:pt>
                  <c:pt idx="126">
                    <c:v>1992</c:v>
                  </c:pt>
                  <c:pt idx="127">
                    <c:v>1993</c:v>
                  </c:pt>
                  <c:pt idx="128">
                    <c:v>1994</c:v>
                  </c:pt>
                  <c:pt idx="129">
                    <c:v>1995</c:v>
                  </c:pt>
                  <c:pt idx="130">
                    <c:v>1991</c:v>
                  </c:pt>
                  <c:pt idx="131">
                    <c:v>1992</c:v>
                  </c:pt>
                  <c:pt idx="132">
                    <c:v>1993</c:v>
                  </c:pt>
                  <c:pt idx="133">
                    <c:v>1994</c:v>
                  </c:pt>
                  <c:pt idx="134">
                    <c:v>1995</c:v>
                  </c:pt>
                </c:lvl>
                <c:lvl>
                  <c:pt idx="0">
                    <c:v>Action</c:v>
                  </c:pt>
                  <c:pt idx="16">
                    <c:v>Adventure</c:v>
                  </c:pt>
                  <c:pt idx="23">
                    <c:v>Fighting</c:v>
                  </c:pt>
                  <c:pt idx="31">
                    <c:v>Misc</c:v>
                  </c:pt>
                  <c:pt idx="41">
                    <c:v>Platform</c:v>
                  </c:pt>
                  <c:pt idx="56">
                    <c:v>Puzzle</c:v>
                  </c:pt>
                  <c:pt idx="69">
                    <c:v>Racing</c:v>
                  </c:pt>
                  <c:pt idx="80">
                    <c:v>Role-Playing</c:v>
                  </c:pt>
                  <c:pt idx="90">
                    <c:v>Shooter</c:v>
                  </c:pt>
                  <c:pt idx="105">
                    <c:v>Simulation</c:v>
                  </c:pt>
                  <c:pt idx="114">
                    <c:v>Sports</c:v>
                  </c:pt>
                  <c:pt idx="130">
                    <c:v>Strategy</c:v>
                  </c:pt>
                </c:lvl>
              </c:multiLvlStrCache>
            </c:multiLvlStrRef>
          </c:cat>
          <c:val>
            <c:numRef>
              <c:f>Sheet4!$BZ$85:$BZ$232</c:f>
              <c:numCache>
                <c:formatCode>General</c:formatCode>
                <c:ptCount val="135"/>
                <c:pt idx="0">
                  <c:v>0</c:v>
                </c:pt>
                <c:pt idx="1">
                  <c:v>0</c:v>
                </c:pt>
                <c:pt idx="2">
                  <c:v>0</c:v>
                </c:pt>
                <c:pt idx="3">
                  <c:v>0</c:v>
                </c:pt>
                <c:pt idx="4">
                  <c:v>0.83</c:v>
                </c:pt>
                <c:pt idx="5">
                  <c:v>1.44</c:v>
                </c:pt>
                <c:pt idx="6">
                  <c:v>5.31</c:v>
                </c:pt>
                <c:pt idx="7">
                  <c:v>0</c:v>
                </c:pt>
                <c:pt idx="8">
                  <c:v>0.42</c:v>
                </c:pt>
                <c:pt idx="9">
                  <c:v>0.31</c:v>
                </c:pt>
                <c:pt idx="10">
                  <c:v>1.01</c:v>
                </c:pt>
                <c:pt idx="11">
                  <c:v>2.06</c:v>
                </c:pt>
                <c:pt idx="12">
                  <c:v>0.54</c:v>
                </c:pt>
                <c:pt idx="13">
                  <c:v>0.92</c:v>
                </c:pt>
                <c:pt idx="14">
                  <c:v>0.84</c:v>
                </c:pt>
                <c:pt idx="15">
                  <c:v>1.26</c:v>
                </c:pt>
                <c:pt idx="16">
                  <c:v>0</c:v>
                </c:pt>
                <c:pt idx="17">
                  <c:v>1.61</c:v>
                </c:pt>
                <c:pt idx="18">
                  <c:v>1.04</c:v>
                </c:pt>
                <c:pt idx="19">
                  <c:v>2.97</c:v>
                </c:pt>
                <c:pt idx="20">
                  <c:v>7.0000000000000007E-2</c:v>
                </c:pt>
                <c:pt idx="21">
                  <c:v>0.87000000000000011</c:v>
                </c:pt>
                <c:pt idx="22">
                  <c:v>0.67</c:v>
                </c:pt>
                <c:pt idx="23">
                  <c:v>0</c:v>
                </c:pt>
                <c:pt idx="24">
                  <c:v>1.05</c:v>
                </c:pt>
                <c:pt idx="25">
                  <c:v>1.8699999999999999</c:v>
                </c:pt>
                <c:pt idx="26">
                  <c:v>0.39</c:v>
                </c:pt>
                <c:pt idx="27">
                  <c:v>5.75</c:v>
                </c:pt>
                <c:pt idx="28">
                  <c:v>6.11</c:v>
                </c:pt>
                <c:pt idx="29">
                  <c:v>4.4400000000000004</c:v>
                </c:pt>
                <c:pt idx="30">
                  <c:v>7.0499999999999989</c:v>
                </c:pt>
                <c:pt idx="31">
                  <c:v>0</c:v>
                </c:pt>
                <c:pt idx="32">
                  <c:v>0</c:v>
                </c:pt>
                <c:pt idx="33">
                  <c:v>2.13</c:v>
                </c:pt>
                <c:pt idx="34">
                  <c:v>1.45</c:v>
                </c:pt>
                <c:pt idx="35">
                  <c:v>1.28</c:v>
                </c:pt>
                <c:pt idx="36">
                  <c:v>0.08</c:v>
                </c:pt>
                <c:pt idx="37">
                  <c:v>1.81</c:v>
                </c:pt>
                <c:pt idx="38">
                  <c:v>0.3</c:v>
                </c:pt>
                <c:pt idx="39">
                  <c:v>0.45999999999999996</c:v>
                </c:pt>
                <c:pt idx="40">
                  <c:v>2.4299999999999997</c:v>
                </c:pt>
                <c:pt idx="41">
                  <c:v>0</c:v>
                </c:pt>
                <c:pt idx="42">
                  <c:v>0</c:v>
                </c:pt>
                <c:pt idx="43">
                  <c:v>3.6199999999999997</c:v>
                </c:pt>
                <c:pt idx="44">
                  <c:v>0.69</c:v>
                </c:pt>
                <c:pt idx="45">
                  <c:v>8.67</c:v>
                </c:pt>
                <c:pt idx="46">
                  <c:v>8.1100000000000012</c:v>
                </c:pt>
                <c:pt idx="47">
                  <c:v>0.69</c:v>
                </c:pt>
                <c:pt idx="48">
                  <c:v>5.6999999999999993</c:v>
                </c:pt>
                <c:pt idx="49">
                  <c:v>4.97</c:v>
                </c:pt>
                <c:pt idx="50">
                  <c:v>4.28</c:v>
                </c:pt>
                <c:pt idx="51">
                  <c:v>1.9100000000000001</c:v>
                </c:pt>
                <c:pt idx="52">
                  <c:v>2.79</c:v>
                </c:pt>
                <c:pt idx="53">
                  <c:v>5.21</c:v>
                </c:pt>
                <c:pt idx="54">
                  <c:v>7.0200000000000014</c:v>
                </c:pt>
                <c:pt idx="55">
                  <c:v>6.3599999999999994</c:v>
                </c:pt>
                <c:pt idx="56">
                  <c:v>0</c:v>
                </c:pt>
                <c:pt idx="57">
                  <c:v>0</c:v>
                </c:pt>
                <c:pt idx="58">
                  <c:v>0</c:v>
                </c:pt>
                <c:pt idx="59">
                  <c:v>2.23</c:v>
                </c:pt>
                <c:pt idx="60">
                  <c:v>1.6600000000000001</c:v>
                </c:pt>
                <c:pt idx="61">
                  <c:v>1.81</c:v>
                </c:pt>
                <c:pt idx="62">
                  <c:v>6.77</c:v>
                </c:pt>
                <c:pt idx="63">
                  <c:v>1.93</c:v>
                </c:pt>
                <c:pt idx="64">
                  <c:v>2.11</c:v>
                </c:pt>
                <c:pt idx="65">
                  <c:v>2.6799999999999997</c:v>
                </c:pt>
                <c:pt idx="66">
                  <c:v>2.3899999999999997</c:v>
                </c:pt>
                <c:pt idx="67">
                  <c:v>1.53</c:v>
                </c:pt>
                <c:pt idx="68">
                  <c:v>2.34</c:v>
                </c:pt>
                <c:pt idx="69">
                  <c:v>0</c:v>
                </c:pt>
                <c:pt idx="70">
                  <c:v>0</c:v>
                </c:pt>
                <c:pt idx="71">
                  <c:v>3.09</c:v>
                </c:pt>
                <c:pt idx="72">
                  <c:v>0.41</c:v>
                </c:pt>
                <c:pt idx="73">
                  <c:v>0.19</c:v>
                </c:pt>
                <c:pt idx="74">
                  <c:v>1.48</c:v>
                </c:pt>
                <c:pt idx="75">
                  <c:v>0.15</c:v>
                </c:pt>
                <c:pt idx="76">
                  <c:v>4.09</c:v>
                </c:pt>
                <c:pt idx="77">
                  <c:v>0.36</c:v>
                </c:pt>
                <c:pt idx="78">
                  <c:v>2.13</c:v>
                </c:pt>
                <c:pt idx="79">
                  <c:v>1.95</c:v>
                </c:pt>
                <c:pt idx="80">
                  <c:v>0.52</c:v>
                </c:pt>
                <c:pt idx="81">
                  <c:v>4.18</c:v>
                </c:pt>
                <c:pt idx="82">
                  <c:v>5.78</c:v>
                </c:pt>
                <c:pt idx="83">
                  <c:v>2.2000000000000002</c:v>
                </c:pt>
                <c:pt idx="84">
                  <c:v>4.42</c:v>
                </c:pt>
                <c:pt idx="85">
                  <c:v>2.81</c:v>
                </c:pt>
                <c:pt idx="86">
                  <c:v>6.83</c:v>
                </c:pt>
                <c:pt idx="87">
                  <c:v>5.25</c:v>
                </c:pt>
                <c:pt idx="88">
                  <c:v>6.23</c:v>
                </c:pt>
                <c:pt idx="89">
                  <c:v>13.09</c:v>
                </c:pt>
                <c:pt idx="90">
                  <c:v>0</c:v>
                </c:pt>
                <c:pt idx="91">
                  <c:v>0</c:v>
                </c:pt>
                <c:pt idx="92">
                  <c:v>0</c:v>
                </c:pt>
                <c:pt idx="93">
                  <c:v>0</c:v>
                </c:pt>
                <c:pt idx="94">
                  <c:v>1.96</c:v>
                </c:pt>
                <c:pt idx="95">
                  <c:v>0.21</c:v>
                </c:pt>
                <c:pt idx="96">
                  <c:v>2.77</c:v>
                </c:pt>
                <c:pt idx="97">
                  <c:v>0</c:v>
                </c:pt>
                <c:pt idx="98">
                  <c:v>0</c:v>
                </c:pt>
                <c:pt idx="99">
                  <c:v>0.36</c:v>
                </c:pt>
                <c:pt idx="100">
                  <c:v>0.5</c:v>
                </c:pt>
                <c:pt idx="101">
                  <c:v>0.26</c:v>
                </c:pt>
                <c:pt idx="102">
                  <c:v>0.89</c:v>
                </c:pt>
                <c:pt idx="103">
                  <c:v>1.67</c:v>
                </c:pt>
                <c:pt idx="104">
                  <c:v>2.85</c:v>
                </c:pt>
                <c:pt idx="105">
                  <c:v>0</c:v>
                </c:pt>
                <c:pt idx="106">
                  <c:v>0</c:v>
                </c:pt>
                <c:pt idx="107">
                  <c:v>0</c:v>
                </c:pt>
                <c:pt idx="108">
                  <c:v>0.48</c:v>
                </c:pt>
                <c:pt idx="109">
                  <c:v>0.91</c:v>
                </c:pt>
                <c:pt idx="110">
                  <c:v>0</c:v>
                </c:pt>
                <c:pt idx="111">
                  <c:v>0.19</c:v>
                </c:pt>
                <c:pt idx="112">
                  <c:v>2.1</c:v>
                </c:pt>
                <c:pt idx="113">
                  <c:v>2.0300000000000002</c:v>
                </c:pt>
                <c:pt idx="114">
                  <c:v>0</c:v>
                </c:pt>
                <c:pt idx="115">
                  <c:v>0</c:v>
                </c:pt>
                <c:pt idx="116">
                  <c:v>0</c:v>
                </c:pt>
                <c:pt idx="117">
                  <c:v>2.35</c:v>
                </c:pt>
                <c:pt idx="118">
                  <c:v>4.0199999999999996</c:v>
                </c:pt>
                <c:pt idx="119">
                  <c:v>1.53</c:v>
                </c:pt>
                <c:pt idx="120">
                  <c:v>2.69</c:v>
                </c:pt>
                <c:pt idx="121">
                  <c:v>3.2800000000000002</c:v>
                </c:pt>
                <c:pt idx="122">
                  <c:v>1.86</c:v>
                </c:pt>
                <c:pt idx="123">
                  <c:v>2.4700000000000002</c:v>
                </c:pt>
                <c:pt idx="124">
                  <c:v>1.28</c:v>
                </c:pt>
                <c:pt idx="125">
                  <c:v>1.8800000000000001</c:v>
                </c:pt>
                <c:pt idx="126">
                  <c:v>0.90000000000000013</c:v>
                </c:pt>
                <c:pt idx="127">
                  <c:v>3.13</c:v>
                </c:pt>
                <c:pt idx="128">
                  <c:v>5.23</c:v>
                </c:pt>
                <c:pt idx="129">
                  <c:v>3.87</c:v>
                </c:pt>
                <c:pt idx="130">
                  <c:v>0.94</c:v>
                </c:pt>
                <c:pt idx="131">
                  <c:v>0.28999999999999998</c:v>
                </c:pt>
                <c:pt idx="132">
                  <c:v>0.51</c:v>
                </c:pt>
                <c:pt idx="133">
                  <c:v>1.4700000000000002</c:v>
                </c:pt>
                <c:pt idx="134">
                  <c:v>1.85</c:v>
                </c:pt>
              </c:numCache>
            </c:numRef>
          </c:val>
          <c:extLst>
            <c:ext xmlns:c16="http://schemas.microsoft.com/office/drawing/2014/chart" uri="{C3380CC4-5D6E-409C-BE32-E72D297353CC}">
              <c16:uniqueId val="{00000002-5120-40CE-BAC8-825F519119BC}"/>
            </c:ext>
          </c:extLst>
        </c:ser>
        <c:ser>
          <c:idx val="3"/>
          <c:order val="3"/>
          <c:tx>
            <c:strRef>
              <c:f>Sheet4!$CA$84</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Sheet4!$BW$85:$BW$232</c:f>
              <c:multiLvlStrCache>
                <c:ptCount val="135"/>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1983</c:v>
                  </c:pt>
                  <c:pt idx="17">
                    <c:v>1987</c:v>
                  </c:pt>
                  <c:pt idx="18">
                    <c:v>1991</c:v>
                  </c:pt>
                  <c:pt idx="19">
                    <c:v>1992</c:v>
                  </c:pt>
                  <c:pt idx="20">
                    <c:v>1993</c:v>
                  </c:pt>
                  <c:pt idx="21">
                    <c:v>1994</c:v>
                  </c:pt>
                  <c:pt idx="22">
                    <c:v>1995</c:v>
                  </c:pt>
                  <c:pt idx="23">
                    <c:v>1980</c:v>
                  </c:pt>
                  <c:pt idx="24">
                    <c:v>1985</c:v>
                  </c:pt>
                  <c:pt idx="25">
                    <c:v>1987</c:v>
                  </c:pt>
                  <c:pt idx="26">
                    <c:v>1991</c:v>
                  </c:pt>
                  <c:pt idx="27">
                    <c:v>1992</c:v>
                  </c:pt>
                  <c:pt idx="28">
                    <c:v>1993</c:v>
                  </c:pt>
                  <c:pt idx="29">
                    <c:v>1994</c:v>
                  </c:pt>
                  <c:pt idx="30">
                    <c:v>1995</c:v>
                  </c:pt>
                  <c:pt idx="31">
                    <c:v>1980</c:v>
                  </c:pt>
                  <c:pt idx="32">
                    <c:v>1982</c:v>
                  </c:pt>
                  <c:pt idx="33">
                    <c:v>1983</c:v>
                  </c:pt>
                  <c:pt idx="34">
                    <c:v>1984</c:v>
                  </c:pt>
                  <c:pt idx="35">
                    <c:v>1989</c:v>
                  </c:pt>
                  <c:pt idx="36">
                    <c:v>1991</c:v>
                  </c:pt>
                  <c:pt idx="37">
                    <c:v>1992</c:v>
                  </c:pt>
                  <c:pt idx="38">
                    <c:v>1993</c:v>
                  </c:pt>
                  <c:pt idx="39">
                    <c:v>1994</c:v>
                  </c:pt>
                  <c:pt idx="40">
                    <c:v>1995</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1981</c:v>
                  </c:pt>
                  <c:pt idx="57">
                    <c:v>1982</c:v>
                  </c:pt>
                  <c:pt idx="58">
                    <c:v>1983</c:v>
                  </c:pt>
                  <c:pt idx="59">
                    <c:v>1984</c:v>
                  </c:pt>
                  <c:pt idx="60">
                    <c:v>1985</c:v>
                  </c:pt>
                  <c:pt idx="61">
                    <c:v>1988</c:v>
                  </c:pt>
                  <c:pt idx="62">
                    <c:v>1989</c:v>
                  </c:pt>
                  <c:pt idx="63">
                    <c:v>1990</c:v>
                  </c:pt>
                  <c:pt idx="64">
                    <c:v>1991</c:v>
                  </c:pt>
                  <c:pt idx="65">
                    <c:v>1992</c:v>
                  </c:pt>
                  <c:pt idx="66">
                    <c:v>1993</c:v>
                  </c:pt>
                  <c:pt idx="67">
                    <c:v>1994</c:v>
                  </c:pt>
                  <c:pt idx="68">
                    <c:v>1995</c:v>
                  </c:pt>
                  <c:pt idx="69">
                    <c:v>1981</c:v>
                  </c:pt>
                  <c:pt idx="70">
                    <c:v>1982</c:v>
                  </c:pt>
                  <c:pt idx="71">
                    <c:v>1984</c:v>
                  </c:pt>
                  <c:pt idx="72">
                    <c:v>1986</c:v>
                  </c:pt>
                  <c:pt idx="73">
                    <c:v>1988</c:v>
                  </c:pt>
                  <c:pt idx="74">
                    <c:v>1990</c:v>
                  </c:pt>
                  <c:pt idx="75">
                    <c:v>1991</c:v>
                  </c:pt>
                  <c:pt idx="76">
                    <c:v>1992</c:v>
                  </c:pt>
                  <c:pt idx="77">
                    <c:v>1993</c:v>
                  </c:pt>
                  <c:pt idx="78">
                    <c:v>1994</c:v>
                  </c:pt>
                  <c:pt idx="79">
                    <c:v>1995</c:v>
                  </c:pt>
                  <c:pt idx="80">
                    <c:v>1986</c:v>
                  </c:pt>
                  <c:pt idx="81">
                    <c:v>1987</c:v>
                  </c:pt>
                  <c:pt idx="82">
                    <c:v>1988</c:v>
                  </c:pt>
                  <c:pt idx="83">
                    <c:v>1989</c:v>
                  </c:pt>
                  <c:pt idx="84">
                    <c:v>1990</c:v>
                  </c:pt>
                  <c:pt idx="85">
                    <c:v>1991</c:v>
                  </c:pt>
                  <c:pt idx="86">
                    <c:v>1992</c:v>
                  </c:pt>
                  <c:pt idx="87">
                    <c:v>1993</c:v>
                  </c:pt>
                  <c:pt idx="88">
                    <c:v>1994</c:v>
                  </c:pt>
                  <c:pt idx="89">
                    <c:v>1995</c:v>
                  </c:pt>
                  <c:pt idx="90">
                    <c:v>1980</c:v>
                  </c:pt>
                  <c:pt idx="91">
                    <c:v>1981</c:v>
                  </c:pt>
                  <c:pt idx="92">
                    <c:v>1982</c:v>
                  </c:pt>
                  <c:pt idx="93">
                    <c:v>1983</c:v>
                  </c:pt>
                  <c:pt idx="94">
                    <c:v>1984</c:v>
                  </c:pt>
                  <c:pt idx="95">
                    <c:v>1985</c:v>
                  </c:pt>
                  <c:pt idx="96">
                    <c:v>1986</c:v>
                  </c:pt>
                  <c:pt idx="97">
                    <c:v>1987</c:v>
                  </c:pt>
                  <c:pt idx="98">
                    <c:v>1988</c:v>
                  </c:pt>
                  <c:pt idx="99">
                    <c:v>1989</c:v>
                  </c:pt>
                  <c:pt idx="100">
                    <c:v>1991</c:v>
                  </c:pt>
                  <c:pt idx="101">
                    <c:v>1992</c:v>
                  </c:pt>
                  <c:pt idx="102">
                    <c:v>1993</c:v>
                  </c:pt>
                  <c:pt idx="103">
                    <c:v>1994</c:v>
                  </c:pt>
                  <c:pt idx="104">
                    <c:v>1995</c:v>
                  </c:pt>
                  <c:pt idx="105">
                    <c:v>1981</c:v>
                  </c:pt>
                  <c:pt idx="106">
                    <c:v>1985</c:v>
                  </c:pt>
                  <c:pt idx="107">
                    <c:v>1988</c:v>
                  </c:pt>
                  <c:pt idx="108">
                    <c:v>1990</c:v>
                  </c:pt>
                  <c:pt idx="109">
                    <c:v>1991</c:v>
                  </c:pt>
                  <c:pt idx="110">
                    <c:v>1992</c:v>
                  </c:pt>
                  <c:pt idx="111">
                    <c:v>1993</c:v>
                  </c:pt>
                  <c:pt idx="112">
                    <c:v>1994</c:v>
                  </c:pt>
                  <c:pt idx="113">
                    <c:v>1995</c:v>
                  </c:pt>
                  <c:pt idx="114">
                    <c:v>1980</c:v>
                  </c:pt>
                  <c:pt idx="115">
                    <c:v>1981</c:v>
                  </c:pt>
                  <c:pt idx="116">
                    <c:v>1982</c:v>
                  </c:pt>
                  <c:pt idx="117">
                    <c:v>1983</c:v>
                  </c:pt>
                  <c:pt idx="118">
                    <c:v>1984</c:v>
                  </c:pt>
                  <c:pt idx="119">
                    <c:v>1985</c:v>
                  </c:pt>
                  <c:pt idx="120">
                    <c:v>1986</c:v>
                  </c:pt>
                  <c:pt idx="121">
                    <c:v>1987</c:v>
                  </c:pt>
                  <c:pt idx="122">
                    <c:v>1988</c:v>
                  </c:pt>
                  <c:pt idx="123">
                    <c:v>1989</c:v>
                  </c:pt>
                  <c:pt idx="124">
                    <c:v>1990</c:v>
                  </c:pt>
                  <c:pt idx="125">
                    <c:v>1991</c:v>
                  </c:pt>
                  <c:pt idx="126">
                    <c:v>1992</c:v>
                  </c:pt>
                  <c:pt idx="127">
                    <c:v>1993</c:v>
                  </c:pt>
                  <c:pt idx="128">
                    <c:v>1994</c:v>
                  </c:pt>
                  <c:pt idx="129">
                    <c:v>1995</c:v>
                  </c:pt>
                  <c:pt idx="130">
                    <c:v>1991</c:v>
                  </c:pt>
                  <c:pt idx="131">
                    <c:v>1992</c:v>
                  </c:pt>
                  <c:pt idx="132">
                    <c:v>1993</c:v>
                  </c:pt>
                  <c:pt idx="133">
                    <c:v>1994</c:v>
                  </c:pt>
                  <c:pt idx="134">
                    <c:v>1995</c:v>
                  </c:pt>
                </c:lvl>
                <c:lvl>
                  <c:pt idx="0">
                    <c:v>Action</c:v>
                  </c:pt>
                  <c:pt idx="16">
                    <c:v>Adventure</c:v>
                  </c:pt>
                  <c:pt idx="23">
                    <c:v>Fighting</c:v>
                  </c:pt>
                  <c:pt idx="31">
                    <c:v>Misc</c:v>
                  </c:pt>
                  <c:pt idx="41">
                    <c:v>Platform</c:v>
                  </c:pt>
                  <c:pt idx="56">
                    <c:v>Puzzle</c:v>
                  </c:pt>
                  <c:pt idx="69">
                    <c:v>Racing</c:v>
                  </c:pt>
                  <c:pt idx="80">
                    <c:v>Role-Playing</c:v>
                  </c:pt>
                  <c:pt idx="90">
                    <c:v>Shooter</c:v>
                  </c:pt>
                  <c:pt idx="105">
                    <c:v>Simulation</c:v>
                  </c:pt>
                  <c:pt idx="114">
                    <c:v>Sports</c:v>
                  </c:pt>
                  <c:pt idx="130">
                    <c:v>Strategy</c:v>
                  </c:pt>
                </c:lvl>
              </c:multiLvlStrCache>
            </c:multiLvlStrRef>
          </c:cat>
          <c:val>
            <c:numRef>
              <c:f>Sheet4!$CA$85:$CA$232</c:f>
              <c:numCache>
                <c:formatCode>General</c:formatCode>
                <c:ptCount val="135"/>
                <c:pt idx="0">
                  <c:v>0</c:v>
                </c:pt>
                <c:pt idx="1">
                  <c:v>0.12000000000000001</c:v>
                </c:pt>
                <c:pt idx="2">
                  <c:v>0.05</c:v>
                </c:pt>
                <c:pt idx="3">
                  <c:v>0.02</c:v>
                </c:pt>
                <c:pt idx="4">
                  <c:v>0.03</c:v>
                </c:pt>
                <c:pt idx="5">
                  <c:v>0.06</c:v>
                </c:pt>
                <c:pt idx="6">
                  <c:v>0.25</c:v>
                </c:pt>
                <c:pt idx="7">
                  <c:v>0.01</c:v>
                </c:pt>
                <c:pt idx="8">
                  <c:v>0.01</c:v>
                </c:pt>
                <c:pt idx="9">
                  <c:v>0.05</c:v>
                </c:pt>
                <c:pt idx="10">
                  <c:v>0.14000000000000001</c:v>
                </c:pt>
                <c:pt idx="11">
                  <c:v>0.15</c:v>
                </c:pt>
                <c:pt idx="12">
                  <c:v>0.13</c:v>
                </c:pt>
                <c:pt idx="13">
                  <c:v>0.03</c:v>
                </c:pt>
                <c:pt idx="14">
                  <c:v>0.02</c:v>
                </c:pt>
                <c:pt idx="15">
                  <c:v>0.14000000000000001</c:v>
                </c:pt>
                <c:pt idx="16">
                  <c:v>0</c:v>
                </c:pt>
                <c:pt idx="17">
                  <c:v>0.08</c:v>
                </c:pt>
                <c:pt idx="18">
                  <c:v>0.04</c:v>
                </c:pt>
                <c:pt idx="19">
                  <c:v>0.28999999999999998</c:v>
                </c:pt>
                <c:pt idx="20">
                  <c:v>0</c:v>
                </c:pt>
                <c:pt idx="21">
                  <c:v>0</c:v>
                </c:pt>
                <c:pt idx="22">
                  <c:v>0.01</c:v>
                </c:pt>
                <c:pt idx="23">
                  <c:v>0.01</c:v>
                </c:pt>
                <c:pt idx="24">
                  <c:v>0</c:v>
                </c:pt>
                <c:pt idx="25">
                  <c:v>0.1</c:v>
                </c:pt>
                <c:pt idx="26">
                  <c:v>0</c:v>
                </c:pt>
                <c:pt idx="27">
                  <c:v>0.32</c:v>
                </c:pt>
                <c:pt idx="28">
                  <c:v>0.09</c:v>
                </c:pt>
                <c:pt idx="29">
                  <c:v>0.2</c:v>
                </c:pt>
                <c:pt idx="30">
                  <c:v>0.56000000000000005</c:v>
                </c:pt>
                <c:pt idx="31">
                  <c:v>0.02</c:v>
                </c:pt>
                <c:pt idx="32">
                  <c:v>0.01</c:v>
                </c:pt>
                <c:pt idx="33">
                  <c:v>0</c:v>
                </c:pt>
                <c:pt idx="34">
                  <c:v>0</c:v>
                </c:pt>
                <c:pt idx="35">
                  <c:v>0</c:v>
                </c:pt>
                <c:pt idx="36">
                  <c:v>0</c:v>
                </c:pt>
                <c:pt idx="37">
                  <c:v>0.12000000000000001</c:v>
                </c:pt>
                <c:pt idx="38">
                  <c:v>0</c:v>
                </c:pt>
                <c:pt idx="39">
                  <c:v>0.1</c:v>
                </c:pt>
                <c:pt idx="40">
                  <c:v>0.09</c:v>
                </c:pt>
                <c:pt idx="41">
                  <c:v>0.08</c:v>
                </c:pt>
                <c:pt idx="42">
                  <c:v>0.06</c:v>
                </c:pt>
                <c:pt idx="43">
                  <c:v>0.08</c:v>
                </c:pt>
                <c:pt idx="44">
                  <c:v>0</c:v>
                </c:pt>
                <c:pt idx="45">
                  <c:v>0.8</c:v>
                </c:pt>
                <c:pt idx="46">
                  <c:v>0.03</c:v>
                </c:pt>
                <c:pt idx="47">
                  <c:v>0.01</c:v>
                </c:pt>
                <c:pt idx="48">
                  <c:v>0.70000000000000007</c:v>
                </c:pt>
                <c:pt idx="49">
                  <c:v>0.47</c:v>
                </c:pt>
                <c:pt idx="50">
                  <c:v>0.57000000000000006</c:v>
                </c:pt>
                <c:pt idx="51">
                  <c:v>0.17</c:v>
                </c:pt>
                <c:pt idx="52">
                  <c:v>0.33999999999999997</c:v>
                </c:pt>
                <c:pt idx="53">
                  <c:v>0.65</c:v>
                </c:pt>
                <c:pt idx="54">
                  <c:v>1.1300000000000003</c:v>
                </c:pt>
                <c:pt idx="55">
                  <c:v>0.5</c:v>
                </c:pt>
                <c:pt idx="56">
                  <c:v>0.03</c:v>
                </c:pt>
                <c:pt idx="57">
                  <c:v>0.11</c:v>
                </c:pt>
                <c:pt idx="58">
                  <c:v>0.01</c:v>
                </c:pt>
                <c:pt idx="59">
                  <c:v>0.04</c:v>
                </c:pt>
                <c:pt idx="60">
                  <c:v>0.03</c:v>
                </c:pt>
                <c:pt idx="61">
                  <c:v>0.11</c:v>
                </c:pt>
                <c:pt idx="62">
                  <c:v>0.83000000000000007</c:v>
                </c:pt>
                <c:pt idx="63">
                  <c:v>0.13</c:v>
                </c:pt>
                <c:pt idx="64">
                  <c:v>0.11</c:v>
                </c:pt>
                <c:pt idx="65">
                  <c:v>0.08</c:v>
                </c:pt>
                <c:pt idx="66">
                  <c:v>0.03</c:v>
                </c:pt>
                <c:pt idx="67">
                  <c:v>0</c:v>
                </c:pt>
                <c:pt idx="68">
                  <c:v>0.01</c:v>
                </c:pt>
                <c:pt idx="69">
                  <c:v>0</c:v>
                </c:pt>
                <c:pt idx="70">
                  <c:v>0.01</c:v>
                </c:pt>
                <c:pt idx="71">
                  <c:v>7.0000000000000007E-2</c:v>
                </c:pt>
                <c:pt idx="72">
                  <c:v>0.05</c:v>
                </c:pt>
                <c:pt idx="73">
                  <c:v>0.1</c:v>
                </c:pt>
                <c:pt idx="74">
                  <c:v>0.47000000000000003</c:v>
                </c:pt>
                <c:pt idx="75">
                  <c:v>0.04</c:v>
                </c:pt>
                <c:pt idx="76">
                  <c:v>0.18</c:v>
                </c:pt>
                <c:pt idx="77">
                  <c:v>0</c:v>
                </c:pt>
                <c:pt idx="78">
                  <c:v>0.05</c:v>
                </c:pt>
                <c:pt idx="79">
                  <c:v>0.31</c:v>
                </c:pt>
                <c:pt idx="80">
                  <c:v>1.51</c:v>
                </c:pt>
                <c:pt idx="81">
                  <c:v>0</c:v>
                </c:pt>
                <c:pt idx="82">
                  <c:v>0</c:v>
                </c:pt>
                <c:pt idx="83">
                  <c:v>0</c:v>
                </c:pt>
                <c:pt idx="84">
                  <c:v>0.02</c:v>
                </c:pt>
                <c:pt idx="85">
                  <c:v>0.12</c:v>
                </c:pt>
                <c:pt idx="86">
                  <c:v>0.03</c:v>
                </c:pt>
                <c:pt idx="87">
                  <c:v>0.02</c:v>
                </c:pt>
                <c:pt idx="88">
                  <c:v>0.04</c:v>
                </c:pt>
                <c:pt idx="89">
                  <c:v>0.17000000000000004</c:v>
                </c:pt>
                <c:pt idx="90">
                  <c:v>0.08</c:v>
                </c:pt>
                <c:pt idx="91">
                  <c:v>9.0000000000000011E-2</c:v>
                </c:pt>
                <c:pt idx="92">
                  <c:v>0.05</c:v>
                </c:pt>
                <c:pt idx="93">
                  <c:v>0.01</c:v>
                </c:pt>
                <c:pt idx="94">
                  <c:v>0.5</c:v>
                </c:pt>
                <c:pt idx="95">
                  <c:v>0</c:v>
                </c:pt>
                <c:pt idx="96">
                  <c:v>0.02</c:v>
                </c:pt>
                <c:pt idx="97">
                  <c:v>0</c:v>
                </c:pt>
                <c:pt idx="98">
                  <c:v>0.01</c:v>
                </c:pt>
                <c:pt idx="99">
                  <c:v>0.04</c:v>
                </c:pt>
                <c:pt idx="100">
                  <c:v>0.05</c:v>
                </c:pt>
                <c:pt idx="101">
                  <c:v>0</c:v>
                </c:pt>
                <c:pt idx="102">
                  <c:v>7.0000000000000007E-2</c:v>
                </c:pt>
                <c:pt idx="103">
                  <c:v>0.35</c:v>
                </c:pt>
                <c:pt idx="104">
                  <c:v>0.12</c:v>
                </c:pt>
                <c:pt idx="105">
                  <c:v>0</c:v>
                </c:pt>
                <c:pt idx="106">
                  <c:v>0.01</c:v>
                </c:pt>
                <c:pt idx="107">
                  <c:v>0.01</c:v>
                </c:pt>
                <c:pt idx="108">
                  <c:v>0.02</c:v>
                </c:pt>
                <c:pt idx="109">
                  <c:v>0.04</c:v>
                </c:pt>
                <c:pt idx="110">
                  <c:v>0.1</c:v>
                </c:pt>
                <c:pt idx="111">
                  <c:v>0</c:v>
                </c:pt>
                <c:pt idx="112">
                  <c:v>0.05</c:v>
                </c:pt>
                <c:pt idx="113">
                  <c:v>0.199521907</c:v>
                </c:pt>
                <c:pt idx="114">
                  <c:v>0.01</c:v>
                </c:pt>
                <c:pt idx="115">
                  <c:v>0</c:v>
                </c:pt>
                <c:pt idx="116">
                  <c:v>0.02</c:v>
                </c:pt>
                <c:pt idx="117">
                  <c:v>0.02</c:v>
                </c:pt>
                <c:pt idx="118">
                  <c:v>0.06</c:v>
                </c:pt>
                <c:pt idx="119">
                  <c:v>0.02</c:v>
                </c:pt>
                <c:pt idx="120">
                  <c:v>7.0000000000000007E-2</c:v>
                </c:pt>
                <c:pt idx="121">
                  <c:v>0</c:v>
                </c:pt>
                <c:pt idx="122">
                  <c:v>0.05</c:v>
                </c:pt>
                <c:pt idx="123">
                  <c:v>0.11000000000000001</c:v>
                </c:pt>
                <c:pt idx="124">
                  <c:v>0.05</c:v>
                </c:pt>
                <c:pt idx="125">
                  <c:v>0.02</c:v>
                </c:pt>
                <c:pt idx="126">
                  <c:v>0.05</c:v>
                </c:pt>
                <c:pt idx="127">
                  <c:v>0</c:v>
                </c:pt>
                <c:pt idx="128">
                  <c:v>0.13</c:v>
                </c:pt>
                <c:pt idx="129">
                  <c:v>0.28000000000000003</c:v>
                </c:pt>
                <c:pt idx="130">
                  <c:v>0</c:v>
                </c:pt>
                <c:pt idx="131">
                  <c:v>0.01</c:v>
                </c:pt>
                <c:pt idx="132">
                  <c:v>0</c:v>
                </c:pt>
                <c:pt idx="133">
                  <c:v>0.13</c:v>
                </c:pt>
                <c:pt idx="134">
                  <c:v>0.30000000000000004</c:v>
                </c:pt>
              </c:numCache>
            </c:numRef>
          </c:val>
          <c:extLst>
            <c:ext xmlns:c16="http://schemas.microsoft.com/office/drawing/2014/chart" uri="{C3380CC4-5D6E-409C-BE32-E72D297353CC}">
              <c16:uniqueId val="{00000003-5120-40CE-BAC8-825F519119BC}"/>
            </c:ext>
          </c:extLst>
        </c:ser>
        <c:dLbls>
          <c:showLegendKey val="0"/>
          <c:showVal val="0"/>
          <c:showCatName val="0"/>
          <c:showSerName val="0"/>
          <c:showPercent val="0"/>
          <c:showBubbleSize val="0"/>
        </c:dLbls>
        <c:gapWidth val="75"/>
        <c:overlap val="100"/>
        <c:axId val="526397359"/>
        <c:axId val="526386543"/>
      </c:barChart>
      <c:catAx>
        <c:axId val="526397359"/>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526386543"/>
        <c:crosses val="autoZero"/>
        <c:auto val="1"/>
        <c:lblAlgn val="ctr"/>
        <c:lblOffset val="100"/>
        <c:noMultiLvlLbl val="0"/>
      </c:catAx>
      <c:valAx>
        <c:axId val="526386543"/>
        <c:scaling>
          <c:orientation val="minMax"/>
          <c:max val="45"/>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526397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formatted.xlsx]Sheet4!PivotTable23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a:t>
            </a:r>
            <a:r>
              <a:rPr lang="en-US" baseline="0"/>
              <a:t> 2 </a:t>
            </a:r>
          </a:p>
          <a:p>
            <a:pPr>
              <a:defRPr/>
            </a:pPr>
            <a:r>
              <a:rPr lang="en-US" baseline="0"/>
              <a:t>1995-2008</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Sheet4!$CW$84</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Sheet4!$CV$85:$CV$265</c:f>
              <c:multiLvlStrCache>
                <c:ptCount val="168"/>
                <c:lvl>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1995</c:v>
                  </c:pt>
                  <c:pt idx="29">
                    <c:v>1996</c:v>
                  </c:pt>
                  <c:pt idx="30">
                    <c:v>1997</c:v>
                  </c:pt>
                  <c:pt idx="31">
                    <c:v>1998</c:v>
                  </c:pt>
                  <c:pt idx="32">
                    <c:v>1999</c:v>
                  </c:pt>
                  <c:pt idx="33">
                    <c:v>2000</c:v>
                  </c:pt>
                  <c:pt idx="34">
                    <c:v>2001</c:v>
                  </c:pt>
                  <c:pt idx="35">
                    <c:v>2002</c:v>
                  </c:pt>
                  <c:pt idx="36">
                    <c:v>2003</c:v>
                  </c:pt>
                  <c:pt idx="37">
                    <c:v>2004</c:v>
                  </c:pt>
                  <c:pt idx="38">
                    <c:v>2005</c:v>
                  </c:pt>
                  <c:pt idx="39">
                    <c:v>2006</c:v>
                  </c:pt>
                  <c:pt idx="40">
                    <c:v>2007</c:v>
                  </c:pt>
                  <c:pt idx="41">
                    <c:v>2008</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1995</c:v>
                  </c:pt>
                  <c:pt idx="57">
                    <c:v>1996</c:v>
                  </c:pt>
                  <c:pt idx="58">
                    <c:v>1997</c:v>
                  </c:pt>
                  <c:pt idx="59">
                    <c:v>1998</c:v>
                  </c:pt>
                  <c:pt idx="60">
                    <c:v>1999</c:v>
                  </c:pt>
                  <c:pt idx="61">
                    <c:v>2000</c:v>
                  </c:pt>
                  <c:pt idx="62">
                    <c:v>2001</c:v>
                  </c:pt>
                  <c:pt idx="63">
                    <c:v>2002</c:v>
                  </c:pt>
                  <c:pt idx="64">
                    <c:v>2003</c:v>
                  </c:pt>
                  <c:pt idx="65">
                    <c:v>2004</c:v>
                  </c:pt>
                  <c:pt idx="66">
                    <c:v>2005</c:v>
                  </c:pt>
                  <c:pt idx="67">
                    <c:v>2006</c:v>
                  </c:pt>
                  <c:pt idx="68">
                    <c:v>2007</c:v>
                  </c:pt>
                  <c:pt idx="69">
                    <c:v>2008</c:v>
                  </c:pt>
                  <c:pt idx="70">
                    <c:v>1995</c:v>
                  </c:pt>
                  <c:pt idx="71">
                    <c:v>1996</c:v>
                  </c:pt>
                  <c:pt idx="72">
                    <c:v>1997</c:v>
                  </c:pt>
                  <c:pt idx="73">
                    <c:v>1998</c:v>
                  </c:pt>
                  <c:pt idx="74">
                    <c:v>1999</c:v>
                  </c:pt>
                  <c:pt idx="75">
                    <c:v>2000</c:v>
                  </c:pt>
                  <c:pt idx="76">
                    <c:v>2001</c:v>
                  </c:pt>
                  <c:pt idx="77">
                    <c:v>2002</c:v>
                  </c:pt>
                  <c:pt idx="78">
                    <c:v>2003</c:v>
                  </c:pt>
                  <c:pt idx="79">
                    <c:v>2004</c:v>
                  </c:pt>
                  <c:pt idx="80">
                    <c:v>2005</c:v>
                  </c:pt>
                  <c:pt idx="81">
                    <c:v>2006</c:v>
                  </c:pt>
                  <c:pt idx="82">
                    <c:v>2007</c:v>
                  </c:pt>
                  <c:pt idx="83">
                    <c:v>2008</c:v>
                  </c:pt>
                  <c:pt idx="84">
                    <c:v>1995</c:v>
                  </c:pt>
                  <c:pt idx="85">
                    <c:v>1996</c:v>
                  </c:pt>
                  <c:pt idx="86">
                    <c:v>1997</c:v>
                  </c:pt>
                  <c:pt idx="87">
                    <c:v>1998</c:v>
                  </c:pt>
                  <c:pt idx="88">
                    <c:v>1999</c:v>
                  </c:pt>
                  <c:pt idx="89">
                    <c:v>2000</c:v>
                  </c:pt>
                  <c:pt idx="90">
                    <c:v>2001</c:v>
                  </c:pt>
                  <c:pt idx="91">
                    <c:v>2002</c:v>
                  </c:pt>
                  <c:pt idx="92">
                    <c:v>2003</c:v>
                  </c:pt>
                  <c:pt idx="93">
                    <c:v>2004</c:v>
                  </c:pt>
                  <c:pt idx="94">
                    <c:v>2005</c:v>
                  </c:pt>
                  <c:pt idx="95">
                    <c:v>2006</c:v>
                  </c:pt>
                  <c:pt idx="96">
                    <c:v>2007</c:v>
                  </c:pt>
                  <c:pt idx="97">
                    <c:v>2008</c:v>
                  </c:pt>
                  <c:pt idx="98">
                    <c:v>1995</c:v>
                  </c:pt>
                  <c:pt idx="99">
                    <c:v>1996</c:v>
                  </c:pt>
                  <c:pt idx="100">
                    <c:v>1997</c:v>
                  </c:pt>
                  <c:pt idx="101">
                    <c:v>1998</c:v>
                  </c:pt>
                  <c:pt idx="102">
                    <c:v>1999</c:v>
                  </c:pt>
                  <c:pt idx="103">
                    <c:v>2000</c:v>
                  </c:pt>
                  <c:pt idx="104">
                    <c:v>2001</c:v>
                  </c:pt>
                  <c:pt idx="105">
                    <c:v>2002</c:v>
                  </c:pt>
                  <c:pt idx="106">
                    <c:v>2003</c:v>
                  </c:pt>
                  <c:pt idx="107">
                    <c:v>2004</c:v>
                  </c:pt>
                  <c:pt idx="108">
                    <c:v>2005</c:v>
                  </c:pt>
                  <c:pt idx="109">
                    <c:v>2006</c:v>
                  </c:pt>
                  <c:pt idx="110">
                    <c:v>2007</c:v>
                  </c:pt>
                  <c:pt idx="111">
                    <c:v>2008</c:v>
                  </c:pt>
                  <c:pt idx="112">
                    <c:v>1995</c:v>
                  </c:pt>
                  <c:pt idx="113">
                    <c:v>1996</c:v>
                  </c:pt>
                  <c:pt idx="114">
                    <c:v>1997</c:v>
                  </c:pt>
                  <c:pt idx="115">
                    <c:v>1998</c:v>
                  </c:pt>
                  <c:pt idx="116">
                    <c:v>1999</c:v>
                  </c:pt>
                  <c:pt idx="117">
                    <c:v>2000</c:v>
                  </c:pt>
                  <c:pt idx="118">
                    <c:v>2001</c:v>
                  </c:pt>
                  <c:pt idx="119">
                    <c:v>2002</c:v>
                  </c:pt>
                  <c:pt idx="120">
                    <c:v>2003</c:v>
                  </c:pt>
                  <c:pt idx="121">
                    <c:v>2004</c:v>
                  </c:pt>
                  <c:pt idx="122">
                    <c:v>2005</c:v>
                  </c:pt>
                  <c:pt idx="123">
                    <c:v>2006</c:v>
                  </c:pt>
                  <c:pt idx="124">
                    <c:v>2007</c:v>
                  </c:pt>
                  <c:pt idx="125">
                    <c:v>2008</c:v>
                  </c:pt>
                  <c:pt idx="126">
                    <c:v>1995</c:v>
                  </c:pt>
                  <c:pt idx="127">
                    <c:v>1996</c:v>
                  </c:pt>
                  <c:pt idx="128">
                    <c:v>1997</c:v>
                  </c:pt>
                  <c:pt idx="129">
                    <c:v>1998</c:v>
                  </c:pt>
                  <c:pt idx="130">
                    <c:v>1999</c:v>
                  </c:pt>
                  <c:pt idx="131">
                    <c:v>2000</c:v>
                  </c:pt>
                  <c:pt idx="132">
                    <c:v>2001</c:v>
                  </c:pt>
                  <c:pt idx="133">
                    <c:v>2002</c:v>
                  </c:pt>
                  <c:pt idx="134">
                    <c:v>2003</c:v>
                  </c:pt>
                  <c:pt idx="135">
                    <c:v>2004</c:v>
                  </c:pt>
                  <c:pt idx="136">
                    <c:v>2005</c:v>
                  </c:pt>
                  <c:pt idx="137">
                    <c:v>2006</c:v>
                  </c:pt>
                  <c:pt idx="138">
                    <c:v>2007</c:v>
                  </c:pt>
                  <c:pt idx="139">
                    <c:v>2008</c:v>
                  </c:pt>
                  <c:pt idx="140">
                    <c:v>1995</c:v>
                  </c:pt>
                  <c:pt idx="141">
                    <c:v>1996</c:v>
                  </c:pt>
                  <c:pt idx="142">
                    <c:v>1997</c:v>
                  </c:pt>
                  <c:pt idx="143">
                    <c:v>1998</c:v>
                  </c:pt>
                  <c:pt idx="144">
                    <c:v>1999</c:v>
                  </c:pt>
                  <c:pt idx="145">
                    <c:v>2000</c:v>
                  </c:pt>
                  <c:pt idx="146">
                    <c:v>2001</c:v>
                  </c:pt>
                  <c:pt idx="147">
                    <c:v>2002</c:v>
                  </c:pt>
                  <c:pt idx="148">
                    <c:v>2003</c:v>
                  </c:pt>
                  <c:pt idx="149">
                    <c:v>2004</c:v>
                  </c:pt>
                  <c:pt idx="150">
                    <c:v>2005</c:v>
                  </c:pt>
                  <c:pt idx="151">
                    <c:v>2006</c:v>
                  </c:pt>
                  <c:pt idx="152">
                    <c:v>2007</c:v>
                  </c:pt>
                  <c:pt idx="153">
                    <c:v>2008</c:v>
                  </c:pt>
                  <c:pt idx="154">
                    <c:v>1995</c:v>
                  </c:pt>
                  <c:pt idx="155">
                    <c:v>1996</c:v>
                  </c:pt>
                  <c:pt idx="156">
                    <c:v>1997</c:v>
                  </c:pt>
                  <c:pt idx="157">
                    <c:v>1998</c:v>
                  </c:pt>
                  <c:pt idx="158">
                    <c:v>1999</c:v>
                  </c:pt>
                  <c:pt idx="159">
                    <c:v>2000</c:v>
                  </c:pt>
                  <c:pt idx="160">
                    <c:v>2001</c:v>
                  </c:pt>
                  <c:pt idx="161">
                    <c:v>2002</c:v>
                  </c:pt>
                  <c:pt idx="162">
                    <c:v>2003</c:v>
                  </c:pt>
                  <c:pt idx="163">
                    <c:v>2004</c:v>
                  </c:pt>
                  <c:pt idx="164">
                    <c:v>2005</c:v>
                  </c:pt>
                  <c:pt idx="165">
                    <c:v>2006</c:v>
                  </c:pt>
                  <c:pt idx="166">
                    <c:v>2007</c:v>
                  </c:pt>
                  <c:pt idx="167">
                    <c:v>2008</c:v>
                  </c:pt>
                </c:lvl>
                <c:lvl>
                  <c:pt idx="0">
                    <c:v>Action</c:v>
                  </c:pt>
                  <c:pt idx="14">
                    <c:v>Adventure</c:v>
                  </c:pt>
                  <c:pt idx="28">
                    <c:v>Fighting</c:v>
                  </c:pt>
                  <c:pt idx="42">
                    <c:v>Misc</c:v>
                  </c:pt>
                  <c:pt idx="56">
                    <c:v>Platform</c:v>
                  </c:pt>
                  <c:pt idx="70">
                    <c:v>Puzzle</c:v>
                  </c:pt>
                  <c:pt idx="84">
                    <c:v>Racing</c:v>
                  </c:pt>
                  <c:pt idx="98">
                    <c:v>Role-Playing</c:v>
                  </c:pt>
                  <c:pt idx="112">
                    <c:v>Shooter</c:v>
                  </c:pt>
                  <c:pt idx="126">
                    <c:v>Simulation</c:v>
                  </c:pt>
                  <c:pt idx="140">
                    <c:v>Sports</c:v>
                  </c:pt>
                  <c:pt idx="154">
                    <c:v>Strategy</c:v>
                  </c:pt>
                </c:lvl>
              </c:multiLvlStrCache>
            </c:multiLvlStrRef>
          </c:cat>
          <c:val>
            <c:numRef>
              <c:f>Sheet4!$CW$85:$CW$265</c:f>
              <c:numCache>
                <c:formatCode>General</c:formatCode>
                <c:ptCount val="168"/>
                <c:pt idx="0">
                  <c:v>1.7300000000000002</c:v>
                </c:pt>
                <c:pt idx="1">
                  <c:v>10.65</c:v>
                </c:pt>
                <c:pt idx="2">
                  <c:v>14.4</c:v>
                </c:pt>
                <c:pt idx="3">
                  <c:v>20.149999999999991</c:v>
                </c:pt>
                <c:pt idx="4">
                  <c:v>14.909999999999997</c:v>
                </c:pt>
                <c:pt idx="5">
                  <c:v>17.790000000000006</c:v>
                </c:pt>
                <c:pt idx="6">
                  <c:v>29.810000000000002</c:v>
                </c:pt>
                <c:pt idx="7">
                  <c:v>47.810000000000024</c:v>
                </c:pt>
                <c:pt idx="8">
                  <c:v>37.740000000000038</c:v>
                </c:pt>
                <c:pt idx="9">
                  <c:v>39.08</c:v>
                </c:pt>
                <c:pt idx="10">
                  <c:v>49.61999999999999</c:v>
                </c:pt>
                <c:pt idx="11">
                  <c:v>38.369999999999997</c:v>
                </c:pt>
                <c:pt idx="12">
                  <c:v>58.899999999999977</c:v>
                </c:pt>
                <c:pt idx="13">
                  <c:v>72.389999999999986</c:v>
                </c:pt>
                <c:pt idx="14">
                  <c:v>0.02</c:v>
                </c:pt>
                <c:pt idx="15">
                  <c:v>0.8600000000000001</c:v>
                </c:pt>
                <c:pt idx="16">
                  <c:v>2.36</c:v>
                </c:pt>
                <c:pt idx="17">
                  <c:v>3.17</c:v>
                </c:pt>
                <c:pt idx="18">
                  <c:v>3.32</c:v>
                </c:pt>
                <c:pt idx="19">
                  <c:v>1.01</c:v>
                </c:pt>
                <c:pt idx="20">
                  <c:v>3.919999999999999</c:v>
                </c:pt>
                <c:pt idx="21">
                  <c:v>4.7200000000000006</c:v>
                </c:pt>
                <c:pt idx="22">
                  <c:v>0.95999999999999985</c:v>
                </c:pt>
                <c:pt idx="23">
                  <c:v>4.9599999999999991</c:v>
                </c:pt>
                <c:pt idx="24">
                  <c:v>5.0999999999999996</c:v>
                </c:pt>
                <c:pt idx="25">
                  <c:v>5.16</c:v>
                </c:pt>
                <c:pt idx="26">
                  <c:v>13.059999999999997</c:v>
                </c:pt>
                <c:pt idx="27">
                  <c:v>12.980000000000002</c:v>
                </c:pt>
                <c:pt idx="28">
                  <c:v>4.3899999999999997</c:v>
                </c:pt>
                <c:pt idx="29">
                  <c:v>7.12</c:v>
                </c:pt>
                <c:pt idx="30">
                  <c:v>6.0300000000000011</c:v>
                </c:pt>
                <c:pt idx="31">
                  <c:v>18.43</c:v>
                </c:pt>
                <c:pt idx="32">
                  <c:v>8.5100000000000033</c:v>
                </c:pt>
                <c:pt idx="33">
                  <c:v>9.69</c:v>
                </c:pt>
                <c:pt idx="34">
                  <c:v>9.19</c:v>
                </c:pt>
                <c:pt idx="35">
                  <c:v>14.000000000000002</c:v>
                </c:pt>
                <c:pt idx="36">
                  <c:v>13.320000000000002</c:v>
                </c:pt>
                <c:pt idx="37">
                  <c:v>9.9400000000000031</c:v>
                </c:pt>
                <c:pt idx="38">
                  <c:v>10.33</c:v>
                </c:pt>
                <c:pt idx="39">
                  <c:v>12.48</c:v>
                </c:pt>
                <c:pt idx="40">
                  <c:v>7.33</c:v>
                </c:pt>
                <c:pt idx="41">
                  <c:v>18.229999999999997</c:v>
                </c:pt>
                <c:pt idx="42">
                  <c:v>2.31</c:v>
                </c:pt>
                <c:pt idx="43">
                  <c:v>4.0799999999999992</c:v>
                </c:pt>
                <c:pt idx="44">
                  <c:v>3.2800000000000002</c:v>
                </c:pt>
                <c:pt idx="45">
                  <c:v>5.53</c:v>
                </c:pt>
                <c:pt idx="46">
                  <c:v>11.950000000000003</c:v>
                </c:pt>
                <c:pt idx="47">
                  <c:v>7.14</c:v>
                </c:pt>
                <c:pt idx="48">
                  <c:v>9.9599999999999991</c:v>
                </c:pt>
                <c:pt idx="49">
                  <c:v>8.4900000000000038</c:v>
                </c:pt>
                <c:pt idx="50">
                  <c:v>10.710000000000004</c:v>
                </c:pt>
                <c:pt idx="51">
                  <c:v>17.150000000000006</c:v>
                </c:pt>
                <c:pt idx="52">
                  <c:v>26.800000000000011</c:v>
                </c:pt>
                <c:pt idx="53">
                  <c:v>26.050000000000015</c:v>
                </c:pt>
                <c:pt idx="54">
                  <c:v>47.899999999999977</c:v>
                </c:pt>
                <c:pt idx="55">
                  <c:v>47.630000000000052</c:v>
                </c:pt>
                <c:pt idx="56">
                  <c:v>6.6100000000000012</c:v>
                </c:pt>
                <c:pt idx="57">
                  <c:v>13.809999999999999</c:v>
                </c:pt>
                <c:pt idx="58">
                  <c:v>10.809999999999999</c:v>
                </c:pt>
                <c:pt idx="59">
                  <c:v>17.05</c:v>
                </c:pt>
                <c:pt idx="60">
                  <c:v>13.000000000000004</c:v>
                </c:pt>
                <c:pt idx="61">
                  <c:v>7.87</c:v>
                </c:pt>
                <c:pt idx="62">
                  <c:v>21.609999999999992</c:v>
                </c:pt>
                <c:pt idx="63">
                  <c:v>26.72999999999999</c:v>
                </c:pt>
                <c:pt idx="64">
                  <c:v>25.309999999999995</c:v>
                </c:pt>
                <c:pt idx="65">
                  <c:v>26.350000000000005</c:v>
                </c:pt>
                <c:pt idx="66">
                  <c:v>15.58</c:v>
                </c:pt>
                <c:pt idx="67">
                  <c:v>23.320000000000011</c:v>
                </c:pt>
                <c:pt idx="68">
                  <c:v>19.019999999999992</c:v>
                </c:pt>
                <c:pt idx="69">
                  <c:v>17.569999999999993</c:v>
                </c:pt>
                <c:pt idx="70">
                  <c:v>0.21000000000000002</c:v>
                </c:pt>
                <c:pt idx="71">
                  <c:v>2.1800000000000002</c:v>
                </c:pt>
                <c:pt idx="72">
                  <c:v>1.3399999999999999</c:v>
                </c:pt>
                <c:pt idx="73">
                  <c:v>2.58</c:v>
                </c:pt>
                <c:pt idx="74">
                  <c:v>0.81</c:v>
                </c:pt>
                <c:pt idx="75">
                  <c:v>1.7299999999999998</c:v>
                </c:pt>
                <c:pt idx="76">
                  <c:v>5.22</c:v>
                </c:pt>
                <c:pt idx="77">
                  <c:v>3.4099999999999988</c:v>
                </c:pt>
                <c:pt idx="78">
                  <c:v>0.93000000000000016</c:v>
                </c:pt>
                <c:pt idx="79">
                  <c:v>3.8400000000000003</c:v>
                </c:pt>
                <c:pt idx="80">
                  <c:v>6.5600000000000005</c:v>
                </c:pt>
                <c:pt idx="81">
                  <c:v>4.3999999999999986</c:v>
                </c:pt>
                <c:pt idx="82">
                  <c:v>10.029999999999996</c:v>
                </c:pt>
                <c:pt idx="83">
                  <c:v>8.1799999999999962</c:v>
                </c:pt>
                <c:pt idx="84">
                  <c:v>2.2699999999999996</c:v>
                </c:pt>
                <c:pt idx="85">
                  <c:v>16.940000000000001</c:v>
                </c:pt>
                <c:pt idx="86">
                  <c:v>15.520000000000003</c:v>
                </c:pt>
                <c:pt idx="87">
                  <c:v>14.63</c:v>
                </c:pt>
                <c:pt idx="88">
                  <c:v>21.150000000000002</c:v>
                </c:pt>
                <c:pt idx="89">
                  <c:v>11.000000000000005</c:v>
                </c:pt>
                <c:pt idx="90">
                  <c:v>29.399999999999984</c:v>
                </c:pt>
                <c:pt idx="91">
                  <c:v>18.489999999999998</c:v>
                </c:pt>
                <c:pt idx="92">
                  <c:v>27.649999999999988</c:v>
                </c:pt>
                <c:pt idx="93">
                  <c:v>22.189999999999994</c:v>
                </c:pt>
                <c:pt idx="94">
                  <c:v>30.749999999999993</c:v>
                </c:pt>
                <c:pt idx="95">
                  <c:v>20.279999999999998</c:v>
                </c:pt>
                <c:pt idx="96">
                  <c:v>18.459999999999987</c:v>
                </c:pt>
                <c:pt idx="97">
                  <c:v>33.5</c:v>
                </c:pt>
                <c:pt idx="98">
                  <c:v>0.71</c:v>
                </c:pt>
                <c:pt idx="99">
                  <c:v>12.78</c:v>
                </c:pt>
                <c:pt idx="100">
                  <c:v>5.3100000000000005</c:v>
                </c:pt>
                <c:pt idx="101">
                  <c:v>9.16</c:v>
                </c:pt>
                <c:pt idx="102">
                  <c:v>17.289999999999996</c:v>
                </c:pt>
                <c:pt idx="103">
                  <c:v>7.2</c:v>
                </c:pt>
                <c:pt idx="104">
                  <c:v>7.4599999999999982</c:v>
                </c:pt>
                <c:pt idx="105">
                  <c:v>20.43</c:v>
                </c:pt>
                <c:pt idx="106">
                  <c:v>13.799999999999997</c:v>
                </c:pt>
                <c:pt idx="107">
                  <c:v>21.550000000000011</c:v>
                </c:pt>
                <c:pt idx="108">
                  <c:v>12.26</c:v>
                </c:pt>
                <c:pt idx="109">
                  <c:v>24.380000000000006</c:v>
                </c:pt>
                <c:pt idx="110">
                  <c:v>19.8</c:v>
                </c:pt>
                <c:pt idx="111">
                  <c:v>25.249999999999989</c:v>
                </c:pt>
                <c:pt idx="112">
                  <c:v>0.70000000000000018</c:v>
                </c:pt>
                <c:pt idx="113">
                  <c:v>3.28</c:v>
                </c:pt>
                <c:pt idx="114">
                  <c:v>15</c:v>
                </c:pt>
                <c:pt idx="115">
                  <c:v>5.61</c:v>
                </c:pt>
                <c:pt idx="116">
                  <c:v>7.7699999999999987</c:v>
                </c:pt>
                <c:pt idx="117">
                  <c:v>3.9999999999999996</c:v>
                </c:pt>
                <c:pt idx="118">
                  <c:v>15.11</c:v>
                </c:pt>
                <c:pt idx="119">
                  <c:v>28.689999999999991</c:v>
                </c:pt>
                <c:pt idx="120">
                  <c:v>16.119999999999997</c:v>
                </c:pt>
                <c:pt idx="121">
                  <c:v>30.33</c:v>
                </c:pt>
                <c:pt idx="122">
                  <c:v>27.820000000000004</c:v>
                </c:pt>
                <c:pt idx="123">
                  <c:v>23.040000000000003</c:v>
                </c:pt>
                <c:pt idx="124">
                  <c:v>38.880000000000017</c:v>
                </c:pt>
                <c:pt idx="125">
                  <c:v>34.949999999999996</c:v>
                </c:pt>
                <c:pt idx="126">
                  <c:v>1.36</c:v>
                </c:pt>
                <c:pt idx="127">
                  <c:v>5.4200000000000017</c:v>
                </c:pt>
                <c:pt idx="128">
                  <c:v>1.9000000000000001</c:v>
                </c:pt>
                <c:pt idx="129">
                  <c:v>2.79</c:v>
                </c:pt>
                <c:pt idx="130">
                  <c:v>3.4099999999999997</c:v>
                </c:pt>
                <c:pt idx="131">
                  <c:v>1.1100000000000001</c:v>
                </c:pt>
                <c:pt idx="132">
                  <c:v>10.299999999999997</c:v>
                </c:pt>
                <c:pt idx="133">
                  <c:v>6.0099999999999989</c:v>
                </c:pt>
                <c:pt idx="134">
                  <c:v>12.060000000000002</c:v>
                </c:pt>
                <c:pt idx="135">
                  <c:v>5.7499999999999982</c:v>
                </c:pt>
                <c:pt idx="136">
                  <c:v>19.27000000000001</c:v>
                </c:pt>
                <c:pt idx="137">
                  <c:v>10.659999999999998</c:v>
                </c:pt>
                <c:pt idx="138">
                  <c:v>27.070000000000004</c:v>
                </c:pt>
                <c:pt idx="139">
                  <c:v>26.969999999999995</c:v>
                </c:pt>
                <c:pt idx="140">
                  <c:v>2.5599999999999996</c:v>
                </c:pt>
                <c:pt idx="141">
                  <c:v>7.7799999999999994</c:v>
                </c:pt>
                <c:pt idx="142">
                  <c:v>15.549999999999999</c:v>
                </c:pt>
                <c:pt idx="143">
                  <c:v>24.699999999999996</c:v>
                </c:pt>
                <c:pt idx="144">
                  <c:v>15.089999999999998</c:v>
                </c:pt>
                <c:pt idx="145">
                  <c:v>22.750000000000004</c:v>
                </c:pt>
                <c:pt idx="146">
                  <c:v>28.8</c:v>
                </c:pt>
                <c:pt idx="147">
                  <c:v>35.170000000000016</c:v>
                </c:pt>
                <c:pt idx="148">
                  <c:v>31.449999999999982</c:v>
                </c:pt>
                <c:pt idx="149">
                  <c:v>38.52000000000001</c:v>
                </c:pt>
                <c:pt idx="150">
                  <c:v>36.060000000000016</c:v>
                </c:pt>
                <c:pt idx="151">
                  <c:v>72.91</c:v>
                </c:pt>
                <c:pt idx="152">
                  <c:v>47.790000000000013</c:v>
                </c:pt>
                <c:pt idx="153">
                  <c:v>48.919999999999973</c:v>
                </c:pt>
                <c:pt idx="154">
                  <c:v>1.95</c:v>
                </c:pt>
                <c:pt idx="155">
                  <c:v>1.8600000000000003</c:v>
                </c:pt>
                <c:pt idx="156">
                  <c:v>3.25</c:v>
                </c:pt>
                <c:pt idx="157">
                  <c:v>4.5600000000000014</c:v>
                </c:pt>
                <c:pt idx="158">
                  <c:v>8.8500000000000014</c:v>
                </c:pt>
                <c:pt idx="159">
                  <c:v>3.2</c:v>
                </c:pt>
                <c:pt idx="160">
                  <c:v>3.1999999999999997</c:v>
                </c:pt>
                <c:pt idx="161">
                  <c:v>2.2399999999999998</c:v>
                </c:pt>
                <c:pt idx="162">
                  <c:v>3.5399999999999996</c:v>
                </c:pt>
                <c:pt idx="163">
                  <c:v>2.9299999999999993</c:v>
                </c:pt>
                <c:pt idx="164">
                  <c:v>2.46</c:v>
                </c:pt>
                <c:pt idx="165">
                  <c:v>2.0699999999999998</c:v>
                </c:pt>
                <c:pt idx="166">
                  <c:v>3.8099999999999992</c:v>
                </c:pt>
                <c:pt idx="167">
                  <c:v>4.839999999999999</c:v>
                </c:pt>
              </c:numCache>
            </c:numRef>
          </c:val>
          <c:extLst>
            <c:ext xmlns:c16="http://schemas.microsoft.com/office/drawing/2014/chart" uri="{C3380CC4-5D6E-409C-BE32-E72D297353CC}">
              <c16:uniqueId val="{00000000-F1C5-4B09-864D-E2BAB58A1364}"/>
            </c:ext>
          </c:extLst>
        </c:ser>
        <c:ser>
          <c:idx val="1"/>
          <c:order val="1"/>
          <c:tx>
            <c:strRef>
              <c:f>Sheet4!$CX$84</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Sheet4!$CV$85:$CV$265</c:f>
              <c:multiLvlStrCache>
                <c:ptCount val="168"/>
                <c:lvl>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1995</c:v>
                  </c:pt>
                  <c:pt idx="29">
                    <c:v>1996</c:v>
                  </c:pt>
                  <c:pt idx="30">
                    <c:v>1997</c:v>
                  </c:pt>
                  <c:pt idx="31">
                    <c:v>1998</c:v>
                  </c:pt>
                  <c:pt idx="32">
                    <c:v>1999</c:v>
                  </c:pt>
                  <c:pt idx="33">
                    <c:v>2000</c:v>
                  </c:pt>
                  <c:pt idx="34">
                    <c:v>2001</c:v>
                  </c:pt>
                  <c:pt idx="35">
                    <c:v>2002</c:v>
                  </c:pt>
                  <c:pt idx="36">
                    <c:v>2003</c:v>
                  </c:pt>
                  <c:pt idx="37">
                    <c:v>2004</c:v>
                  </c:pt>
                  <c:pt idx="38">
                    <c:v>2005</c:v>
                  </c:pt>
                  <c:pt idx="39">
                    <c:v>2006</c:v>
                  </c:pt>
                  <c:pt idx="40">
                    <c:v>2007</c:v>
                  </c:pt>
                  <c:pt idx="41">
                    <c:v>2008</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1995</c:v>
                  </c:pt>
                  <c:pt idx="57">
                    <c:v>1996</c:v>
                  </c:pt>
                  <c:pt idx="58">
                    <c:v>1997</c:v>
                  </c:pt>
                  <c:pt idx="59">
                    <c:v>1998</c:v>
                  </c:pt>
                  <c:pt idx="60">
                    <c:v>1999</c:v>
                  </c:pt>
                  <c:pt idx="61">
                    <c:v>2000</c:v>
                  </c:pt>
                  <c:pt idx="62">
                    <c:v>2001</c:v>
                  </c:pt>
                  <c:pt idx="63">
                    <c:v>2002</c:v>
                  </c:pt>
                  <c:pt idx="64">
                    <c:v>2003</c:v>
                  </c:pt>
                  <c:pt idx="65">
                    <c:v>2004</c:v>
                  </c:pt>
                  <c:pt idx="66">
                    <c:v>2005</c:v>
                  </c:pt>
                  <c:pt idx="67">
                    <c:v>2006</c:v>
                  </c:pt>
                  <c:pt idx="68">
                    <c:v>2007</c:v>
                  </c:pt>
                  <c:pt idx="69">
                    <c:v>2008</c:v>
                  </c:pt>
                  <c:pt idx="70">
                    <c:v>1995</c:v>
                  </c:pt>
                  <c:pt idx="71">
                    <c:v>1996</c:v>
                  </c:pt>
                  <c:pt idx="72">
                    <c:v>1997</c:v>
                  </c:pt>
                  <c:pt idx="73">
                    <c:v>1998</c:v>
                  </c:pt>
                  <c:pt idx="74">
                    <c:v>1999</c:v>
                  </c:pt>
                  <c:pt idx="75">
                    <c:v>2000</c:v>
                  </c:pt>
                  <c:pt idx="76">
                    <c:v>2001</c:v>
                  </c:pt>
                  <c:pt idx="77">
                    <c:v>2002</c:v>
                  </c:pt>
                  <c:pt idx="78">
                    <c:v>2003</c:v>
                  </c:pt>
                  <c:pt idx="79">
                    <c:v>2004</c:v>
                  </c:pt>
                  <c:pt idx="80">
                    <c:v>2005</c:v>
                  </c:pt>
                  <c:pt idx="81">
                    <c:v>2006</c:v>
                  </c:pt>
                  <c:pt idx="82">
                    <c:v>2007</c:v>
                  </c:pt>
                  <c:pt idx="83">
                    <c:v>2008</c:v>
                  </c:pt>
                  <c:pt idx="84">
                    <c:v>1995</c:v>
                  </c:pt>
                  <c:pt idx="85">
                    <c:v>1996</c:v>
                  </c:pt>
                  <c:pt idx="86">
                    <c:v>1997</c:v>
                  </c:pt>
                  <c:pt idx="87">
                    <c:v>1998</c:v>
                  </c:pt>
                  <c:pt idx="88">
                    <c:v>1999</c:v>
                  </c:pt>
                  <c:pt idx="89">
                    <c:v>2000</c:v>
                  </c:pt>
                  <c:pt idx="90">
                    <c:v>2001</c:v>
                  </c:pt>
                  <c:pt idx="91">
                    <c:v>2002</c:v>
                  </c:pt>
                  <c:pt idx="92">
                    <c:v>2003</c:v>
                  </c:pt>
                  <c:pt idx="93">
                    <c:v>2004</c:v>
                  </c:pt>
                  <c:pt idx="94">
                    <c:v>2005</c:v>
                  </c:pt>
                  <c:pt idx="95">
                    <c:v>2006</c:v>
                  </c:pt>
                  <c:pt idx="96">
                    <c:v>2007</c:v>
                  </c:pt>
                  <c:pt idx="97">
                    <c:v>2008</c:v>
                  </c:pt>
                  <c:pt idx="98">
                    <c:v>1995</c:v>
                  </c:pt>
                  <c:pt idx="99">
                    <c:v>1996</c:v>
                  </c:pt>
                  <c:pt idx="100">
                    <c:v>1997</c:v>
                  </c:pt>
                  <c:pt idx="101">
                    <c:v>1998</c:v>
                  </c:pt>
                  <c:pt idx="102">
                    <c:v>1999</c:v>
                  </c:pt>
                  <c:pt idx="103">
                    <c:v>2000</c:v>
                  </c:pt>
                  <c:pt idx="104">
                    <c:v>2001</c:v>
                  </c:pt>
                  <c:pt idx="105">
                    <c:v>2002</c:v>
                  </c:pt>
                  <c:pt idx="106">
                    <c:v>2003</c:v>
                  </c:pt>
                  <c:pt idx="107">
                    <c:v>2004</c:v>
                  </c:pt>
                  <c:pt idx="108">
                    <c:v>2005</c:v>
                  </c:pt>
                  <c:pt idx="109">
                    <c:v>2006</c:v>
                  </c:pt>
                  <c:pt idx="110">
                    <c:v>2007</c:v>
                  </c:pt>
                  <c:pt idx="111">
                    <c:v>2008</c:v>
                  </c:pt>
                  <c:pt idx="112">
                    <c:v>1995</c:v>
                  </c:pt>
                  <c:pt idx="113">
                    <c:v>1996</c:v>
                  </c:pt>
                  <c:pt idx="114">
                    <c:v>1997</c:v>
                  </c:pt>
                  <c:pt idx="115">
                    <c:v>1998</c:v>
                  </c:pt>
                  <c:pt idx="116">
                    <c:v>1999</c:v>
                  </c:pt>
                  <c:pt idx="117">
                    <c:v>2000</c:v>
                  </c:pt>
                  <c:pt idx="118">
                    <c:v>2001</c:v>
                  </c:pt>
                  <c:pt idx="119">
                    <c:v>2002</c:v>
                  </c:pt>
                  <c:pt idx="120">
                    <c:v>2003</c:v>
                  </c:pt>
                  <c:pt idx="121">
                    <c:v>2004</c:v>
                  </c:pt>
                  <c:pt idx="122">
                    <c:v>2005</c:v>
                  </c:pt>
                  <c:pt idx="123">
                    <c:v>2006</c:v>
                  </c:pt>
                  <c:pt idx="124">
                    <c:v>2007</c:v>
                  </c:pt>
                  <c:pt idx="125">
                    <c:v>2008</c:v>
                  </c:pt>
                  <c:pt idx="126">
                    <c:v>1995</c:v>
                  </c:pt>
                  <c:pt idx="127">
                    <c:v>1996</c:v>
                  </c:pt>
                  <c:pt idx="128">
                    <c:v>1997</c:v>
                  </c:pt>
                  <c:pt idx="129">
                    <c:v>1998</c:v>
                  </c:pt>
                  <c:pt idx="130">
                    <c:v>1999</c:v>
                  </c:pt>
                  <c:pt idx="131">
                    <c:v>2000</c:v>
                  </c:pt>
                  <c:pt idx="132">
                    <c:v>2001</c:v>
                  </c:pt>
                  <c:pt idx="133">
                    <c:v>2002</c:v>
                  </c:pt>
                  <c:pt idx="134">
                    <c:v>2003</c:v>
                  </c:pt>
                  <c:pt idx="135">
                    <c:v>2004</c:v>
                  </c:pt>
                  <c:pt idx="136">
                    <c:v>2005</c:v>
                  </c:pt>
                  <c:pt idx="137">
                    <c:v>2006</c:v>
                  </c:pt>
                  <c:pt idx="138">
                    <c:v>2007</c:v>
                  </c:pt>
                  <c:pt idx="139">
                    <c:v>2008</c:v>
                  </c:pt>
                  <c:pt idx="140">
                    <c:v>1995</c:v>
                  </c:pt>
                  <c:pt idx="141">
                    <c:v>1996</c:v>
                  </c:pt>
                  <c:pt idx="142">
                    <c:v>1997</c:v>
                  </c:pt>
                  <c:pt idx="143">
                    <c:v>1998</c:v>
                  </c:pt>
                  <c:pt idx="144">
                    <c:v>1999</c:v>
                  </c:pt>
                  <c:pt idx="145">
                    <c:v>2000</c:v>
                  </c:pt>
                  <c:pt idx="146">
                    <c:v>2001</c:v>
                  </c:pt>
                  <c:pt idx="147">
                    <c:v>2002</c:v>
                  </c:pt>
                  <c:pt idx="148">
                    <c:v>2003</c:v>
                  </c:pt>
                  <c:pt idx="149">
                    <c:v>2004</c:v>
                  </c:pt>
                  <c:pt idx="150">
                    <c:v>2005</c:v>
                  </c:pt>
                  <c:pt idx="151">
                    <c:v>2006</c:v>
                  </c:pt>
                  <c:pt idx="152">
                    <c:v>2007</c:v>
                  </c:pt>
                  <c:pt idx="153">
                    <c:v>2008</c:v>
                  </c:pt>
                  <c:pt idx="154">
                    <c:v>1995</c:v>
                  </c:pt>
                  <c:pt idx="155">
                    <c:v>1996</c:v>
                  </c:pt>
                  <c:pt idx="156">
                    <c:v>1997</c:v>
                  </c:pt>
                  <c:pt idx="157">
                    <c:v>1998</c:v>
                  </c:pt>
                  <c:pt idx="158">
                    <c:v>1999</c:v>
                  </c:pt>
                  <c:pt idx="159">
                    <c:v>2000</c:v>
                  </c:pt>
                  <c:pt idx="160">
                    <c:v>2001</c:v>
                  </c:pt>
                  <c:pt idx="161">
                    <c:v>2002</c:v>
                  </c:pt>
                  <c:pt idx="162">
                    <c:v>2003</c:v>
                  </c:pt>
                  <c:pt idx="163">
                    <c:v>2004</c:v>
                  </c:pt>
                  <c:pt idx="164">
                    <c:v>2005</c:v>
                  </c:pt>
                  <c:pt idx="165">
                    <c:v>2006</c:v>
                  </c:pt>
                  <c:pt idx="166">
                    <c:v>2007</c:v>
                  </c:pt>
                  <c:pt idx="167">
                    <c:v>2008</c:v>
                  </c:pt>
                </c:lvl>
                <c:lvl>
                  <c:pt idx="0">
                    <c:v>Action</c:v>
                  </c:pt>
                  <c:pt idx="14">
                    <c:v>Adventure</c:v>
                  </c:pt>
                  <c:pt idx="28">
                    <c:v>Fighting</c:v>
                  </c:pt>
                  <c:pt idx="42">
                    <c:v>Misc</c:v>
                  </c:pt>
                  <c:pt idx="56">
                    <c:v>Platform</c:v>
                  </c:pt>
                  <c:pt idx="70">
                    <c:v>Puzzle</c:v>
                  </c:pt>
                  <c:pt idx="84">
                    <c:v>Racing</c:v>
                  </c:pt>
                  <c:pt idx="98">
                    <c:v>Role-Playing</c:v>
                  </c:pt>
                  <c:pt idx="112">
                    <c:v>Shooter</c:v>
                  </c:pt>
                  <c:pt idx="126">
                    <c:v>Simulation</c:v>
                  </c:pt>
                  <c:pt idx="140">
                    <c:v>Sports</c:v>
                  </c:pt>
                  <c:pt idx="154">
                    <c:v>Strategy</c:v>
                  </c:pt>
                </c:lvl>
              </c:multiLvlStrCache>
            </c:multiLvlStrRef>
          </c:cat>
          <c:val>
            <c:numRef>
              <c:f>Sheet4!$CX$85:$CX$265</c:f>
              <c:numCache>
                <c:formatCode>General</c:formatCode>
                <c:ptCount val="168"/>
                <c:pt idx="0">
                  <c:v>0.45</c:v>
                </c:pt>
                <c:pt idx="1">
                  <c:v>5.8799999999999981</c:v>
                </c:pt>
                <c:pt idx="2">
                  <c:v>9.8599999999999959</c:v>
                </c:pt>
                <c:pt idx="3">
                  <c:v>11.899999999999999</c:v>
                </c:pt>
                <c:pt idx="4">
                  <c:v>8.6799999999999962</c:v>
                </c:pt>
                <c:pt idx="5">
                  <c:v>10.840000000000002</c:v>
                </c:pt>
                <c:pt idx="6">
                  <c:v>19.250000000000004</c:v>
                </c:pt>
                <c:pt idx="7">
                  <c:v>27.010000000000019</c:v>
                </c:pt>
                <c:pt idx="8">
                  <c:v>20.880000000000013</c:v>
                </c:pt>
                <c:pt idx="9">
                  <c:v>16.029999999999973</c:v>
                </c:pt>
                <c:pt idx="10">
                  <c:v>21.95000000000001</c:v>
                </c:pt>
                <c:pt idx="11">
                  <c:v>15.289999999999969</c:v>
                </c:pt>
                <c:pt idx="12">
                  <c:v>25.860000000000039</c:v>
                </c:pt>
                <c:pt idx="13">
                  <c:v>39.49</c:v>
                </c:pt>
                <c:pt idx="14">
                  <c:v>0.01</c:v>
                </c:pt>
                <c:pt idx="15">
                  <c:v>0.60000000000000009</c:v>
                </c:pt>
                <c:pt idx="16">
                  <c:v>1.3400000000000003</c:v>
                </c:pt>
                <c:pt idx="17">
                  <c:v>2.5199999999999996</c:v>
                </c:pt>
                <c:pt idx="18">
                  <c:v>2.7799999999999994</c:v>
                </c:pt>
                <c:pt idx="19">
                  <c:v>0.69</c:v>
                </c:pt>
                <c:pt idx="20">
                  <c:v>3.6699999999999986</c:v>
                </c:pt>
                <c:pt idx="21">
                  <c:v>2.5099999999999998</c:v>
                </c:pt>
                <c:pt idx="22">
                  <c:v>0.57000000000000006</c:v>
                </c:pt>
                <c:pt idx="23">
                  <c:v>2.1300000000000003</c:v>
                </c:pt>
                <c:pt idx="24">
                  <c:v>2.0500000000000007</c:v>
                </c:pt>
                <c:pt idx="25">
                  <c:v>2.6399999999999983</c:v>
                </c:pt>
                <c:pt idx="26">
                  <c:v>5.5599999999999952</c:v>
                </c:pt>
                <c:pt idx="27">
                  <c:v>5.6199999999999957</c:v>
                </c:pt>
                <c:pt idx="28">
                  <c:v>2.84</c:v>
                </c:pt>
                <c:pt idx="29">
                  <c:v>4.05</c:v>
                </c:pt>
                <c:pt idx="30">
                  <c:v>2.6499999999999995</c:v>
                </c:pt>
                <c:pt idx="31">
                  <c:v>7.7999999999999989</c:v>
                </c:pt>
                <c:pt idx="32">
                  <c:v>2.65</c:v>
                </c:pt>
                <c:pt idx="33">
                  <c:v>6.3100000000000005</c:v>
                </c:pt>
                <c:pt idx="34">
                  <c:v>5</c:v>
                </c:pt>
                <c:pt idx="35">
                  <c:v>6.2099999999999964</c:v>
                </c:pt>
                <c:pt idx="36">
                  <c:v>5.7799999999999958</c:v>
                </c:pt>
                <c:pt idx="37">
                  <c:v>4.1199999999999992</c:v>
                </c:pt>
                <c:pt idx="38">
                  <c:v>4.4699999999999962</c:v>
                </c:pt>
                <c:pt idx="39">
                  <c:v>4.5199999999999969</c:v>
                </c:pt>
                <c:pt idx="40">
                  <c:v>3.4699999999999989</c:v>
                </c:pt>
                <c:pt idx="41">
                  <c:v>7.1699999999999964</c:v>
                </c:pt>
                <c:pt idx="42">
                  <c:v>1.56</c:v>
                </c:pt>
                <c:pt idx="43">
                  <c:v>2.7499999999999991</c:v>
                </c:pt>
                <c:pt idx="44">
                  <c:v>1.2200000000000002</c:v>
                </c:pt>
                <c:pt idx="45">
                  <c:v>2.9099999999999997</c:v>
                </c:pt>
                <c:pt idx="46">
                  <c:v>3.7299999999999995</c:v>
                </c:pt>
                <c:pt idx="47">
                  <c:v>4.91</c:v>
                </c:pt>
                <c:pt idx="48">
                  <c:v>4.25</c:v>
                </c:pt>
                <c:pt idx="49">
                  <c:v>3.5599999999999983</c:v>
                </c:pt>
                <c:pt idx="50">
                  <c:v>7.4599999999999973</c:v>
                </c:pt>
                <c:pt idx="51">
                  <c:v>9.4400000000000013</c:v>
                </c:pt>
                <c:pt idx="52">
                  <c:v>20.320000000000022</c:v>
                </c:pt>
                <c:pt idx="53">
                  <c:v>19.350000000000012</c:v>
                </c:pt>
                <c:pt idx="54">
                  <c:v>20.970000000000006</c:v>
                </c:pt>
                <c:pt idx="55">
                  <c:v>21.040000000000017</c:v>
                </c:pt>
                <c:pt idx="56">
                  <c:v>3.2199999999999998</c:v>
                </c:pt>
                <c:pt idx="57">
                  <c:v>6.830000000000001</c:v>
                </c:pt>
                <c:pt idx="58">
                  <c:v>6.4499999999999984</c:v>
                </c:pt>
                <c:pt idx="59">
                  <c:v>8.1899999999999977</c:v>
                </c:pt>
                <c:pt idx="60">
                  <c:v>5.3399999999999981</c:v>
                </c:pt>
                <c:pt idx="61">
                  <c:v>4.6399999999999997</c:v>
                </c:pt>
                <c:pt idx="62">
                  <c:v>11.62</c:v>
                </c:pt>
                <c:pt idx="63">
                  <c:v>12.299999999999995</c:v>
                </c:pt>
                <c:pt idx="64">
                  <c:v>12.499999999999986</c:v>
                </c:pt>
                <c:pt idx="65">
                  <c:v>12.04999999999999</c:v>
                </c:pt>
                <c:pt idx="66">
                  <c:v>5.3799999999999955</c:v>
                </c:pt>
                <c:pt idx="67">
                  <c:v>11.969999999999992</c:v>
                </c:pt>
                <c:pt idx="68">
                  <c:v>9.7699999999999925</c:v>
                </c:pt>
                <c:pt idx="69">
                  <c:v>10.780000000000001</c:v>
                </c:pt>
                <c:pt idx="70">
                  <c:v>0.13</c:v>
                </c:pt>
                <c:pt idx="71">
                  <c:v>0.28999999999999998</c:v>
                </c:pt>
                <c:pt idx="72">
                  <c:v>0.53</c:v>
                </c:pt>
                <c:pt idx="73">
                  <c:v>1.5900000000000003</c:v>
                </c:pt>
                <c:pt idx="74">
                  <c:v>0.45</c:v>
                </c:pt>
                <c:pt idx="75">
                  <c:v>0.93000000000000016</c:v>
                </c:pt>
                <c:pt idx="76">
                  <c:v>1.8400000000000005</c:v>
                </c:pt>
                <c:pt idx="77">
                  <c:v>1.4100000000000001</c:v>
                </c:pt>
                <c:pt idx="78">
                  <c:v>0.28000000000000003</c:v>
                </c:pt>
                <c:pt idx="79">
                  <c:v>1.48</c:v>
                </c:pt>
                <c:pt idx="80">
                  <c:v>6.0699999999999985</c:v>
                </c:pt>
                <c:pt idx="81">
                  <c:v>2.1399999999999997</c:v>
                </c:pt>
                <c:pt idx="82">
                  <c:v>8.7999999999999954</c:v>
                </c:pt>
                <c:pt idx="83">
                  <c:v>5.1299999999999955</c:v>
                </c:pt>
                <c:pt idx="84">
                  <c:v>1.5600000000000003</c:v>
                </c:pt>
                <c:pt idx="85">
                  <c:v>5.1899999999999977</c:v>
                </c:pt>
                <c:pt idx="86">
                  <c:v>10.819999999999997</c:v>
                </c:pt>
                <c:pt idx="87">
                  <c:v>9.620000000000001</c:v>
                </c:pt>
                <c:pt idx="88">
                  <c:v>11.109999999999996</c:v>
                </c:pt>
                <c:pt idx="89">
                  <c:v>6.4999999999999991</c:v>
                </c:pt>
                <c:pt idx="90">
                  <c:v>17.89</c:v>
                </c:pt>
                <c:pt idx="91">
                  <c:v>8.8899999999999793</c:v>
                </c:pt>
                <c:pt idx="92">
                  <c:v>17.229999999999997</c:v>
                </c:pt>
                <c:pt idx="93">
                  <c:v>12.469999999999992</c:v>
                </c:pt>
                <c:pt idx="94">
                  <c:v>15.849999999999991</c:v>
                </c:pt>
                <c:pt idx="95">
                  <c:v>8.8999999999999861</c:v>
                </c:pt>
                <c:pt idx="96">
                  <c:v>13.169999999999993</c:v>
                </c:pt>
                <c:pt idx="97">
                  <c:v>24.32</c:v>
                </c:pt>
                <c:pt idx="98">
                  <c:v>0.30000000000000004</c:v>
                </c:pt>
                <c:pt idx="99">
                  <c:v>11.04</c:v>
                </c:pt>
                <c:pt idx="100">
                  <c:v>3.4399999999999995</c:v>
                </c:pt>
                <c:pt idx="101">
                  <c:v>6.4399999999999986</c:v>
                </c:pt>
                <c:pt idx="102">
                  <c:v>11.170000000000002</c:v>
                </c:pt>
                <c:pt idx="103">
                  <c:v>4.2000000000000011</c:v>
                </c:pt>
                <c:pt idx="104">
                  <c:v>4.1399999999999979</c:v>
                </c:pt>
                <c:pt idx="105">
                  <c:v>9.3899999999999952</c:v>
                </c:pt>
                <c:pt idx="106">
                  <c:v>5.6999999999999975</c:v>
                </c:pt>
                <c:pt idx="107">
                  <c:v>16.729999999999993</c:v>
                </c:pt>
                <c:pt idx="108">
                  <c:v>4.9599999999999946</c:v>
                </c:pt>
                <c:pt idx="109">
                  <c:v>8.1199999999999939</c:v>
                </c:pt>
                <c:pt idx="110">
                  <c:v>8.3699999999999939</c:v>
                </c:pt>
                <c:pt idx="111">
                  <c:v>11.29999999999999</c:v>
                </c:pt>
                <c:pt idx="112">
                  <c:v>0.48000000000000004</c:v>
                </c:pt>
                <c:pt idx="113">
                  <c:v>2.1399999999999997</c:v>
                </c:pt>
                <c:pt idx="114">
                  <c:v>4.5000000000000009</c:v>
                </c:pt>
                <c:pt idx="115">
                  <c:v>3.3599999999999994</c:v>
                </c:pt>
                <c:pt idx="116">
                  <c:v>3.7299999999999986</c:v>
                </c:pt>
                <c:pt idx="117">
                  <c:v>2.1700000000000004</c:v>
                </c:pt>
                <c:pt idx="118">
                  <c:v>7.4999999999999982</c:v>
                </c:pt>
                <c:pt idx="119">
                  <c:v>14.979999999999988</c:v>
                </c:pt>
                <c:pt idx="120">
                  <c:v>8.539999999999992</c:v>
                </c:pt>
                <c:pt idx="121">
                  <c:v>12.749999999999982</c:v>
                </c:pt>
                <c:pt idx="122">
                  <c:v>9.2099999999999937</c:v>
                </c:pt>
                <c:pt idx="123">
                  <c:v>8.8099999999999881</c:v>
                </c:pt>
                <c:pt idx="124">
                  <c:v>22.090000000000011</c:v>
                </c:pt>
                <c:pt idx="125">
                  <c:v>16.289999999999996</c:v>
                </c:pt>
                <c:pt idx="126">
                  <c:v>0.63000000000000012</c:v>
                </c:pt>
                <c:pt idx="127">
                  <c:v>3.05</c:v>
                </c:pt>
                <c:pt idx="128">
                  <c:v>1.2900000000000003</c:v>
                </c:pt>
                <c:pt idx="129">
                  <c:v>0.77</c:v>
                </c:pt>
                <c:pt idx="130">
                  <c:v>1.3300000000000003</c:v>
                </c:pt>
                <c:pt idx="131">
                  <c:v>0.77000000000000013</c:v>
                </c:pt>
                <c:pt idx="132">
                  <c:v>4.3499999999999996</c:v>
                </c:pt>
                <c:pt idx="133">
                  <c:v>3.5299999999999989</c:v>
                </c:pt>
                <c:pt idx="134">
                  <c:v>6.4699999999999962</c:v>
                </c:pt>
                <c:pt idx="135">
                  <c:v>3.5599999999999987</c:v>
                </c:pt>
                <c:pt idx="136">
                  <c:v>16.449999999999992</c:v>
                </c:pt>
                <c:pt idx="137">
                  <c:v>6.2199999999999953</c:v>
                </c:pt>
                <c:pt idx="138">
                  <c:v>14.029999999999989</c:v>
                </c:pt>
                <c:pt idx="139">
                  <c:v>12.11999999999999</c:v>
                </c:pt>
                <c:pt idx="140">
                  <c:v>1.2800000000000002</c:v>
                </c:pt>
                <c:pt idx="141">
                  <c:v>3.7799999999999989</c:v>
                </c:pt>
                <c:pt idx="142">
                  <c:v>5.469999999999998</c:v>
                </c:pt>
                <c:pt idx="143">
                  <c:v>10.209999999999996</c:v>
                </c:pt>
                <c:pt idx="144">
                  <c:v>7.0299999999999958</c:v>
                </c:pt>
                <c:pt idx="145">
                  <c:v>9.769999999999996</c:v>
                </c:pt>
                <c:pt idx="146">
                  <c:v>14.139999999999995</c:v>
                </c:pt>
                <c:pt idx="147">
                  <c:v>19.239999999999995</c:v>
                </c:pt>
                <c:pt idx="148">
                  <c:v>15.959999999999988</c:v>
                </c:pt>
                <c:pt idx="149">
                  <c:v>14.859999999999991</c:v>
                </c:pt>
                <c:pt idx="150">
                  <c:v>14.099999999999985</c:v>
                </c:pt>
                <c:pt idx="151">
                  <c:v>40.199999999999996</c:v>
                </c:pt>
                <c:pt idx="152">
                  <c:v>26.540000000000013</c:v>
                </c:pt>
                <c:pt idx="153">
                  <c:v>26.960000000000015</c:v>
                </c:pt>
                <c:pt idx="154">
                  <c:v>2.4399999999999995</c:v>
                </c:pt>
                <c:pt idx="155">
                  <c:v>1.6600000000000001</c:v>
                </c:pt>
                <c:pt idx="156">
                  <c:v>0.75</c:v>
                </c:pt>
                <c:pt idx="157">
                  <c:v>1.5900000000000005</c:v>
                </c:pt>
                <c:pt idx="158">
                  <c:v>4.669999999999999</c:v>
                </c:pt>
                <c:pt idx="159">
                  <c:v>1.0200000000000002</c:v>
                </c:pt>
                <c:pt idx="160">
                  <c:v>1.2400000000000004</c:v>
                </c:pt>
                <c:pt idx="161">
                  <c:v>0.70999999999999985</c:v>
                </c:pt>
                <c:pt idx="162">
                  <c:v>2.4399999999999991</c:v>
                </c:pt>
                <c:pt idx="163">
                  <c:v>1.7000000000000006</c:v>
                </c:pt>
                <c:pt idx="164">
                  <c:v>1.1300000000000003</c:v>
                </c:pt>
                <c:pt idx="165">
                  <c:v>1.0800000000000003</c:v>
                </c:pt>
                <c:pt idx="166">
                  <c:v>1.8700000000000003</c:v>
                </c:pt>
                <c:pt idx="167">
                  <c:v>4.1799999999999988</c:v>
                </c:pt>
              </c:numCache>
            </c:numRef>
          </c:val>
          <c:extLst>
            <c:ext xmlns:c16="http://schemas.microsoft.com/office/drawing/2014/chart" uri="{C3380CC4-5D6E-409C-BE32-E72D297353CC}">
              <c16:uniqueId val="{00000001-F1C5-4B09-864D-E2BAB58A1364}"/>
            </c:ext>
          </c:extLst>
        </c:ser>
        <c:ser>
          <c:idx val="2"/>
          <c:order val="2"/>
          <c:tx>
            <c:strRef>
              <c:f>Sheet4!$CY$84</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Sheet4!$CV$85:$CV$265</c:f>
              <c:multiLvlStrCache>
                <c:ptCount val="168"/>
                <c:lvl>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1995</c:v>
                  </c:pt>
                  <c:pt idx="29">
                    <c:v>1996</c:v>
                  </c:pt>
                  <c:pt idx="30">
                    <c:v>1997</c:v>
                  </c:pt>
                  <c:pt idx="31">
                    <c:v>1998</c:v>
                  </c:pt>
                  <c:pt idx="32">
                    <c:v>1999</c:v>
                  </c:pt>
                  <c:pt idx="33">
                    <c:v>2000</c:v>
                  </c:pt>
                  <c:pt idx="34">
                    <c:v>2001</c:v>
                  </c:pt>
                  <c:pt idx="35">
                    <c:v>2002</c:v>
                  </c:pt>
                  <c:pt idx="36">
                    <c:v>2003</c:v>
                  </c:pt>
                  <c:pt idx="37">
                    <c:v>2004</c:v>
                  </c:pt>
                  <c:pt idx="38">
                    <c:v>2005</c:v>
                  </c:pt>
                  <c:pt idx="39">
                    <c:v>2006</c:v>
                  </c:pt>
                  <c:pt idx="40">
                    <c:v>2007</c:v>
                  </c:pt>
                  <c:pt idx="41">
                    <c:v>2008</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1995</c:v>
                  </c:pt>
                  <c:pt idx="57">
                    <c:v>1996</c:v>
                  </c:pt>
                  <c:pt idx="58">
                    <c:v>1997</c:v>
                  </c:pt>
                  <c:pt idx="59">
                    <c:v>1998</c:v>
                  </c:pt>
                  <c:pt idx="60">
                    <c:v>1999</c:v>
                  </c:pt>
                  <c:pt idx="61">
                    <c:v>2000</c:v>
                  </c:pt>
                  <c:pt idx="62">
                    <c:v>2001</c:v>
                  </c:pt>
                  <c:pt idx="63">
                    <c:v>2002</c:v>
                  </c:pt>
                  <c:pt idx="64">
                    <c:v>2003</c:v>
                  </c:pt>
                  <c:pt idx="65">
                    <c:v>2004</c:v>
                  </c:pt>
                  <c:pt idx="66">
                    <c:v>2005</c:v>
                  </c:pt>
                  <c:pt idx="67">
                    <c:v>2006</c:v>
                  </c:pt>
                  <c:pt idx="68">
                    <c:v>2007</c:v>
                  </c:pt>
                  <c:pt idx="69">
                    <c:v>2008</c:v>
                  </c:pt>
                  <c:pt idx="70">
                    <c:v>1995</c:v>
                  </c:pt>
                  <c:pt idx="71">
                    <c:v>1996</c:v>
                  </c:pt>
                  <c:pt idx="72">
                    <c:v>1997</c:v>
                  </c:pt>
                  <c:pt idx="73">
                    <c:v>1998</c:v>
                  </c:pt>
                  <c:pt idx="74">
                    <c:v>1999</c:v>
                  </c:pt>
                  <c:pt idx="75">
                    <c:v>2000</c:v>
                  </c:pt>
                  <c:pt idx="76">
                    <c:v>2001</c:v>
                  </c:pt>
                  <c:pt idx="77">
                    <c:v>2002</c:v>
                  </c:pt>
                  <c:pt idx="78">
                    <c:v>2003</c:v>
                  </c:pt>
                  <c:pt idx="79">
                    <c:v>2004</c:v>
                  </c:pt>
                  <c:pt idx="80">
                    <c:v>2005</c:v>
                  </c:pt>
                  <c:pt idx="81">
                    <c:v>2006</c:v>
                  </c:pt>
                  <c:pt idx="82">
                    <c:v>2007</c:v>
                  </c:pt>
                  <c:pt idx="83">
                    <c:v>2008</c:v>
                  </c:pt>
                  <c:pt idx="84">
                    <c:v>1995</c:v>
                  </c:pt>
                  <c:pt idx="85">
                    <c:v>1996</c:v>
                  </c:pt>
                  <c:pt idx="86">
                    <c:v>1997</c:v>
                  </c:pt>
                  <c:pt idx="87">
                    <c:v>1998</c:v>
                  </c:pt>
                  <c:pt idx="88">
                    <c:v>1999</c:v>
                  </c:pt>
                  <c:pt idx="89">
                    <c:v>2000</c:v>
                  </c:pt>
                  <c:pt idx="90">
                    <c:v>2001</c:v>
                  </c:pt>
                  <c:pt idx="91">
                    <c:v>2002</c:v>
                  </c:pt>
                  <c:pt idx="92">
                    <c:v>2003</c:v>
                  </c:pt>
                  <c:pt idx="93">
                    <c:v>2004</c:v>
                  </c:pt>
                  <c:pt idx="94">
                    <c:v>2005</c:v>
                  </c:pt>
                  <c:pt idx="95">
                    <c:v>2006</c:v>
                  </c:pt>
                  <c:pt idx="96">
                    <c:v>2007</c:v>
                  </c:pt>
                  <c:pt idx="97">
                    <c:v>2008</c:v>
                  </c:pt>
                  <c:pt idx="98">
                    <c:v>1995</c:v>
                  </c:pt>
                  <c:pt idx="99">
                    <c:v>1996</c:v>
                  </c:pt>
                  <c:pt idx="100">
                    <c:v>1997</c:v>
                  </c:pt>
                  <c:pt idx="101">
                    <c:v>1998</c:v>
                  </c:pt>
                  <c:pt idx="102">
                    <c:v>1999</c:v>
                  </c:pt>
                  <c:pt idx="103">
                    <c:v>2000</c:v>
                  </c:pt>
                  <c:pt idx="104">
                    <c:v>2001</c:v>
                  </c:pt>
                  <c:pt idx="105">
                    <c:v>2002</c:v>
                  </c:pt>
                  <c:pt idx="106">
                    <c:v>2003</c:v>
                  </c:pt>
                  <c:pt idx="107">
                    <c:v>2004</c:v>
                  </c:pt>
                  <c:pt idx="108">
                    <c:v>2005</c:v>
                  </c:pt>
                  <c:pt idx="109">
                    <c:v>2006</c:v>
                  </c:pt>
                  <c:pt idx="110">
                    <c:v>2007</c:v>
                  </c:pt>
                  <c:pt idx="111">
                    <c:v>2008</c:v>
                  </c:pt>
                  <c:pt idx="112">
                    <c:v>1995</c:v>
                  </c:pt>
                  <c:pt idx="113">
                    <c:v>1996</c:v>
                  </c:pt>
                  <c:pt idx="114">
                    <c:v>1997</c:v>
                  </c:pt>
                  <c:pt idx="115">
                    <c:v>1998</c:v>
                  </c:pt>
                  <c:pt idx="116">
                    <c:v>1999</c:v>
                  </c:pt>
                  <c:pt idx="117">
                    <c:v>2000</c:v>
                  </c:pt>
                  <c:pt idx="118">
                    <c:v>2001</c:v>
                  </c:pt>
                  <c:pt idx="119">
                    <c:v>2002</c:v>
                  </c:pt>
                  <c:pt idx="120">
                    <c:v>2003</c:v>
                  </c:pt>
                  <c:pt idx="121">
                    <c:v>2004</c:v>
                  </c:pt>
                  <c:pt idx="122">
                    <c:v>2005</c:v>
                  </c:pt>
                  <c:pt idx="123">
                    <c:v>2006</c:v>
                  </c:pt>
                  <c:pt idx="124">
                    <c:v>2007</c:v>
                  </c:pt>
                  <c:pt idx="125">
                    <c:v>2008</c:v>
                  </c:pt>
                  <c:pt idx="126">
                    <c:v>1995</c:v>
                  </c:pt>
                  <c:pt idx="127">
                    <c:v>1996</c:v>
                  </c:pt>
                  <c:pt idx="128">
                    <c:v>1997</c:v>
                  </c:pt>
                  <c:pt idx="129">
                    <c:v>1998</c:v>
                  </c:pt>
                  <c:pt idx="130">
                    <c:v>1999</c:v>
                  </c:pt>
                  <c:pt idx="131">
                    <c:v>2000</c:v>
                  </c:pt>
                  <c:pt idx="132">
                    <c:v>2001</c:v>
                  </c:pt>
                  <c:pt idx="133">
                    <c:v>2002</c:v>
                  </c:pt>
                  <c:pt idx="134">
                    <c:v>2003</c:v>
                  </c:pt>
                  <c:pt idx="135">
                    <c:v>2004</c:v>
                  </c:pt>
                  <c:pt idx="136">
                    <c:v>2005</c:v>
                  </c:pt>
                  <c:pt idx="137">
                    <c:v>2006</c:v>
                  </c:pt>
                  <c:pt idx="138">
                    <c:v>2007</c:v>
                  </c:pt>
                  <c:pt idx="139">
                    <c:v>2008</c:v>
                  </c:pt>
                  <c:pt idx="140">
                    <c:v>1995</c:v>
                  </c:pt>
                  <c:pt idx="141">
                    <c:v>1996</c:v>
                  </c:pt>
                  <c:pt idx="142">
                    <c:v>1997</c:v>
                  </c:pt>
                  <c:pt idx="143">
                    <c:v>1998</c:v>
                  </c:pt>
                  <c:pt idx="144">
                    <c:v>1999</c:v>
                  </c:pt>
                  <c:pt idx="145">
                    <c:v>2000</c:v>
                  </c:pt>
                  <c:pt idx="146">
                    <c:v>2001</c:v>
                  </c:pt>
                  <c:pt idx="147">
                    <c:v>2002</c:v>
                  </c:pt>
                  <c:pt idx="148">
                    <c:v>2003</c:v>
                  </c:pt>
                  <c:pt idx="149">
                    <c:v>2004</c:v>
                  </c:pt>
                  <c:pt idx="150">
                    <c:v>2005</c:v>
                  </c:pt>
                  <c:pt idx="151">
                    <c:v>2006</c:v>
                  </c:pt>
                  <c:pt idx="152">
                    <c:v>2007</c:v>
                  </c:pt>
                  <c:pt idx="153">
                    <c:v>2008</c:v>
                  </c:pt>
                  <c:pt idx="154">
                    <c:v>1995</c:v>
                  </c:pt>
                  <c:pt idx="155">
                    <c:v>1996</c:v>
                  </c:pt>
                  <c:pt idx="156">
                    <c:v>1997</c:v>
                  </c:pt>
                  <c:pt idx="157">
                    <c:v>1998</c:v>
                  </c:pt>
                  <c:pt idx="158">
                    <c:v>1999</c:v>
                  </c:pt>
                  <c:pt idx="159">
                    <c:v>2000</c:v>
                  </c:pt>
                  <c:pt idx="160">
                    <c:v>2001</c:v>
                  </c:pt>
                  <c:pt idx="161">
                    <c:v>2002</c:v>
                  </c:pt>
                  <c:pt idx="162">
                    <c:v>2003</c:v>
                  </c:pt>
                  <c:pt idx="163">
                    <c:v>2004</c:v>
                  </c:pt>
                  <c:pt idx="164">
                    <c:v>2005</c:v>
                  </c:pt>
                  <c:pt idx="165">
                    <c:v>2006</c:v>
                  </c:pt>
                  <c:pt idx="166">
                    <c:v>2007</c:v>
                  </c:pt>
                  <c:pt idx="167">
                    <c:v>2008</c:v>
                  </c:pt>
                </c:lvl>
                <c:lvl>
                  <c:pt idx="0">
                    <c:v>Action</c:v>
                  </c:pt>
                  <c:pt idx="14">
                    <c:v>Adventure</c:v>
                  </c:pt>
                  <c:pt idx="28">
                    <c:v>Fighting</c:v>
                  </c:pt>
                  <c:pt idx="42">
                    <c:v>Misc</c:v>
                  </c:pt>
                  <c:pt idx="56">
                    <c:v>Platform</c:v>
                  </c:pt>
                  <c:pt idx="70">
                    <c:v>Puzzle</c:v>
                  </c:pt>
                  <c:pt idx="84">
                    <c:v>Racing</c:v>
                  </c:pt>
                  <c:pt idx="98">
                    <c:v>Role-Playing</c:v>
                  </c:pt>
                  <c:pt idx="112">
                    <c:v>Shooter</c:v>
                  </c:pt>
                  <c:pt idx="126">
                    <c:v>Simulation</c:v>
                  </c:pt>
                  <c:pt idx="140">
                    <c:v>Sports</c:v>
                  </c:pt>
                  <c:pt idx="154">
                    <c:v>Strategy</c:v>
                  </c:pt>
                </c:lvl>
              </c:multiLvlStrCache>
            </c:multiLvlStrRef>
          </c:cat>
          <c:val>
            <c:numRef>
              <c:f>Sheet4!$CY$85:$CY$265</c:f>
              <c:numCache>
                <c:formatCode>General</c:formatCode>
                <c:ptCount val="168"/>
                <c:pt idx="0">
                  <c:v>1.2599999999999998</c:v>
                </c:pt>
                <c:pt idx="1">
                  <c:v>2.62</c:v>
                </c:pt>
                <c:pt idx="2">
                  <c:v>1.9000000000000001</c:v>
                </c:pt>
                <c:pt idx="3">
                  <c:v>5.5499999999999989</c:v>
                </c:pt>
                <c:pt idx="4">
                  <c:v>2.9</c:v>
                </c:pt>
                <c:pt idx="5">
                  <c:v>3.7399999999999993</c:v>
                </c:pt>
                <c:pt idx="6">
                  <c:v>5.9899999999999993</c:v>
                </c:pt>
                <c:pt idx="7">
                  <c:v>5.0999999999999996</c:v>
                </c:pt>
                <c:pt idx="8">
                  <c:v>4.1900000000000004</c:v>
                </c:pt>
                <c:pt idx="9">
                  <c:v>4.82</c:v>
                </c:pt>
                <c:pt idx="10">
                  <c:v>6.3199999999999994</c:v>
                </c:pt>
                <c:pt idx="11">
                  <c:v>5.77</c:v>
                </c:pt>
                <c:pt idx="12">
                  <c:v>6.129999999999999</c:v>
                </c:pt>
                <c:pt idx="13">
                  <c:v>5.9999999999999973</c:v>
                </c:pt>
                <c:pt idx="14">
                  <c:v>0.67</c:v>
                </c:pt>
                <c:pt idx="15">
                  <c:v>2.6</c:v>
                </c:pt>
                <c:pt idx="16">
                  <c:v>1.05</c:v>
                </c:pt>
                <c:pt idx="17">
                  <c:v>2.9099999999999997</c:v>
                </c:pt>
                <c:pt idx="18">
                  <c:v>1.1099999999999999</c:v>
                </c:pt>
                <c:pt idx="19">
                  <c:v>1.1099999999999999</c:v>
                </c:pt>
                <c:pt idx="20">
                  <c:v>1.0699999999999998</c:v>
                </c:pt>
                <c:pt idx="21">
                  <c:v>3.2300000000000004</c:v>
                </c:pt>
                <c:pt idx="22">
                  <c:v>0.43</c:v>
                </c:pt>
                <c:pt idx="23">
                  <c:v>1.23</c:v>
                </c:pt>
                <c:pt idx="24">
                  <c:v>0.74</c:v>
                </c:pt>
                <c:pt idx="25">
                  <c:v>2.5800000000000005</c:v>
                </c:pt>
                <c:pt idx="26">
                  <c:v>3.5099999999999993</c:v>
                </c:pt>
                <c:pt idx="27">
                  <c:v>4.2600000000000007</c:v>
                </c:pt>
                <c:pt idx="28">
                  <c:v>7.0500000000000007</c:v>
                </c:pt>
                <c:pt idx="29">
                  <c:v>6.1199999999999992</c:v>
                </c:pt>
                <c:pt idx="30">
                  <c:v>2.5999999999999996</c:v>
                </c:pt>
                <c:pt idx="31">
                  <c:v>4.1800000000000006</c:v>
                </c:pt>
                <c:pt idx="32">
                  <c:v>2.8300000000000005</c:v>
                </c:pt>
                <c:pt idx="33">
                  <c:v>3.0500000000000003</c:v>
                </c:pt>
                <c:pt idx="34">
                  <c:v>2.73</c:v>
                </c:pt>
                <c:pt idx="35">
                  <c:v>3.14</c:v>
                </c:pt>
                <c:pt idx="36">
                  <c:v>2.9499999999999997</c:v>
                </c:pt>
                <c:pt idx="37">
                  <c:v>1.3399999999999999</c:v>
                </c:pt>
                <c:pt idx="38">
                  <c:v>3.07</c:v>
                </c:pt>
                <c:pt idx="39">
                  <c:v>2.8200000000000003</c:v>
                </c:pt>
                <c:pt idx="40">
                  <c:v>2.7300000000000004</c:v>
                </c:pt>
                <c:pt idx="41">
                  <c:v>6.1499999999999977</c:v>
                </c:pt>
                <c:pt idx="42">
                  <c:v>2.4300000000000002</c:v>
                </c:pt>
                <c:pt idx="43">
                  <c:v>3.47</c:v>
                </c:pt>
                <c:pt idx="44">
                  <c:v>0.98</c:v>
                </c:pt>
                <c:pt idx="45">
                  <c:v>2.88</c:v>
                </c:pt>
                <c:pt idx="46">
                  <c:v>4.3199999999999994</c:v>
                </c:pt>
                <c:pt idx="47">
                  <c:v>2.7699999999999996</c:v>
                </c:pt>
                <c:pt idx="48">
                  <c:v>1.2600000000000002</c:v>
                </c:pt>
                <c:pt idx="49">
                  <c:v>2.9</c:v>
                </c:pt>
                <c:pt idx="50">
                  <c:v>3.58</c:v>
                </c:pt>
                <c:pt idx="51">
                  <c:v>2.4300000000000002</c:v>
                </c:pt>
                <c:pt idx="52">
                  <c:v>7.9599999999999973</c:v>
                </c:pt>
                <c:pt idx="53">
                  <c:v>15.739999999999998</c:v>
                </c:pt>
                <c:pt idx="54">
                  <c:v>11.45999999999999</c:v>
                </c:pt>
                <c:pt idx="55">
                  <c:v>7.2399999999999975</c:v>
                </c:pt>
                <c:pt idx="56">
                  <c:v>6.3599999999999985</c:v>
                </c:pt>
                <c:pt idx="57">
                  <c:v>6.76</c:v>
                </c:pt>
                <c:pt idx="58">
                  <c:v>3.71</c:v>
                </c:pt>
                <c:pt idx="59">
                  <c:v>3.29</c:v>
                </c:pt>
                <c:pt idx="60">
                  <c:v>1.6600000000000001</c:v>
                </c:pt>
                <c:pt idx="61">
                  <c:v>2.5599999999999996</c:v>
                </c:pt>
                <c:pt idx="62">
                  <c:v>3.5399999999999996</c:v>
                </c:pt>
                <c:pt idx="63">
                  <c:v>4.5200000000000005</c:v>
                </c:pt>
                <c:pt idx="64">
                  <c:v>2.2200000000000002</c:v>
                </c:pt>
                <c:pt idx="65">
                  <c:v>6.1100000000000012</c:v>
                </c:pt>
                <c:pt idx="66">
                  <c:v>1.1200000000000001</c:v>
                </c:pt>
                <c:pt idx="67">
                  <c:v>9.2099999999999991</c:v>
                </c:pt>
                <c:pt idx="68">
                  <c:v>2.9799999999999991</c:v>
                </c:pt>
                <c:pt idx="69">
                  <c:v>2.3599999999999994</c:v>
                </c:pt>
                <c:pt idx="70">
                  <c:v>2.34</c:v>
                </c:pt>
                <c:pt idx="71">
                  <c:v>1.36</c:v>
                </c:pt>
                <c:pt idx="72">
                  <c:v>3.8300000000000005</c:v>
                </c:pt>
                <c:pt idx="73">
                  <c:v>1.84</c:v>
                </c:pt>
                <c:pt idx="74">
                  <c:v>0.02</c:v>
                </c:pt>
                <c:pt idx="75">
                  <c:v>0.98</c:v>
                </c:pt>
                <c:pt idx="76">
                  <c:v>0.70000000000000007</c:v>
                </c:pt>
                <c:pt idx="77">
                  <c:v>0.16999999999999998</c:v>
                </c:pt>
                <c:pt idx="78">
                  <c:v>1.1399999999999999</c:v>
                </c:pt>
                <c:pt idx="79">
                  <c:v>2.5499999999999994</c:v>
                </c:pt>
                <c:pt idx="80">
                  <c:v>6.21</c:v>
                </c:pt>
                <c:pt idx="81">
                  <c:v>3.4</c:v>
                </c:pt>
                <c:pt idx="82">
                  <c:v>3.0599999999999996</c:v>
                </c:pt>
                <c:pt idx="83">
                  <c:v>0.91999999999999993</c:v>
                </c:pt>
                <c:pt idx="84">
                  <c:v>1.9500000000000002</c:v>
                </c:pt>
                <c:pt idx="85">
                  <c:v>5.3000000000000007</c:v>
                </c:pt>
                <c:pt idx="86">
                  <c:v>4.09</c:v>
                </c:pt>
                <c:pt idx="87">
                  <c:v>2.3000000000000003</c:v>
                </c:pt>
                <c:pt idx="88">
                  <c:v>3.3499999999999996</c:v>
                </c:pt>
                <c:pt idx="89">
                  <c:v>1.1499999999999999</c:v>
                </c:pt>
                <c:pt idx="90">
                  <c:v>4</c:v>
                </c:pt>
                <c:pt idx="91">
                  <c:v>0.19999999999999998</c:v>
                </c:pt>
                <c:pt idx="92">
                  <c:v>2.8299999999999996</c:v>
                </c:pt>
                <c:pt idx="93">
                  <c:v>1.9900000000000002</c:v>
                </c:pt>
                <c:pt idx="94">
                  <c:v>4.379999999999999</c:v>
                </c:pt>
                <c:pt idx="95">
                  <c:v>0.86999999999999988</c:v>
                </c:pt>
                <c:pt idx="96">
                  <c:v>0.94000000000000017</c:v>
                </c:pt>
                <c:pt idx="97">
                  <c:v>4.2099999999999982</c:v>
                </c:pt>
                <c:pt idx="98">
                  <c:v>13.09</c:v>
                </c:pt>
                <c:pt idx="99">
                  <c:v>18.779999999999998</c:v>
                </c:pt>
                <c:pt idx="100">
                  <c:v>11.560000000000002</c:v>
                </c:pt>
                <c:pt idx="101">
                  <c:v>11.330000000000002</c:v>
                </c:pt>
                <c:pt idx="102">
                  <c:v>18.700000000000003</c:v>
                </c:pt>
                <c:pt idx="103">
                  <c:v>15.799999999999999</c:v>
                </c:pt>
                <c:pt idx="104">
                  <c:v>9.5499999999999972</c:v>
                </c:pt>
                <c:pt idx="105">
                  <c:v>13.639999999999999</c:v>
                </c:pt>
                <c:pt idx="106">
                  <c:v>9.629999999999999</c:v>
                </c:pt>
                <c:pt idx="107">
                  <c:v>13.489999999999998</c:v>
                </c:pt>
                <c:pt idx="108">
                  <c:v>9.2199999999999989</c:v>
                </c:pt>
                <c:pt idx="109">
                  <c:v>19.830000000000002</c:v>
                </c:pt>
                <c:pt idx="110">
                  <c:v>12.430000000000001</c:v>
                </c:pt>
                <c:pt idx="111">
                  <c:v>17.510000000000005</c:v>
                </c:pt>
                <c:pt idx="112">
                  <c:v>2.85</c:v>
                </c:pt>
                <c:pt idx="113">
                  <c:v>1.1099999999999999</c:v>
                </c:pt>
                <c:pt idx="114">
                  <c:v>2.17</c:v>
                </c:pt>
                <c:pt idx="115">
                  <c:v>0.36</c:v>
                </c:pt>
                <c:pt idx="116">
                  <c:v>0.29000000000000004</c:v>
                </c:pt>
                <c:pt idx="117">
                  <c:v>0.2</c:v>
                </c:pt>
                <c:pt idx="118">
                  <c:v>0.53</c:v>
                </c:pt>
                <c:pt idx="119">
                  <c:v>1.02</c:v>
                </c:pt>
                <c:pt idx="120">
                  <c:v>0.21000000000000002</c:v>
                </c:pt>
                <c:pt idx="121">
                  <c:v>0.65</c:v>
                </c:pt>
                <c:pt idx="122">
                  <c:v>1.32</c:v>
                </c:pt>
                <c:pt idx="123">
                  <c:v>1.8900000000000003</c:v>
                </c:pt>
                <c:pt idx="124">
                  <c:v>1.5300000000000007</c:v>
                </c:pt>
                <c:pt idx="125">
                  <c:v>0.77000000000000024</c:v>
                </c:pt>
                <c:pt idx="126">
                  <c:v>2.0300000000000002</c:v>
                </c:pt>
                <c:pt idx="127">
                  <c:v>2.3800000000000003</c:v>
                </c:pt>
                <c:pt idx="128">
                  <c:v>5.910000000000001</c:v>
                </c:pt>
                <c:pt idx="129">
                  <c:v>3.3600000000000003</c:v>
                </c:pt>
                <c:pt idx="130">
                  <c:v>6.12</c:v>
                </c:pt>
                <c:pt idx="131">
                  <c:v>1.27</c:v>
                </c:pt>
                <c:pt idx="132">
                  <c:v>3.7699999999999996</c:v>
                </c:pt>
                <c:pt idx="133">
                  <c:v>0.75</c:v>
                </c:pt>
                <c:pt idx="134">
                  <c:v>1.46</c:v>
                </c:pt>
                <c:pt idx="135">
                  <c:v>0.58000000000000007</c:v>
                </c:pt>
                <c:pt idx="136">
                  <c:v>9.02</c:v>
                </c:pt>
                <c:pt idx="137">
                  <c:v>2.3800000000000003</c:v>
                </c:pt>
                <c:pt idx="138">
                  <c:v>3.0199999999999996</c:v>
                </c:pt>
                <c:pt idx="139">
                  <c:v>3.6599999999999975</c:v>
                </c:pt>
                <c:pt idx="140">
                  <c:v>3.87</c:v>
                </c:pt>
                <c:pt idx="141">
                  <c:v>5.0800000000000018</c:v>
                </c:pt>
                <c:pt idx="142">
                  <c:v>7.5900000000000007</c:v>
                </c:pt>
                <c:pt idx="143">
                  <c:v>5.0600000000000005</c:v>
                </c:pt>
                <c:pt idx="144">
                  <c:v>6.8299999999999992</c:v>
                </c:pt>
                <c:pt idx="145">
                  <c:v>6.36</c:v>
                </c:pt>
                <c:pt idx="146">
                  <c:v>3.9</c:v>
                </c:pt>
                <c:pt idx="147">
                  <c:v>4.6899999999999995</c:v>
                </c:pt>
                <c:pt idx="148">
                  <c:v>4</c:v>
                </c:pt>
                <c:pt idx="149">
                  <c:v>4.42</c:v>
                </c:pt>
                <c:pt idx="150">
                  <c:v>3.54</c:v>
                </c:pt>
                <c:pt idx="151">
                  <c:v>8.69</c:v>
                </c:pt>
                <c:pt idx="152">
                  <c:v>9.5899999999999945</c:v>
                </c:pt>
                <c:pt idx="153">
                  <c:v>5.3699999999999983</c:v>
                </c:pt>
                <c:pt idx="154">
                  <c:v>1.8500000000000005</c:v>
                </c:pt>
                <c:pt idx="155">
                  <c:v>1.8599999999999999</c:v>
                </c:pt>
                <c:pt idx="156">
                  <c:v>3.4799999999999995</c:v>
                </c:pt>
                <c:pt idx="157">
                  <c:v>6.9799999999999995</c:v>
                </c:pt>
                <c:pt idx="158">
                  <c:v>4.2100000000000009</c:v>
                </c:pt>
                <c:pt idx="159">
                  <c:v>3.7800000000000002</c:v>
                </c:pt>
                <c:pt idx="160">
                  <c:v>2.8200000000000003</c:v>
                </c:pt>
                <c:pt idx="161">
                  <c:v>2.4</c:v>
                </c:pt>
                <c:pt idx="162">
                  <c:v>1.5599999999999998</c:v>
                </c:pt>
                <c:pt idx="163">
                  <c:v>2.04</c:v>
                </c:pt>
                <c:pt idx="164">
                  <c:v>1.3800000000000001</c:v>
                </c:pt>
                <c:pt idx="165">
                  <c:v>0.51</c:v>
                </c:pt>
                <c:pt idx="166">
                  <c:v>2.8700000000000006</c:v>
                </c:pt>
                <c:pt idx="167">
                  <c:v>1.7300000000000002</c:v>
                </c:pt>
              </c:numCache>
            </c:numRef>
          </c:val>
          <c:extLst>
            <c:ext xmlns:c16="http://schemas.microsoft.com/office/drawing/2014/chart" uri="{C3380CC4-5D6E-409C-BE32-E72D297353CC}">
              <c16:uniqueId val="{00000002-F1C5-4B09-864D-E2BAB58A1364}"/>
            </c:ext>
          </c:extLst>
        </c:ser>
        <c:ser>
          <c:idx val="3"/>
          <c:order val="3"/>
          <c:tx>
            <c:strRef>
              <c:f>Sheet4!$CZ$84</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Sheet4!$CV$85:$CV$265</c:f>
              <c:multiLvlStrCache>
                <c:ptCount val="168"/>
                <c:lvl>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1995</c:v>
                  </c:pt>
                  <c:pt idx="29">
                    <c:v>1996</c:v>
                  </c:pt>
                  <c:pt idx="30">
                    <c:v>1997</c:v>
                  </c:pt>
                  <c:pt idx="31">
                    <c:v>1998</c:v>
                  </c:pt>
                  <c:pt idx="32">
                    <c:v>1999</c:v>
                  </c:pt>
                  <c:pt idx="33">
                    <c:v>2000</c:v>
                  </c:pt>
                  <c:pt idx="34">
                    <c:v>2001</c:v>
                  </c:pt>
                  <c:pt idx="35">
                    <c:v>2002</c:v>
                  </c:pt>
                  <c:pt idx="36">
                    <c:v>2003</c:v>
                  </c:pt>
                  <c:pt idx="37">
                    <c:v>2004</c:v>
                  </c:pt>
                  <c:pt idx="38">
                    <c:v>2005</c:v>
                  </c:pt>
                  <c:pt idx="39">
                    <c:v>2006</c:v>
                  </c:pt>
                  <c:pt idx="40">
                    <c:v>2007</c:v>
                  </c:pt>
                  <c:pt idx="41">
                    <c:v>2008</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1995</c:v>
                  </c:pt>
                  <c:pt idx="57">
                    <c:v>1996</c:v>
                  </c:pt>
                  <c:pt idx="58">
                    <c:v>1997</c:v>
                  </c:pt>
                  <c:pt idx="59">
                    <c:v>1998</c:v>
                  </c:pt>
                  <c:pt idx="60">
                    <c:v>1999</c:v>
                  </c:pt>
                  <c:pt idx="61">
                    <c:v>2000</c:v>
                  </c:pt>
                  <c:pt idx="62">
                    <c:v>2001</c:v>
                  </c:pt>
                  <c:pt idx="63">
                    <c:v>2002</c:v>
                  </c:pt>
                  <c:pt idx="64">
                    <c:v>2003</c:v>
                  </c:pt>
                  <c:pt idx="65">
                    <c:v>2004</c:v>
                  </c:pt>
                  <c:pt idx="66">
                    <c:v>2005</c:v>
                  </c:pt>
                  <c:pt idx="67">
                    <c:v>2006</c:v>
                  </c:pt>
                  <c:pt idx="68">
                    <c:v>2007</c:v>
                  </c:pt>
                  <c:pt idx="69">
                    <c:v>2008</c:v>
                  </c:pt>
                  <c:pt idx="70">
                    <c:v>1995</c:v>
                  </c:pt>
                  <c:pt idx="71">
                    <c:v>1996</c:v>
                  </c:pt>
                  <c:pt idx="72">
                    <c:v>1997</c:v>
                  </c:pt>
                  <c:pt idx="73">
                    <c:v>1998</c:v>
                  </c:pt>
                  <c:pt idx="74">
                    <c:v>1999</c:v>
                  </c:pt>
                  <c:pt idx="75">
                    <c:v>2000</c:v>
                  </c:pt>
                  <c:pt idx="76">
                    <c:v>2001</c:v>
                  </c:pt>
                  <c:pt idx="77">
                    <c:v>2002</c:v>
                  </c:pt>
                  <c:pt idx="78">
                    <c:v>2003</c:v>
                  </c:pt>
                  <c:pt idx="79">
                    <c:v>2004</c:v>
                  </c:pt>
                  <c:pt idx="80">
                    <c:v>2005</c:v>
                  </c:pt>
                  <c:pt idx="81">
                    <c:v>2006</c:v>
                  </c:pt>
                  <c:pt idx="82">
                    <c:v>2007</c:v>
                  </c:pt>
                  <c:pt idx="83">
                    <c:v>2008</c:v>
                  </c:pt>
                  <c:pt idx="84">
                    <c:v>1995</c:v>
                  </c:pt>
                  <c:pt idx="85">
                    <c:v>1996</c:v>
                  </c:pt>
                  <c:pt idx="86">
                    <c:v>1997</c:v>
                  </c:pt>
                  <c:pt idx="87">
                    <c:v>1998</c:v>
                  </c:pt>
                  <c:pt idx="88">
                    <c:v>1999</c:v>
                  </c:pt>
                  <c:pt idx="89">
                    <c:v>2000</c:v>
                  </c:pt>
                  <c:pt idx="90">
                    <c:v>2001</c:v>
                  </c:pt>
                  <c:pt idx="91">
                    <c:v>2002</c:v>
                  </c:pt>
                  <c:pt idx="92">
                    <c:v>2003</c:v>
                  </c:pt>
                  <c:pt idx="93">
                    <c:v>2004</c:v>
                  </c:pt>
                  <c:pt idx="94">
                    <c:v>2005</c:v>
                  </c:pt>
                  <c:pt idx="95">
                    <c:v>2006</c:v>
                  </c:pt>
                  <c:pt idx="96">
                    <c:v>2007</c:v>
                  </c:pt>
                  <c:pt idx="97">
                    <c:v>2008</c:v>
                  </c:pt>
                  <c:pt idx="98">
                    <c:v>1995</c:v>
                  </c:pt>
                  <c:pt idx="99">
                    <c:v>1996</c:v>
                  </c:pt>
                  <c:pt idx="100">
                    <c:v>1997</c:v>
                  </c:pt>
                  <c:pt idx="101">
                    <c:v>1998</c:v>
                  </c:pt>
                  <c:pt idx="102">
                    <c:v>1999</c:v>
                  </c:pt>
                  <c:pt idx="103">
                    <c:v>2000</c:v>
                  </c:pt>
                  <c:pt idx="104">
                    <c:v>2001</c:v>
                  </c:pt>
                  <c:pt idx="105">
                    <c:v>2002</c:v>
                  </c:pt>
                  <c:pt idx="106">
                    <c:v>2003</c:v>
                  </c:pt>
                  <c:pt idx="107">
                    <c:v>2004</c:v>
                  </c:pt>
                  <c:pt idx="108">
                    <c:v>2005</c:v>
                  </c:pt>
                  <c:pt idx="109">
                    <c:v>2006</c:v>
                  </c:pt>
                  <c:pt idx="110">
                    <c:v>2007</c:v>
                  </c:pt>
                  <c:pt idx="111">
                    <c:v>2008</c:v>
                  </c:pt>
                  <c:pt idx="112">
                    <c:v>1995</c:v>
                  </c:pt>
                  <c:pt idx="113">
                    <c:v>1996</c:v>
                  </c:pt>
                  <c:pt idx="114">
                    <c:v>1997</c:v>
                  </c:pt>
                  <c:pt idx="115">
                    <c:v>1998</c:v>
                  </c:pt>
                  <c:pt idx="116">
                    <c:v>1999</c:v>
                  </c:pt>
                  <c:pt idx="117">
                    <c:v>2000</c:v>
                  </c:pt>
                  <c:pt idx="118">
                    <c:v>2001</c:v>
                  </c:pt>
                  <c:pt idx="119">
                    <c:v>2002</c:v>
                  </c:pt>
                  <c:pt idx="120">
                    <c:v>2003</c:v>
                  </c:pt>
                  <c:pt idx="121">
                    <c:v>2004</c:v>
                  </c:pt>
                  <c:pt idx="122">
                    <c:v>2005</c:v>
                  </c:pt>
                  <c:pt idx="123">
                    <c:v>2006</c:v>
                  </c:pt>
                  <c:pt idx="124">
                    <c:v>2007</c:v>
                  </c:pt>
                  <c:pt idx="125">
                    <c:v>2008</c:v>
                  </c:pt>
                  <c:pt idx="126">
                    <c:v>1995</c:v>
                  </c:pt>
                  <c:pt idx="127">
                    <c:v>1996</c:v>
                  </c:pt>
                  <c:pt idx="128">
                    <c:v>1997</c:v>
                  </c:pt>
                  <c:pt idx="129">
                    <c:v>1998</c:v>
                  </c:pt>
                  <c:pt idx="130">
                    <c:v>1999</c:v>
                  </c:pt>
                  <c:pt idx="131">
                    <c:v>2000</c:v>
                  </c:pt>
                  <c:pt idx="132">
                    <c:v>2001</c:v>
                  </c:pt>
                  <c:pt idx="133">
                    <c:v>2002</c:v>
                  </c:pt>
                  <c:pt idx="134">
                    <c:v>2003</c:v>
                  </c:pt>
                  <c:pt idx="135">
                    <c:v>2004</c:v>
                  </c:pt>
                  <c:pt idx="136">
                    <c:v>2005</c:v>
                  </c:pt>
                  <c:pt idx="137">
                    <c:v>2006</c:v>
                  </c:pt>
                  <c:pt idx="138">
                    <c:v>2007</c:v>
                  </c:pt>
                  <c:pt idx="139">
                    <c:v>2008</c:v>
                  </c:pt>
                  <c:pt idx="140">
                    <c:v>1995</c:v>
                  </c:pt>
                  <c:pt idx="141">
                    <c:v>1996</c:v>
                  </c:pt>
                  <c:pt idx="142">
                    <c:v>1997</c:v>
                  </c:pt>
                  <c:pt idx="143">
                    <c:v>1998</c:v>
                  </c:pt>
                  <c:pt idx="144">
                    <c:v>1999</c:v>
                  </c:pt>
                  <c:pt idx="145">
                    <c:v>2000</c:v>
                  </c:pt>
                  <c:pt idx="146">
                    <c:v>2001</c:v>
                  </c:pt>
                  <c:pt idx="147">
                    <c:v>2002</c:v>
                  </c:pt>
                  <c:pt idx="148">
                    <c:v>2003</c:v>
                  </c:pt>
                  <c:pt idx="149">
                    <c:v>2004</c:v>
                  </c:pt>
                  <c:pt idx="150">
                    <c:v>2005</c:v>
                  </c:pt>
                  <c:pt idx="151">
                    <c:v>2006</c:v>
                  </c:pt>
                  <c:pt idx="152">
                    <c:v>2007</c:v>
                  </c:pt>
                  <c:pt idx="153">
                    <c:v>2008</c:v>
                  </c:pt>
                  <c:pt idx="154">
                    <c:v>1995</c:v>
                  </c:pt>
                  <c:pt idx="155">
                    <c:v>1996</c:v>
                  </c:pt>
                  <c:pt idx="156">
                    <c:v>1997</c:v>
                  </c:pt>
                  <c:pt idx="157">
                    <c:v>1998</c:v>
                  </c:pt>
                  <c:pt idx="158">
                    <c:v>1999</c:v>
                  </c:pt>
                  <c:pt idx="159">
                    <c:v>2000</c:v>
                  </c:pt>
                  <c:pt idx="160">
                    <c:v>2001</c:v>
                  </c:pt>
                  <c:pt idx="161">
                    <c:v>2002</c:v>
                  </c:pt>
                  <c:pt idx="162">
                    <c:v>2003</c:v>
                  </c:pt>
                  <c:pt idx="163">
                    <c:v>2004</c:v>
                  </c:pt>
                  <c:pt idx="164">
                    <c:v>2005</c:v>
                  </c:pt>
                  <c:pt idx="165">
                    <c:v>2006</c:v>
                  </c:pt>
                  <c:pt idx="166">
                    <c:v>2007</c:v>
                  </c:pt>
                  <c:pt idx="167">
                    <c:v>2008</c:v>
                  </c:pt>
                </c:lvl>
                <c:lvl>
                  <c:pt idx="0">
                    <c:v>Action</c:v>
                  </c:pt>
                  <c:pt idx="14">
                    <c:v>Adventure</c:v>
                  </c:pt>
                  <c:pt idx="28">
                    <c:v>Fighting</c:v>
                  </c:pt>
                  <c:pt idx="42">
                    <c:v>Misc</c:v>
                  </c:pt>
                  <c:pt idx="56">
                    <c:v>Platform</c:v>
                  </c:pt>
                  <c:pt idx="70">
                    <c:v>Puzzle</c:v>
                  </c:pt>
                  <c:pt idx="84">
                    <c:v>Racing</c:v>
                  </c:pt>
                  <c:pt idx="98">
                    <c:v>Role-Playing</c:v>
                  </c:pt>
                  <c:pt idx="112">
                    <c:v>Shooter</c:v>
                  </c:pt>
                  <c:pt idx="126">
                    <c:v>Simulation</c:v>
                  </c:pt>
                  <c:pt idx="140">
                    <c:v>Sports</c:v>
                  </c:pt>
                  <c:pt idx="154">
                    <c:v>Strategy</c:v>
                  </c:pt>
                </c:lvl>
              </c:multiLvlStrCache>
            </c:multiLvlStrRef>
          </c:cat>
          <c:val>
            <c:numRef>
              <c:f>Sheet4!$CZ$85:$CZ$265</c:f>
              <c:numCache>
                <c:formatCode>General</c:formatCode>
                <c:ptCount val="168"/>
                <c:pt idx="0">
                  <c:v>0.14000000000000001</c:v>
                </c:pt>
                <c:pt idx="1">
                  <c:v>1.4500000000000002</c:v>
                </c:pt>
                <c:pt idx="2">
                  <c:v>1.4300000000000004</c:v>
                </c:pt>
                <c:pt idx="3">
                  <c:v>1.8595219070000006</c:v>
                </c:pt>
                <c:pt idx="4">
                  <c:v>1.2400000000000004</c:v>
                </c:pt>
                <c:pt idx="5">
                  <c:v>1.6100000000000005</c:v>
                </c:pt>
                <c:pt idx="6">
                  <c:v>4.3795219069999938</c:v>
                </c:pt>
                <c:pt idx="7">
                  <c:v>6.7299999999999915</c:v>
                </c:pt>
                <c:pt idx="8">
                  <c:v>5.1699999999999893</c:v>
                </c:pt>
                <c:pt idx="9">
                  <c:v>16.220000000000006</c:v>
                </c:pt>
                <c:pt idx="10">
                  <c:v>7.7880876279999827</c:v>
                </c:pt>
                <c:pt idx="11">
                  <c:v>7.1580876279999854</c:v>
                </c:pt>
                <c:pt idx="12">
                  <c:v>15.516175255999979</c:v>
                </c:pt>
                <c:pt idx="13">
                  <c:v>18.64808762800007</c:v>
                </c:pt>
                <c:pt idx="14">
                  <c:v>0.01</c:v>
                </c:pt>
                <c:pt idx="15">
                  <c:v>0.12</c:v>
                </c:pt>
                <c:pt idx="16">
                  <c:v>0.22000000000000006</c:v>
                </c:pt>
                <c:pt idx="17">
                  <c:v>0.48952190700000003</c:v>
                </c:pt>
                <c:pt idx="18">
                  <c:v>0.449521907</c:v>
                </c:pt>
                <c:pt idx="19">
                  <c:v>0.34808762799999998</c:v>
                </c:pt>
                <c:pt idx="20">
                  <c:v>0.57904381400000016</c:v>
                </c:pt>
                <c:pt idx="21">
                  <c:v>0.67952190700000015</c:v>
                </c:pt>
                <c:pt idx="22">
                  <c:v>0.15999999999999998</c:v>
                </c:pt>
                <c:pt idx="23">
                  <c:v>0.31000000000000011</c:v>
                </c:pt>
                <c:pt idx="24">
                  <c:v>0.64000000000000012</c:v>
                </c:pt>
                <c:pt idx="25">
                  <c:v>1.0895219070000002</c:v>
                </c:pt>
                <c:pt idx="26">
                  <c:v>2.4380876279999972</c:v>
                </c:pt>
                <c:pt idx="27">
                  <c:v>2.2647409769999971</c:v>
                </c:pt>
                <c:pt idx="28">
                  <c:v>0.55999999999999994</c:v>
                </c:pt>
                <c:pt idx="29">
                  <c:v>0.75000000000000022</c:v>
                </c:pt>
                <c:pt idx="30">
                  <c:v>0.52000000000000013</c:v>
                </c:pt>
                <c:pt idx="31">
                  <c:v>1.3690438140000003</c:v>
                </c:pt>
                <c:pt idx="32">
                  <c:v>0.46856572099999999</c:v>
                </c:pt>
                <c:pt idx="33">
                  <c:v>1.4576095349999998</c:v>
                </c:pt>
                <c:pt idx="34">
                  <c:v>1.279043814</c:v>
                </c:pt>
                <c:pt idx="35">
                  <c:v>1.5700000000000005</c:v>
                </c:pt>
                <c:pt idx="36">
                  <c:v>1.7400000000000007</c:v>
                </c:pt>
                <c:pt idx="37">
                  <c:v>1.3600000000000003</c:v>
                </c:pt>
                <c:pt idx="38">
                  <c:v>1.9090438140000006</c:v>
                </c:pt>
                <c:pt idx="39">
                  <c:v>2.8090438139999985</c:v>
                </c:pt>
                <c:pt idx="40">
                  <c:v>4.099999999999997</c:v>
                </c:pt>
                <c:pt idx="41">
                  <c:v>3.8599999999999985</c:v>
                </c:pt>
                <c:pt idx="42">
                  <c:v>0.09</c:v>
                </c:pt>
                <c:pt idx="43">
                  <c:v>0.3600000000000001</c:v>
                </c:pt>
                <c:pt idx="44">
                  <c:v>0.19999999999999998</c:v>
                </c:pt>
                <c:pt idx="45">
                  <c:v>0.58000000000000007</c:v>
                </c:pt>
                <c:pt idx="46">
                  <c:v>0.68000000000000016</c:v>
                </c:pt>
                <c:pt idx="47">
                  <c:v>0.7300000000000002</c:v>
                </c:pt>
                <c:pt idx="48">
                  <c:v>0.92000000000000015</c:v>
                </c:pt>
                <c:pt idx="49">
                  <c:v>0.68000000000000016</c:v>
                </c:pt>
                <c:pt idx="50">
                  <c:v>2.0400000000000005</c:v>
                </c:pt>
                <c:pt idx="51">
                  <c:v>2.189521907</c:v>
                </c:pt>
                <c:pt idx="52">
                  <c:v>6.0795219069999904</c:v>
                </c:pt>
                <c:pt idx="53">
                  <c:v>6.4861752559999974</c:v>
                </c:pt>
                <c:pt idx="54">
                  <c:v>12.552350512</c:v>
                </c:pt>
                <c:pt idx="55">
                  <c:v>11.660916232999986</c:v>
                </c:pt>
                <c:pt idx="56">
                  <c:v>0.5</c:v>
                </c:pt>
                <c:pt idx="57">
                  <c:v>0.83000000000000007</c:v>
                </c:pt>
                <c:pt idx="58">
                  <c:v>0.89000000000000012</c:v>
                </c:pt>
                <c:pt idx="59">
                  <c:v>1.3000000000000003</c:v>
                </c:pt>
                <c:pt idx="60">
                  <c:v>0.80000000000000027</c:v>
                </c:pt>
                <c:pt idx="61">
                  <c:v>0.98000000000000043</c:v>
                </c:pt>
                <c:pt idx="62">
                  <c:v>2.6095219069999973</c:v>
                </c:pt>
                <c:pt idx="63">
                  <c:v>2.3999999999999972</c:v>
                </c:pt>
                <c:pt idx="64">
                  <c:v>2.7899999999999956</c:v>
                </c:pt>
                <c:pt idx="65">
                  <c:v>2.8299999999999956</c:v>
                </c:pt>
                <c:pt idx="66">
                  <c:v>1.4890438140000004</c:v>
                </c:pt>
                <c:pt idx="67">
                  <c:v>5.239043813999996</c:v>
                </c:pt>
                <c:pt idx="68">
                  <c:v>3.7895219069999984</c:v>
                </c:pt>
                <c:pt idx="69">
                  <c:v>4.9590438139999966</c:v>
                </c:pt>
                <c:pt idx="70">
                  <c:v>0.01</c:v>
                </c:pt>
                <c:pt idx="71">
                  <c:v>0.09</c:v>
                </c:pt>
                <c:pt idx="72">
                  <c:v>0.17</c:v>
                </c:pt>
                <c:pt idx="73">
                  <c:v>0.34000000000000008</c:v>
                </c:pt>
                <c:pt idx="74">
                  <c:v>6.0000000000000005E-2</c:v>
                </c:pt>
                <c:pt idx="75">
                  <c:v>0.18999999999999997</c:v>
                </c:pt>
                <c:pt idx="76">
                  <c:v>0.18000000000000002</c:v>
                </c:pt>
                <c:pt idx="77">
                  <c:v>0.34</c:v>
                </c:pt>
                <c:pt idx="78">
                  <c:v>7.0000000000000007E-2</c:v>
                </c:pt>
                <c:pt idx="79">
                  <c:v>0.56952190700000005</c:v>
                </c:pt>
                <c:pt idx="80">
                  <c:v>1.6390438139999999</c:v>
                </c:pt>
                <c:pt idx="81">
                  <c:v>1.0580876280000002</c:v>
                </c:pt>
                <c:pt idx="82">
                  <c:v>2.0576095349999988</c:v>
                </c:pt>
                <c:pt idx="83">
                  <c:v>1.3685657210000004</c:v>
                </c:pt>
                <c:pt idx="84">
                  <c:v>0.31000000000000005</c:v>
                </c:pt>
                <c:pt idx="85">
                  <c:v>0.84000000000000008</c:v>
                </c:pt>
                <c:pt idx="86">
                  <c:v>1.4900000000000007</c:v>
                </c:pt>
                <c:pt idx="87">
                  <c:v>1.3795219070000002</c:v>
                </c:pt>
                <c:pt idx="88">
                  <c:v>1.6790438140000004</c:v>
                </c:pt>
                <c:pt idx="89">
                  <c:v>1.3995219070000005</c:v>
                </c:pt>
                <c:pt idx="90">
                  <c:v>4.5895219069999937</c:v>
                </c:pt>
                <c:pt idx="91">
                  <c:v>2.5699999999999963</c:v>
                </c:pt>
                <c:pt idx="92">
                  <c:v>4.4699999999999935</c:v>
                </c:pt>
                <c:pt idx="93">
                  <c:v>11.23999999999999</c:v>
                </c:pt>
                <c:pt idx="94">
                  <c:v>5.4199999999999937</c:v>
                </c:pt>
                <c:pt idx="95">
                  <c:v>4.0099999999999953</c:v>
                </c:pt>
                <c:pt idx="96">
                  <c:v>6.6185657209999951</c:v>
                </c:pt>
                <c:pt idx="97">
                  <c:v>8.7590438139999929</c:v>
                </c:pt>
                <c:pt idx="98">
                  <c:v>0.17000000000000004</c:v>
                </c:pt>
                <c:pt idx="99">
                  <c:v>1.3900000000000003</c:v>
                </c:pt>
                <c:pt idx="100">
                  <c:v>1.5100000000000005</c:v>
                </c:pt>
                <c:pt idx="101">
                  <c:v>1.1600000000000004</c:v>
                </c:pt>
                <c:pt idx="102">
                  <c:v>1.9300000000000008</c:v>
                </c:pt>
                <c:pt idx="103">
                  <c:v>1.9885657210000001</c:v>
                </c:pt>
                <c:pt idx="104">
                  <c:v>0.91952190700000036</c:v>
                </c:pt>
                <c:pt idx="105">
                  <c:v>1.6800000000000006</c:v>
                </c:pt>
                <c:pt idx="106">
                  <c:v>1.1600000000000004</c:v>
                </c:pt>
                <c:pt idx="107">
                  <c:v>2.1799999999999997</c:v>
                </c:pt>
                <c:pt idx="108">
                  <c:v>2.0700000000000007</c:v>
                </c:pt>
                <c:pt idx="109">
                  <c:v>5.598087627999992</c:v>
                </c:pt>
                <c:pt idx="110">
                  <c:v>3.4376095349999947</c:v>
                </c:pt>
                <c:pt idx="111">
                  <c:v>6.0247409769999898</c:v>
                </c:pt>
                <c:pt idx="112">
                  <c:v>0.11999999999999998</c:v>
                </c:pt>
                <c:pt idx="113">
                  <c:v>0.37</c:v>
                </c:pt>
                <c:pt idx="114">
                  <c:v>0.4900000000000001</c:v>
                </c:pt>
                <c:pt idx="115">
                  <c:v>0.51952190700000001</c:v>
                </c:pt>
                <c:pt idx="116">
                  <c:v>0.44000000000000006</c:v>
                </c:pt>
                <c:pt idx="117">
                  <c:v>0.509521907</c:v>
                </c:pt>
                <c:pt idx="118">
                  <c:v>1.6700000000000006</c:v>
                </c:pt>
                <c:pt idx="119">
                  <c:v>3.7799999999999954</c:v>
                </c:pt>
                <c:pt idx="120">
                  <c:v>2.2299999999999986</c:v>
                </c:pt>
                <c:pt idx="121">
                  <c:v>3.1899999999999951</c:v>
                </c:pt>
                <c:pt idx="122">
                  <c:v>3.2199999999999953</c:v>
                </c:pt>
                <c:pt idx="123">
                  <c:v>4.6099999999999968</c:v>
                </c:pt>
                <c:pt idx="124">
                  <c:v>8.5985657209999893</c:v>
                </c:pt>
                <c:pt idx="125">
                  <c:v>7.4999999999999947</c:v>
                </c:pt>
                <c:pt idx="126">
                  <c:v>0.19952190700000003</c:v>
                </c:pt>
                <c:pt idx="127">
                  <c:v>0.48000000000000009</c:v>
                </c:pt>
                <c:pt idx="128">
                  <c:v>0.54000000000000015</c:v>
                </c:pt>
                <c:pt idx="129">
                  <c:v>0.19</c:v>
                </c:pt>
                <c:pt idx="130">
                  <c:v>0.64952190700000001</c:v>
                </c:pt>
                <c:pt idx="131">
                  <c:v>0.22000000000000003</c:v>
                </c:pt>
                <c:pt idx="132">
                  <c:v>1.1200000000000001</c:v>
                </c:pt>
                <c:pt idx="133">
                  <c:v>0.53000000000000014</c:v>
                </c:pt>
                <c:pt idx="134">
                  <c:v>1.2200000000000004</c:v>
                </c:pt>
                <c:pt idx="135">
                  <c:v>1.0295219070000001</c:v>
                </c:pt>
                <c:pt idx="136">
                  <c:v>4.5895219069999982</c:v>
                </c:pt>
                <c:pt idx="137">
                  <c:v>2.509521906999999</c:v>
                </c:pt>
                <c:pt idx="138">
                  <c:v>4.8671314419999936</c:v>
                </c:pt>
                <c:pt idx="139">
                  <c:v>4.384262883999992</c:v>
                </c:pt>
                <c:pt idx="140">
                  <c:v>0.28000000000000003</c:v>
                </c:pt>
                <c:pt idx="141">
                  <c:v>0.78000000000000036</c:v>
                </c:pt>
                <c:pt idx="142">
                  <c:v>1.4300000000000008</c:v>
                </c:pt>
                <c:pt idx="143">
                  <c:v>1.7800000000000009</c:v>
                </c:pt>
                <c:pt idx="144">
                  <c:v>1.5076095350000001</c:v>
                </c:pt>
                <c:pt idx="145">
                  <c:v>2.508565720999997</c:v>
                </c:pt>
                <c:pt idx="146">
                  <c:v>4.629999999999991</c:v>
                </c:pt>
                <c:pt idx="147">
                  <c:v>6.2099999999999866</c:v>
                </c:pt>
                <c:pt idx="148">
                  <c:v>4.5499999999999936</c:v>
                </c:pt>
                <c:pt idx="149">
                  <c:v>5.839521906999992</c:v>
                </c:pt>
                <c:pt idx="150">
                  <c:v>5.8299999999999885</c:v>
                </c:pt>
                <c:pt idx="151">
                  <c:v>14.379043813999981</c:v>
                </c:pt>
                <c:pt idx="152">
                  <c:v>14.547131441999989</c:v>
                </c:pt>
                <c:pt idx="153">
                  <c:v>14.325219069999985</c:v>
                </c:pt>
                <c:pt idx="154">
                  <c:v>0.30000000000000004</c:v>
                </c:pt>
                <c:pt idx="155">
                  <c:v>0.23000000000000004</c:v>
                </c:pt>
                <c:pt idx="156">
                  <c:v>0.24000000000000002</c:v>
                </c:pt>
                <c:pt idx="157">
                  <c:v>0.36000000000000004</c:v>
                </c:pt>
                <c:pt idx="158">
                  <c:v>0.74000000000000021</c:v>
                </c:pt>
                <c:pt idx="159">
                  <c:v>0.52</c:v>
                </c:pt>
                <c:pt idx="160">
                  <c:v>0.28000000000000008</c:v>
                </c:pt>
                <c:pt idx="161">
                  <c:v>0.15999999999999998</c:v>
                </c:pt>
                <c:pt idx="162">
                  <c:v>0.41000000000000014</c:v>
                </c:pt>
                <c:pt idx="163">
                  <c:v>0.47000000000000008</c:v>
                </c:pt>
                <c:pt idx="164">
                  <c:v>0.37000000000000011</c:v>
                </c:pt>
                <c:pt idx="165">
                  <c:v>0.57000000000000017</c:v>
                </c:pt>
                <c:pt idx="166">
                  <c:v>0.97856572100000028</c:v>
                </c:pt>
                <c:pt idx="167">
                  <c:v>0.9500000000000004</c:v>
                </c:pt>
              </c:numCache>
            </c:numRef>
          </c:val>
          <c:extLst>
            <c:ext xmlns:c16="http://schemas.microsoft.com/office/drawing/2014/chart" uri="{C3380CC4-5D6E-409C-BE32-E72D297353CC}">
              <c16:uniqueId val="{00000003-F1C5-4B09-864D-E2BAB58A1364}"/>
            </c:ext>
          </c:extLst>
        </c:ser>
        <c:dLbls>
          <c:showLegendKey val="0"/>
          <c:showVal val="0"/>
          <c:showCatName val="0"/>
          <c:showSerName val="0"/>
          <c:showPercent val="0"/>
          <c:showBubbleSize val="0"/>
        </c:dLbls>
        <c:gapWidth val="150"/>
        <c:overlap val="100"/>
        <c:axId val="316184607"/>
        <c:axId val="316173791"/>
      </c:barChart>
      <c:catAx>
        <c:axId val="31618460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316173791"/>
        <c:crosses val="autoZero"/>
        <c:auto val="1"/>
        <c:lblAlgn val="ctr"/>
        <c:lblOffset val="100"/>
        <c:noMultiLvlLbl val="0"/>
      </c:catAx>
      <c:valAx>
        <c:axId val="31617379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3161846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formatted.xlsx]Sheet4!PivotTable24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 3</a:t>
            </a:r>
          </a:p>
          <a:p>
            <a:pPr>
              <a:defRPr/>
            </a:pPr>
            <a:r>
              <a:rPr lang="en-US"/>
              <a:t>2008-2016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Sheet4!$DQ$84</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Sheet4!$DP$85:$DP$204</c:f>
              <c:multiLvlStrCache>
                <c:ptCount val="107"/>
                <c:lvl>
                  <c:pt idx="0">
                    <c:v>2008</c:v>
                  </c:pt>
                  <c:pt idx="1">
                    <c:v>2009</c:v>
                  </c:pt>
                  <c:pt idx="2">
                    <c:v>2010</c:v>
                  </c:pt>
                  <c:pt idx="3">
                    <c:v>2011</c:v>
                  </c:pt>
                  <c:pt idx="4">
                    <c:v>2012</c:v>
                  </c:pt>
                  <c:pt idx="5">
                    <c:v>2013</c:v>
                  </c:pt>
                  <c:pt idx="6">
                    <c:v>2014</c:v>
                  </c:pt>
                  <c:pt idx="7">
                    <c:v>2015</c:v>
                  </c:pt>
                  <c:pt idx="8">
                    <c:v>2016</c:v>
                  </c:pt>
                  <c:pt idx="9">
                    <c:v>2008</c:v>
                  </c:pt>
                  <c:pt idx="10">
                    <c:v>2009</c:v>
                  </c:pt>
                  <c:pt idx="11">
                    <c:v>2010</c:v>
                  </c:pt>
                  <c:pt idx="12">
                    <c:v>2011</c:v>
                  </c:pt>
                  <c:pt idx="13">
                    <c:v>2012</c:v>
                  </c:pt>
                  <c:pt idx="14">
                    <c:v>2013</c:v>
                  </c:pt>
                  <c:pt idx="15">
                    <c:v>2014</c:v>
                  </c:pt>
                  <c:pt idx="16">
                    <c:v>2015</c:v>
                  </c:pt>
                  <c:pt idx="17">
                    <c:v>2016</c:v>
                  </c:pt>
                  <c:pt idx="18">
                    <c:v>2008</c:v>
                  </c:pt>
                  <c:pt idx="19">
                    <c:v>2009</c:v>
                  </c:pt>
                  <c:pt idx="20">
                    <c:v>2010</c:v>
                  </c:pt>
                  <c:pt idx="21">
                    <c:v>2011</c:v>
                  </c:pt>
                  <c:pt idx="22">
                    <c:v>2012</c:v>
                  </c:pt>
                  <c:pt idx="23">
                    <c:v>2013</c:v>
                  </c:pt>
                  <c:pt idx="24">
                    <c:v>2014</c:v>
                  </c:pt>
                  <c:pt idx="25">
                    <c:v>2015</c:v>
                  </c:pt>
                  <c:pt idx="26">
                    <c:v>2016</c:v>
                  </c:pt>
                  <c:pt idx="27">
                    <c:v>2008</c:v>
                  </c:pt>
                  <c:pt idx="28">
                    <c:v>2009</c:v>
                  </c:pt>
                  <c:pt idx="29">
                    <c:v>2010</c:v>
                  </c:pt>
                  <c:pt idx="30">
                    <c:v>2011</c:v>
                  </c:pt>
                  <c:pt idx="31">
                    <c:v>2012</c:v>
                  </c:pt>
                  <c:pt idx="32">
                    <c:v>2013</c:v>
                  </c:pt>
                  <c:pt idx="33">
                    <c:v>2014</c:v>
                  </c:pt>
                  <c:pt idx="34">
                    <c:v>2015</c:v>
                  </c:pt>
                  <c:pt idx="35">
                    <c:v>2016</c:v>
                  </c:pt>
                  <c:pt idx="36">
                    <c:v>2008</c:v>
                  </c:pt>
                  <c:pt idx="37">
                    <c:v>2009</c:v>
                  </c:pt>
                  <c:pt idx="38">
                    <c:v>2010</c:v>
                  </c:pt>
                  <c:pt idx="39">
                    <c:v>2011</c:v>
                  </c:pt>
                  <c:pt idx="40">
                    <c:v>2012</c:v>
                  </c:pt>
                  <c:pt idx="41">
                    <c:v>2013</c:v>
                  </c:pt>
                  <c:pt idx="42">
                    <c:v>2014</c:v>
                  </c:pt>
                  <c:pt idx="43">
                    <c:v>2015</c:v>
                  </c:pt>
                  <c:pt idx="44">
                    <c:v>2016</c:v>
                  </c:pt>
                  <c:pt idx="45">
                    <c:v>2008</c:v>
                  </c:pt>
                  <c:pt idx="46">
                    <c:v>2009</c:v>
                  </c:pt>
                  <c:pt idx="47">
                    <c:v>2010</c:v>
                  </c:pt>
                  <c:pt idx="48">
                    <c:v>2011</c:v>
                  </c:pt>
                  <c:pt idx="49">
                    <c:v>2012</c:v>
                  </c:pt>
                  <c:pt idx="50">
                    <c:v>2013</c:v>
                  </c:pt>
                  <c:pt idx="51">
                    <c:v>2014</c:v>
                  </c:pt>
                  <c:pt idx="52">
                    <c:v>2015</c:v>
                  </c:pt>
                  <c:pt idx="53">
                    <c:v>2008</c:v>
                  </c:pt>
                  <c:pt idx="54">
                    <c:v>2009</c:v>
                  </c:pt>
                  <c:pt idx="55">
                    <c:v>2010</c:v>
                  </c:pt>
                  <c:pt idx="56">
                    <c:v>2011</c:v>
                  </c:pt>
                  <c:pt idx="57">
                    <c:v>2012</c:v>
                  </c:pt>
                  <c:pt idx="58">
                    <c:v>2013</c:v>
                  </c:pt>
                  <c:pt idx="59">
                    <c:v>2014</c:v>
                  </c:pt>
                  <c:pt idx="60">
                    <c:v>2015</c:v>
                  </c:pt>
                  <c:pt idx="61">
                    <c:v>2016</c:v>
                  </c:pt>
                  <c:pt idx="62">
                    <c:v>2008</c:v>
                  </c:pt>
                  <c:pt idx="63">
                    <c:v>2009</c:v>
                  </c:pt>
                  <c:pt idx="64">
                    <c:v>2010</c:v>
                  </c:pt>
                  <c:pt idx="65">
                    <c:v>2011</c:v>
                  </c:pt>
                  <c:pt idx="66">
                    <c:v>2012</c:v>
                  </c:pt>
                  <c:pt idx="67">
                    <c:v>2013</c:v>
                  </c:pt>
                  <c:pt idx="68">
                    <c:v>2014</c:v>
                  </c:pt>
                  <c:pt idx="69">
                    <c:v>2015</c:v>
                  </c:pt>
                  <c:pt idx="70">
                    <c:v>2016</c:v>
                  </c:pt>
                  <c:pt idx="71">
                    <c:v>2008</c:v>
                  </c:pt>
                  <c:pt idx="72">
                    <c:v>2009</c:v>
                  </c:pt>
                  <c:pt idx="73">
                    <c:v>2010</c:v>
                  </c:pt>
                  <c:pt idx="74">
                    <c:v>2011</c:v>
                  </c:pt>
                  <c:pt idx="75">
                    <c:v>2012</c:v>
                  </c:pt>
                  <c:pt idx="76">
                    <c:v>2013</c:v>
                  </c:pt>
                  <c:pt idx="77">
                    <c:v>2014</c:v>
                  </c:pt>
                  <c:pt idx="78">
                    <c:v>2015</c:v>
                  </c:pt>
                  <c:pt idx="79">
                    <c:v>2016</c:v>
                  </c:pt>
                  <c:pt idx="80">
                    <c:v>2008</c:v>
                  </c:pt>
                  <c:pt idx="81">
                    <c:v>2009</c:v>
                  </c:pt>
                  <c:pt idx="82">
                    <c:v>2010</c:v>
                  </c:pt>
                  <c:pt idx="83">
                    <c:v>2011</c:v>
                  </c:pt>
                  <c:pt idx="84">
                    <c:v>2012</c:v>
                  </c:pt>
                  <c:pt idx="85">
                    <c:v>2013</c:v>
                  </c:pt>
                  <c:pt idx="86">
                    <c:v>2014</c:v>
                  </c:pt>
                  <c:pt idx="87">
                    <c:v>2015</c:v>
                  </c:pt>
                  <c:pt idx="88">
                    <c:v>2016</c:v>
                  </c:pt>
                  <c:pt idx="89">
                    <c:v>2008</c:v>
                  </c:pt>
                  <c:pt idx="90">
                    <c:v>2009</c:v>
                  </c:pt>
                  <c:pt idx="91">
                    <c:v>2010</c:v>
                  </c:pt>
                  <c:pt idx="92">
                    <c:v>2011</c:v>
                  </c:pt>
                  <c:pt idx="93">
                    <c:v>2012</c:v>
                  </c:pt>
                  <c:pt idx="94">
                    <c:v>2013</c:v>
                  </c:pt>
                  <c:pt idx="95">
                    <c:v>2014</c:v>
                  </c:pt>
                  <c:pt idx="96">
                    <c:v>2015</c:v>
                  </c:pt>
                  <c:pt idx="97">
                    <c:v>2016</c:v>
                  </c:pt>
                  <c:pt idx="98">
                    <c:v>2008</c:v>
                  </c:pt>
                  <c:pt idx="99">
                    <c:v>2009</c:v>
                  </c:pt>
                  <c:pt idx="100">
                    <c:v>2010</c:v>
                  </c:pt>
                  <c:pt idx="101">
                    <c:v>2011</c:v>
                  </c:pt>
                  <c:pt idx="102">
                    <c:v>2012</c:v>
                  </c:pt>
                  <c:pt idx="103">
                    <c:v>2013</c:v>
                  </c:pt>
                  <c:pt idx="104">
                    <c:v>2014</c:v>
                  </c:pt>
                  <c:pt idx="105">
                    <c:v>2015</c:v>
                  </c:pt>
                  <c:pt idx="106">
                    <c:v>2016</c:v>
                  </c:pt>
                </c:lvl>
                <c:lvl>
                  <c:pt idx="0">
                    <c:v>Action</c:v>
                  </c:pt>
                  <c:pt idx="9">
                    <c:v>Adventure</c:v>
                  </c:pt>
                  <c:pt idx="18">
                    <c:v>Fighting</c:v>
                  </c:pt>
                  <c:pt idx="27">
                    <c:v>Misc</c:v>
                  </c:pt>
                  <c:pt idx="36">
                    <c:v>Platform</c:v>
                  </c:pt>
                  <c:pt idx="45">
                    <c:v>Puzzle</c:v>
                  </c:pt>
                  <c:pt idx="53">
                    <c:v>Racing</c:v>
                  </c:pt>
                  <c:pt idx="62">
                    <c:v>Role-Playing</c:v>
                  </c:pt>
                  <c:pt idx="71">
                    <c:v>Shooter</c:v>
                  </c:pt>
                  <c:pt idx="80">
                    <c:v>Simulation</c:v>
                  </c:pt>
                  <c:pt idx="89">
                    <c:v>Sports</c:v>
                  </c:pt>
                  <c:pt idx="98">
                    <c:v>Strategy</c:v>
                  </c:pt>
                </c:lvl>
              </c:multiLvlStrCache>
            </c:multiLvlStrRef>
          </c:cat>
          <c:val>
            <c:numRef>
              <c:f>Sheet4!$DQ$85:$DQ$204</c:f>
              <c:numCache>
                <c:formatCode>General</c:formatCode>
                <c:ptCount val="107"/>
                <c:pt idx="0">
                  <c:v>72.390000000000029</c:v>
                </c:pt>
                <c:pt idx="1">
                  <c:v>71.610000000000028</c:v>
                </c:pt>
                <c:pt idx="2">
                  <c:v>60.320000000000014</c:v>
                </c:pt>
                <c:pt idx="3">
                  <c:v>53.729999999999976</c:v>
                </c:pt>
                <c:pt idx="4">
                  <c:v>52.510000000000005</c:v>
                </c:pt>
                <c:pt idx="5">
                  <c:v>53.790000000000006</c:v>
                </c:pt>
                <c:pt idx="6">
                  <c:v>38.730000000000032</c:v>
                </c:pt>
                <c:pt idx="7">
                  <c:v>22.830000000000002</c:v>
                </c:pt>
                <c:pt idx="8">
                  <c:v>5.8699999999999974</c:v>
                </c:pt>
                <c:pt idx="9">
                  <c:v>12.979999999999999</c:v>
                </c:pt>
                <c:pt idx="10">
                  <c:v>10.14</c:v>
                </c:pt>
                <c:pt idx="11">
                  <c:v>6.3</c:v>
                </c:pt>
                <c:pt idx="12">
                  <c:v>5.89</c:v>
                </c:pt>
                <c:pt idx="13">
                  <c:v>1.7800000000000002</c:v>
                </c:pt>
                <c:pt idx="14">
                  <c:v>1.6300000000000003</c:v>
                </c:pt>
                <c:pt idx="15">
                  <c:v>1.9400000000000008</c:v>
                </c:pt>
                <c:pt idx="16">
                  <c:v>2.76</c:v>
                </c:pt>
                <c:pt idx="17">
                  <c:v>0.34</c:v>
                </c:pt>
                <c:pt idx="18">
                  <c:v>18.229999999999993</c:v>
                </c:pt>
                <c:pt idx="19">
                  <c:v>17.549999999999994</c:v>
                </c:pt>
                <c:pt idx="20">
                  <c:v>7.4600000000000017</c:v>
                </c:pt>
                <c:pt idx="21">
                  <c:v>11.879999999999999</c:v>
                </c:pt>
                <c:pt idx="22">
                  <c:v>4.339999999999999</c:v>
                </c:pt>
                <c:pt idx="23">
                  <c:v>3.1799999999999993</c:v>
                </c:pt>
                <c:pt idx="24">
                  <c:v>6.8899999999999979</c:v>
                </c:pt>
                <c:pt idx="25">
                  <c:v>3.5999999999999992</c:v>
                </c:pt>
                <c:pt idx="26">
                  <c:v>1.6</c:v>
                </c:pt>
                <c:pt idx="27">
                  <c:v>47.630000000000059</c:v>
                </c:pt>
                <c:pt idx="28">
                  <c:v>41.099999999999994</c:v>
                </c:pt>
                <c:pt idx="29">
                  <c:v>54.970000000000013</c:v>
                </c:pt>
                <c:pt idx="30">
                  <c:v>32.309999999999981</c:v>
                </c:pt>
                <c:pt idx="31">
                  <c:v>10.990000000000002</c:v>
                </c:pt>
                <c:pt idx="32">
                  <c:v>12.53</c:v>
                </c:pt>
                <c:pt idx="33">
                  <c:v>9.4299999999999979</c:v>
                </c:pt>
                <c:pt idx="34">
                  <c:v>4.8099999999999996</c:v>
                </c:pt>
                <c:pt idx="35">
                  <c:v>0.22</c:v>
                </c:pt>
                <c:pt idx="36">
                  <c:v>17.569999999999997</c:v>
                </c:pt>
                <c:pt idx="37">
                  <c:v>20.270000000000003</c:v>
                </c:pt>
                <c:pt idx="38">
                  <c:v>17.160000000000007</c:v>
                </c:pt>
                <c:pt idx="39">
                  <c:v>13.059999999999999</c:v>
                </c:pt>
                <c:pt idx="40">
                  <c:v>7.32</c:v>
                </c:pt>
                <c:pt idx="41">
                  <c:v>11.619999999999994</c:v>
                </c:pt>
                <c:pt idx="42">
                  <c:v>3.02</c:v>
                </c:pt>
                <c:pt idx="43">
                  <c:v>2.4999999999999996</c:v>
                </c:pt>
                <c:pt idx="44">
                  <c:v>0.78999999999999992</c:v>
                </c:pt>
                <c:pt idx="45">
                  <c:v>8.1799999999999962</c:v>
                </c:pt>
                <c:pt idx="46">
                  <c:v>11.339999999999998</c:v>
                </c:pt>
                <c:pt idx="47">
                  <c:v>6.5499999999999989</c:v>
                </c:pt>
                <c:pt idx="48">
                  <c:v>1.6800000000000006</c:v>
                </c:pt>
                <c:pt idx="49">
                  <c:v>0.30000000000000004</c:v>
                </c:pt>
                <c:pt idx="50">
                  <c:v>0.19</c:v>
                </c:pt>
                <c:pt idx="51">
                  <c:v>0.62000000000000011</c:v>
                </c:pt>
                <c:pt idx="52">
                  <c:v>0.05</c:v>
                </c:pt>
                <c:pt idx="53">
                  <c:v>33.499999999999986</c:v>
                </c:pt>
                <c:pt idx="54">
                  <c:v>15.040000000000001</c:v>
                </c:pt>
                <c:pt idx="55">
                  <c:v>14.259999999999993</c:v>
                </c:pt>
                <c:pt idx="56">
                  <c:v>14.610000000000001</c:v>
                </c:pt>
                <c:pt idx="57">
                  <c:v>4.38</c:v>
                </c:pt>
                <c:pt idx="58">
                  <c:v>4.2099999999999991</c:v>
                </c:pt>
                <c:pt idx="59">
                  <c:v>5.86</c:v>
                </c:pt>
                <c:pt idx="60">
                  <c:v>1.9700000000000002</c:v>
                </c:pt>
                <c:pt idx="61">
                  <c:v>0.33000000000000007</c:v>
                </c:pt>
                <c:pt idx="62">
                  <c:v>25.249999999999989</c:v>
                </c:pt>
                <c:pt idx="63">
                  <c:v>19.060000000000002</c:v>
                </c:pt>
                <c:pt idx="64">
                  <c:v>28.54999999999999</c:v>
                </c:pt>
                <c:pt idx="65">
                  <c:v>19.78</c:v>
                </c:pt>
                <c:pt idx="66">
                  <c:v>17.849999999999998</c:v>
                </c:pt>
                <c:pt idx="67">
                  <c:v>13.090000000000003</c:v>
                </c:pt>
                <c:pt idx="68">
                  <c:v>13.56</c:v>
                </c:pt>
                <c:pt idx="69">
                  <c:v>13.349999999999991</c:v>
                </c:pt>
                <c:pt idx="70">
                  <c:v>1.3900000000000003</c:v>
                </c:pt>
                <c:pt idx="71">
                  <c:v>34.949999999999996</c:v>
                </c:pt>
                <c:pt idx="72">
                  <c:v>38.990000000000009</c:v>
                </c:pt>
                <c:pt idx="73">
                  <c:v>43.1</c:v>
                </c:pt>
                <c:pt idx="74">
                  <c:v>49.82</c:v>
                </c:pt>
                <c:pt idx="75">
                  <c:v>35.060000000000009</c:v>
                </c:pt>
                <c:pt idx="76">
                  <c:v>30.699999999999996</c:v>
                </c:pt>
                <c:pt idx="77">
                  <c:v>30.720000000000002</c:v>
                </c:pt>
                <c:pt idx="78">
                  <c:v>30.789999999999992</c:v>
                </c:pt>
                <c:pt idx="79">
                  <c:v>7.4399999999999977</c:v>
                </c:pt>
                <c:pt idx="80">
                  <c:v>26.969999999999995</c:v>
                </c:pt>
                <c:pt idx="81">
                  <c:v>17.659999999999997</c:v>
                </c:pt>
                <c:pt idx="82">
                  <c:v>11.229999999999993</c:v>
                </c:pt>
                <c:pt idx="83">
                  <c:v>7.4899999999999975</c:v>
                </c:pt>
                <c:pt idx="84">
                  <c:v>3.0899999999999994</c:v>
                </c:pt>
                <c:pt idx="85">
                  <c:v>2.2599999999999998</c:v>
                </c:pt>
                <c:pt idx="86">
                  <c:v>1.2200000000000002</c:v>
                </c:pt>
                <c:pt idx="87">
                  <c:v>1.1300000000000001</c:v>
                </c:pt>
                <c:pt idx="88">
                  <c:v>0</c:v>
                </c:pt>
                <c:pt idx="89">
                  <c:v>48.919999999999973</c:v>
                </c:pt>
                <c:pt idx="90">
                  <c:v>71.469999999999985</c:v>
                </c:pt>
                <c:pt idx="91">
                  <c:v>48.56</c:v>
                </c:pt>
                <c:pt idx="92">
                  <c:v>27.449999999999985</c:v>
                </c:pt>
                <c:pt idx="93">
                  <c:v>16.400000000000002</c:v>
                </c:pt>
                <c:pt idx="94">
                  <c:v>19.180000000000007</c:v>
                </c:pt>
                <c:pt idx="95">
                  <c:v>19.820000000000011</c:v>
                </c:pt>
                <c:pt idx="96">
                  <c:v>18.459999999999994</c:v>
                </c:pt>
                <c:pt idx="97">
                  <c:v>4.5699999999999985</c:v>
                </c:pt>
                <c:pt idx="98">
                  <c:v>4.839999999999999</c:v>
                </c:pt>
                <c:pt idx="99">
                  <c:v>4.6199999999999992</c:v>
                </c:pt>
                <c:pt idx="100">
                  <c:v>5.7800000000000011</c:v>
                </c:pt>
                <c:pt idx="101">
                  <c:v>3.36</c:v>
                </c:pt>
                <c:pt idx="102">
                  <c:v>0.94</c:v>
                </c:pt>
                <c:pt idx="103">
                  <c:v>2.39</c:v>
                </c:pt>
                <c:pt idx="104">
                  <c:v>0.16</c:v>
                </c:pt>
                <c:pt idx="105">
                  <c:v>0.57000000000000006</c:v>
                </c:pt>
                <c:pt idx="106">
                  <c:v>0.11</c:v>
                </c:pt>
              </c:numCache>
            </c:numRef>
          </c:val>
          <c:extLst>
            <c:ext xmlns:c16="http://schemas.microsoft.com/office/drawing/2014/chart" uri="{C3380CC4-5D6E-409C-BE32-E72D297353CC}">
              <c16:uniqueId val="{00000000-B5FB-4FEC-B59C-1FBB0F03974D}"/>
            </c:ext>
          </c:extLst>
        </c:ser>
        <c:ser>
          <c:idx val="1"/>
          <c:order val="1"/>
          <c:tx>
            <c:strRef>
              <c:f>Sheet4!$DR$84</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Sheet4!$DP$85:$DP$204</c:f>
              <c:multiLvlStrCache>
                <c:ptCount val="107"/>
                <c:lvl>
                  <c:pt idx="0">
                    <c:v>2008</c:v>
                  </c:pt>
                  <c:pt idx="1">
                    <c:v>2009</c:v>
                  </c:pt>
                  <c:pt idx="2">
                    <c:v>2010</c:v>
                  </c:pt>
                  <c:pt idx="3">
                    <c:v>2011</c:v>
                  </c:pt>
                  <c:pt idx="4">
                    <c:v>2012</c:v>
                  </c:pt>
                  <c:pt idx="5">
                    <c:v>2013</c:v>
                  </c:pt>
                  <c:pt idx="6">
                    <c:v>2014</c:v>
                  </c:pt>
                  <c:pt idx="7">
                    <c:v>2015</c:v>
                  </c:pt>
                  <c:pt idx="8">
                    <c:v>2016</c:v>
                  </c:pt>
                  <c:pt idx="9">
                    <c:v>2008</c:v>
                  </c:pt>
                  <c:pt idx="10">
                    <c:v>2009</c:v>
                  </c:pt>
                  <c:pt idx="11">
                    <c:v>2010</c:v>
                  </c:pt>
                  <c:pt idx="12">
                    <c:v>2011</c:v>
                  </c:pt>
                  <c:pt idx="13">
                    <c:v>2012</c:v>
                  </c:pt>
                  <c:pt idx="14">
                    <c:v>2013</c:v>
                  </c:pt>
                  <c:pt idx="15">
                    <c:v>2014</c:v>
                  </c:pt>
                  <c:pt idx="16">
                    <c:v>2015</c:v>
                  </c:pt>
                  <c:pt idx="17">
                    <c:v>2016</c:v>
                  </c:pt>
                  <c:pt idx="18">
                    <c:v>2008</c:v>
                  </c:pt>
                  <c:pt idx="19">
                    <c:v>2009</c:v>
                  </c:pt>
                  <c:pt idx="20">
                    <c:v>2010</c:v>
                  </c:pt>
                  <c:pt idx="21">
                    <c:v>2011</c:v>
                  </c:pt>
                  <c:pt idx="22">
                    <c:v>2012</c:v>
                  </c:pt>
                  <c:pt idx="23">
                    <c:v>2013</c:v>
                  </c:pt>
                  <c:pt idx="24">
                    <c:v>2014</c:v>
                  </c:pt>
                  <c:pt idx="25">
                    <c:v>2015</c:v>
                  </c:pt>
                  <c:pt idx="26">
                    <c:v>2016</c:v>
                  </c:pt>
                  <c:pt idx="27">
                    <c:v>2008</c:v>
                  </c:pt>
                  <c:pt idx="28">
                    <c:v>2009</c:v>
                  </c:pt>
                  <c:pt idx="29">
                    <c:v>2010</c:v>
                  </c:pt>
                  <c:pt idx="30">
                    <c:v>2011</c:v>
                  </c:pt>
                  <c:pt idx="31">
                    <c:v>2012</c:v>
                  </c:pt>
                  <c:pt idx="32">
                    <c:v>2013</c:v>
                  </c:pt>
                  <c:pt idx="33">
                    <c:v>2014</c:v>
                  </c:pt>
                  <c:pt idx="34">
                    <c:v>2015</c:v>
                  </c:pt>
                  <c:pt idx="35">
                    <c:v>2016</c:v>
                  </c:pt>
                  <c:pt idx="36">
                    <c:v>2008</c:v>
                  </c:pt>
                  <c:pt idx="37">
                    <c:v>2009</c:v>
                  </c:pt>
                  <c:pt idx="38">
                    <c:v>2010</c:v>
                  </c:pt>
                  <c:pt idx="39">
                    <c:v>2011</c:v>
                  </c:pt>
                  <c:pt idx="40">
                    <c:v>2012</c:v>
                  </c:pt>
                  <c:pt idx="41">
                    <c:v>2013</c:v>
                  </c:pt>
                  <c:pt idx="42">
                    <c:v>2014</c:v>
                  </c:pt>
                  <c:pt idx="43">
                    <c:v>2015</c:v>
                  </c:pt>
                  <c:pt idx="44">
                    <c:v>2016</c:v>
                  </c:pt>
                  <c:pt idx="45">
                    <c:v>2008</c:v>
                  </c:pt>
                  <c:pt idx="46">
                    <c:v>2009</c:v>
                  </c:pt>
                  <c:pt idx="47">
                    <c:v>2010</c:v>
                  </c:pt>
                  <c:pt idx="48">
                    <c:v>2011</c:v>
                  </c:pt>
                  <c:pt idx="49">
                    <c:v>2012</c:v>
                  </c:pt>
                  <c:pt idx="50">
                    <c:v>2013</c:v>
                  </c:pt>
                  <c:pt idx="51">
                    <c:v>2014</c:v>
                  </c:pt>
                  <c:pt idx="52">
                    <c:v>2015</c:v>
                  </c:pt>
                  <c:pt idx="53">
                    <c:v>2008</c:v>
                  </c:pt>
                  <c:pt idx="54">
                    <c:v>2009</c:v>
                  </c:pt>
                  <c:pt idx="55">
                    <c:v>2010</c:v>
                  </c:pt>
                  <c:pt idx="56">
                    <c:v>2011</c:v>
                  </c:pt>
                  <c:pt idx="57">
                    <c:v>2012</c:v>
                  </c:pt>
                  <c:pt idx="58">
                    <c:v>2013</c:v>
                  </c:pt>
                  <c:pt idx="59">
                    <c:v>2014</c:v>
                  </c:pt>
                  <c:pt idx="60">
                    <c:v>2015</c:v>
                  </c:pt>
                  <c:pt idx="61">
                    <c:v>2016</c:v>
                  </c:pt>
                  <c:pt idx="62">
                    <c:v>2008</c:v>
                  </c:pt>
                  <c:pt idx="63">
                    <c:v>2009</c:v>
                  </c:pt>
                  <c:pt idx="64">
                    <c:v>2010</c:v>
                  </c:pt>
                  <c:pt idx="65">
                    <c:v>2011</c:v>
                  </c:pt>
                  <c:pt idx="66">
                    <c:v>2012</c:v>
                  </c:pt>
                  <c:pt idx="67">
                    <c:v>2013</c:v>
                  </c:pt>
                  <c:pt idx="68">
                    <c:v>2014</c:v>
                  </c:pt>
                  <c:pt idx="69">
                    <c:v>2015</c:v>
                  </c:pt>
                  <c:pt idx="70">
                    <c:v>2016</c:v>
                  </c:pt>
                  <c:pt idx="71">
                    <c:v>2008</c:v>
                  </c:pt>
                  <c:pt idx="72">
                    <c:v>2009</c:v>
                  </c:pt>
                  <c:pt idx="73">
                    <c:v>2010</c:v>
                  </c:pt>
                  <c:pt idx="74">
                    <c:v>2011</c:v>
                  </c:pt>
                  <c:pt idx="75">
                    <c:v>2012</c:v>
                  </c:pt>
                  <c:pt idx="76">
                    <c:v>2013</c:v>
                  </c:pt>
                  <c:pt idx="77">
                    <c:v>2014</c:v>
                  </c:pt>
                  <c:pt idx="78">
                    <c:v>2015</c:v>
                  </c:pt>
                  <c:pt idx="79">
                    <c:v>2016</c:v>
                  </c:pt>
                  <c:pt idx="80">
                    <c:v>2008</c:v>
                  </c:pt>
                  <c:pt idx="81">
                    <c:v>2009</c:v>
                  </c:pt>
                  <c:pt idx="82">
                    <c:v>2010</c:v>
                  </c:pt>
                  <c:pt idx="83">
                    <c:v>2011</c:v>
                  </c:pt>
                  <c:pt idx="84">
                    <c:v>2012</c:v>
                  </c:pt>
                  <c:pt idx="85">
                    <c:v>2013</c:v>
                  </c:pt>
                  <c:pt idx="86">
                    <c:v>2014</c:v>
                  </c:pt>
                  <c:pt idx="87">
                    <c:v>2015</c:v>
                  </c:pt>
                  <c:pt idx="88">
                    <c:v>2016</c:v>
                  </c:pt>
                  <c:pt idx="89">
                    <c:v>2008</c:v>
                  </c:pt>
                  <c:pt idx="90">
                    <c:v>2009</c:v>
                  </c:pt>
                  <c:pt idx="91">
                    <c:v>2010</c:v>
                  </c:pt>
                  <c:pt idx="92">
                    <c:v>2011</c:v>
                  </c:pt>
                  <c:pt idx="93">
                    <c:v>2012</c:v>
                  </c:pt>
                  <c:pt idx="94">
                    <c:v>2013</c:v>
                  </c:pt>
                  <c:pt idx="95">
                    <c:v>2014</c:v>
                  </c:pt>
                  <c:pt idx="96">
                    <c:v>2015</c:v>
                  </c:pt>
                  <c:pt idx="97">
                    <c:v>2016</c:v>
                  </c:pt>
                  <c:pt idx="98">
                    <c:v>2008</c:v>
                  </c:pt>
                  <c:pt idx="99">
                    <c:v>2009</c:v>
                  </c:pt>
                  <c:pt idx="100">
                    <c:v>2010</c:v>
                  </c:pt>
                  <c:pt idx="101">
                    <c:v>2011</c:v>
                  </c:pt>
                  <c:pt idx="102">
                    <c:v>2012</c:v>
                  </c:pt>
                  <c:pt idx="103">
                    <c:v>2013</c:v>
                  </c:pt>
                  <c:pt idx="104">
                    <c:v>2014</c:v>
                  </c:pt>
                  <c:pt idx="105">
                    <c:v>2015</c:v>
                  </c:pt>
                  <c:pt idx="106">
                    <c:v>2016</c:v>
                  </c:pt>
                </c:lvl>
                <c:lvl>
                  <c:pt idx="0">
                    <c:v>Action</c:v>
                  </c:pt>
                  <c:pt idx="9">
                    <c:v>Adventure</c:v>
                  </c:pt>
                  <c:pt idx="18">
                    <c:v>Fighting</c:v>
                  </c:pt>
                  <c:pt idx="27">
                    <c:v>Misc</c:v>
                  </c:pt>
                  <c:pt idx="36">
                    <c:v>Platform</c:v>
                  </c:pt>
                  <c:pt idx="45">
                    <c:v>Puzzle</c:v>
                  </c:pt>
                  <c:pt idx="53">
                    <c:v>Racing</c:v>
                  </c:pt>
                  <c:pt idx="62">
                    <c:v>Role-Playing</c:v>
                  </c:pt>
                  <c:pt idx="71">
                    <c:v>Shooter</c:v>
                  </c:pt>
                  <c:pt idx="80">
                    <c:v>Simulation</c:v>
                  </c:pt>
                  <c:pt idx="89">
                    <c:v>Sports</c:v>
                  </c:pt>
                  <c:pt idx="98">
                    <c:v>Strategy</c:v>
                  </c:pt>
                </c:lvl>
              </c:multiLvlStrCache>
            </c:multiLvlStrRef>
          </c:cat>
          <c:val>
            <c:numRef>
              <c:f>Sheet4!$DR$85:$DR$204</c:f>
              <c:numCache>
                <c:formatCode>General</c:formatCode>
                <c:ptCount val="107"/>
                <c:pt idx="0">
                  <c:v>39.490000000000009</c:v>
                </c:pt>
                <c:pt idx="1">
                  <c:v>39.200000000000038</c:v>
                </c:pt>
                <c:pt idx="2">
                  <c:v>35.750000000000064</c:v>
                </c:pt>
                <c:pt idx="3">
                  <c:v>41.040000000000013</c:v>
                </c:pt>
                <c:pt idx="4">
                  <c:v>42.780000000000044</c:v>
                </c:pt>
                <c:pt idx="5">
                  <c:v>45.210000000000058</c:v>
                </c:pt>
                <c:pt idx="6">
                  <c:v>40.480000000000018</c:v>
                </c:pt>
                <c:pt idx="7">
                  <c:v>24.649999999999988</c:v>
                </c:pt>
                <c:pt idx="8">
                  <c:v>6.3599999999999977</c:v>
                </c:pt>
                <c:pt idx="9">
                  <c:v>5.6199999999999957</c:v>
                </c:pt>
                <c:pt idx="10">
                  <c:v>5.5599999999999978</c:v>
                </c:pt>
                <c:pt idx="11">
                  <c:v>5.2399999999999993</c:v>
                </c:pt>
                <c:pt idx="12">
                  <c:v>4.6899999999999977</c:v>
                </c:pt>
                <c:pt idx="13">
                  <c:v>1.31</c:v>
                </c:pt>
                <c:pt idx="14">
                  <c:v>1.9400000000000006</c:v>
                </c:pt>
                <c:pt idx="15">
                  <c:v>2.1100000000000008</c:v>
                </c:pt>
                <c:pt idx="16">
                  <c:v>3.38</c:v>
                </c:pt>
                <c:pt idx="17">
                  <c:v>0.39</c:v>
                </c:pt>
                <c:pt idx="18">
                  <c:v>7.1699999999999964</c:v>
                </c:pt>
                <c:pt idx="19">
                  <c:v>7.589999999999999</c:v>
                </c:pt>
                <c:pt idx="20">
                  <c:v>4.22</c:v>
                </c:pt>
                <c:pt idx="21">
                  <c:v>5.669999999999999</c:v>
                </c:pt>
                <c:pt idx="22">
                  <c:v>2.4299999999999997</c:v>
                </c:pt>
                <c:pt idx="23">
                  <c:v>1.9500000000000004</c:v>
                </c:pt>
                <c:pt idx="24">
                  <c:v>3.0699999999999994</c:v>
                </c:pt>
                <c:pt idx="25">
                  <c:v>2.3800000000000003</c:v>
                </c:pt>
                <c:pt idx="26">
                  <c:v>1.1500000000000001</c:v>
                </c:pt>
                <c:pt idx="27">
                  <c:v>21.040000000000017</c:v>
                </c:pt>
                <c:pt idx="28">
                  <c:v>20.640000000000011</c:v>
                </c:pt>
                <c:pt idx="29">
                  <c:v>27.110000000000024</c:v>
                </c:pt>
                <c:pt idx="30">
                  <c:v>14.079999999999973</c:v>
                </c:pt>
                <c:pt idx="31">
                  <c:v>6.629999999999999</c:v>
                </c:pt>
                <c:pt idx="32">
                  <c:v>7.5000000000000009</c:v>
                </c:pt>
                <c:pt idx="33">
                  <c:v>8.8699999999999957</c:v>
                </c:pt>
                <c:pt idx="34">
                  <c:v>3.71</c:v>
                </c:pt>
                <c:pt idx="35">
                  <c:v>0.09</c:v>
                </c:pt>
                <c:pt idx="36">
                  <c:v>10.780000000000001</c:v>
                </c:pt>
                <c:pt idx="37">
                  <c:v>11.579999999999998</c:v>
                </c:pt>
                <c:pt idx="38">
                  <c:v>8.5499999999999989</c:v>
                </c:pt>
                <c:pt idx="39">
                  <c:v>8.8599999999999977</c:v>
                </c:pt>
                <c:pt idx="40">
                  <c:v>5.879999999999999</c:v>
                </c:pt>
                <c:pt idx="41">
                  <c:v>9.09</c:v>
                </c:pt>
                <c:pt idx="42">
                  <c:v>3.6300000000000003</c:v>
                </c:pt>
                <c:pt idx="43">
                  <c:v>1.81</c:v>
                </c:pt>
                <c:pt idx="44">
                  <c:v>0.87000000000000011</c:v>
                </c:pt>
                <c:pt idx="45">
                  <c:v>5.1299999999999955</c:v>
                </c:pt>
                <c:pt idx="46">
                  <c:v>5.6399999999999988</c:v>
                </c:pt>
                <c:pt idx="47">
                  <c:v>3.2</c:v>
                </c:pt>
                <c:pt idx="48">
                  <c:v>2.1900000000000004</c:v>
                </c:pt>
                <c:pt idx="49">
                  <c:v>0.42</c:v>
                </c:pt>
                <c:pt idx="50">
                  <c:v>0.48</c:v>
                </c:pt>
                <c:pt idx="51">
                  <c:v>0.38</c:v>
                </c:pt>
                <c:pt idx="52">
                  <c:v>0.11</c:v>
                </c:pt>
                <c:pt idx="53">
                  <c:v>24.32</c:v>
                </c:pt>
                <c:pt idx="54">
                  <c:v>13.109999999999992</c:v>
                </c:pt>
                <c:pt idx="55">
                  <c:v>14.519999999999991</c:v>
                </c:pt>
                <c:pt idx="56">
                  <c:v>13.519999999999996</c:v>
                </c:pt>
                <c:pt idx="57">
                  <c:v>7.5799999999999992</c:v>
                </c:pt>
                <c:pt idx="58">
                  <c:v>6.32</c:v>
                </c:pt>
                <c:pt idx="59">
                  <c:v>7.6999999999999984</c:v>
                </c:pt>
                <c:pt idx="60">
                  <c:v>4.7399999999999993</c:v>
                </c:pt>
                <c:pt idx="61">
                  <c:v>1.1400000000000001</c:v>
                </c:pt>
                <c:pt idx="62">
                  <c:v>11.29999999999999</c:v>
                </c:pt>
                <c:pt idx="63">
                  <c:v>8.3599999999999977</c:v>
                </c:pt>
                <c:pt idx="64">
                  <c:v>13.69999999999999</c:v>
                </c:pt>
                <c:pt idx="65">
                  <c:v>14.099999999999996</c:v>
                </c:pt>
                <c:pt idx="66">
                  <c:v>11.969999999999997</c:v>
                </c:pt>
                <c:pt idx="67">
                  <c:v>8.94</c:v>
                </c:pt>
                <c:pt idx="68">
                  <c:v>11.239999999999995</c:v>
                </c:pt>
                <c:pt idx="69">
                  <c:v>12.519999999999996</c:v>
                </c:pt>
                <c:pt idx="70">
                  <c:v>1.2900000000000005</c:v>
                </c:pt>
                <c:pt idx="71">
                  <c:v>16.289999999999996</c:v>
                </c:pt>
                <c:pt idx="72">
                  <c:v>21.170000000000012</c:v>
                </c:pt>
                <c:pt idx="73">
                  <c:v>23.900000000000002</c:v>
                </c:pt>
                <c:pt idx="74">
                  <c:v>35.31</c:v>
                </c:pt>
                <c:pt idx="75">
                  <c:v>26.340000000000003</c:v>
                </c:pt>
                <c:pt idx="76">
                  <c:v>23.149999999999995</c:v>
                </c:pt>
                <c:pt idx="77">
                  <c:v>25.81</c:v>
                </c:pt>
                <c:pt idx="78">
                  <c:v>24.230000000000008</c:v>
                </c:pt>
                <c:pt idx="79">
                  <c:v>7.6999999999999993</c:v>
                </c:pt>
                <c:pt idx="80">
                  <c:v>12.11999999999999</c:v>
                </c:pt>
                <c:pt idx="81">
                  <c:v>11.639999999999992</c:v>
                </c:pt>
                <c:pt idx="82">
                  <c:v>6.9799999999999995</c:v>
                </c:pt>
                <c:pt idx="83">
                  <c:v>5.2099999999999973</c:v>
                </c:pt>
                <c:pt idx="84">
                  <c:v>3.6199999999999997</c:v>
                </c:pt>
                <c:pt idx="85">
                  <c:v>3.5599999999999996</c:v>
                </c:pt>
                <c:pt idx="86">
                  <c:v>3.4400000000000004</c:v>
                </c:pt>
                <c:pt idx="87">
                  <c:v>2.5099999999999998</c:v>
                </c:pt>
                <c:pt idx="88">
                  <c:v>9.0000000000000011E-2</c:v>
                </c:pt>
                <c:pt idx="89">
                  <c:v>26.960000000000015</c:v>
                </c:pt>
                <c:pt idx="90">
                  <c:v>42.169999999999995</c:v>
                </c:pt>
                <c:pt idx="91">
                  <c:v>29.050000000000008</c:v>
                </c:pt>
                <c:pt idx="92">
                  <c:v>19.860000000000003</c:v>
                </c:pt>
                <c:pt idx="93">
                  <c:v>8.8299999999999965</c:v>
                </c:pt>
                <c:pt idx="94">
                  <c:v>15.16</c:v>
                </c:pt>
                <c:pt idx="95">
                  <c:v>18.699999999999996</c:v>
                </c:pt>
                <c:pt idx="96">
                  <c:v>16.689999999999991</c:v>
                </c:pt>
                <c:pt idx="97">
                  <c:v>7.3599999999999968</c:v>
                </c:pt>
                <c:pt idx="98">
                  <c:v>4.18</c:v>
                </c:pt>
                <c:pt idx="99">
                  <c:v>4.93</c:v>
                </c:pt>
                <c:pt idx="100">
                  <c:v>4.51</c:v>
                </c:pt>
                <c:pt idx="101">
                  <c:v>2.9099999999999993</c:v>
                </c:pt>
                <c:pt idx="102">
                  <c:v>0.99</c:v>
                </c:pt>
                <c:pt idx="103">
                  <c:v>2.4700000000000002</c:v>
                </c:pt>
                <c:pt idx="104">
                  <c:v>0.22</c:v>
                </c:pt>
                <c:pt idx="105">
                  <c:v>0.98000000000000009</c:v>
                </c:pt>
                <c:pt idx="106">
                  <c:v>0.32000000000000006</c:v>
                </c:pt>
              </c:numCache>
            </c:numRef>
          </c:val>
          <c:extLst>
            <c:ext xmlns:c16="http://schemas.microsoft.com/office/drawing/2014/chart" uri="{C3380CC4-5D6E-409C-BE32-E72D297353CC}">
              <c16:uniqueId val="{00000001-B5FB-4FEC-B59C-1FBB0F03974D}"/>
            </c:ext>
          </c:extLst>
        </c:ser>
        <c:ser>
          <c:idx val="2"/>
          <c:order val="2"/>
          <c:tx>
            <c:strRef>
              <c:f>Sheet4!$DS$84</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Sheet4!$DP$85:$DP$204</c:f>
              <c:multiLvlStrCache>
                <c:ptCount val="107"/>
                <c:lvl>
                  <c:pt idx="0">
                    <c:v>2008</c:v>
                  </c:pt>
                  <c:pt idx="1">
                    <c:v>2009</c:v>
                  </c:pt>
                  <c:pt idx="2">
                    <c:v>2010</c:v>
                  </c:pt>
                  <c:pt idx="3">
                    <c:v>2011</c:v>
                  </c:pt>
                  <c:pt idx="4">
                    <c:v>2012</c:v>
                  </c:pt>
                  <c:pt idx="5">
                    <c:v>2013</c:v>
                  </c:pt>
                  <c:pt idx="6">
                    <c:v>2014</c:v>
                  </c:pt>
                  <c:pt idx="7">
                    <c:v>2015</c:v>
                  </c:pt>
                  <c:pt idx="8">
                    <c:v>2016</c:v>
                  </c:pt>
                  <c:pt idx="9">
                    <c:v>2008</c:v>
                  </c:pt>
                  <c:pt idx="10">
                    <c:v>2009</c:v>
                  </c:pt>
                  <c:pt idx="11">
                    <c:v>2010</c:v>
                  </c:pt>
                  <c:pt idx="12">
                    <c:v>2011</c:v>
                  </c:pt>
                  <c:pt idx="13">
                    <c:v>2012</c:v>
                  </c:pt>
                  <c:pt idx="14">
                    <c:v>2013</c:v>
                  </c:pt>
                  <c:pt idx="15">
                    <c:v>2014</c:v>
                  </c:pt>
                  <c:pt idx="16">
                    <c:v>2015</c:v>
                  </c:pt>
                  <c:pt idx="17">
                    <c:v>2016</c:v>
                  </c:pt>
                  <c:pt idx="18">
                    <c:v>2008</c:v>
                  </c:pt>
                  <c:pt idx="19">
                    <c:v>2009</c:v>
                  </c:pt>
                  <c:pt idx="20">
                    <c:v>2010</c:v>
                  </c:pt>
                  <c:pt idx="21">
                    <c:v>2011</c:v>
                  </c:pt>
                  <c:pt idx="22">
                    <c:v>2012</c:v>
                  </c:pt>
                  <c:pt idx="23">
                    <c:v>2013</c:v>
                  </c:pt>
                  <c:pt idx="24">
                    <c:v>2014</c:v>
                  </c:pt>
                  <c:pt idx="25">
                    <c:v>2015</c:v>
                  </c:pt>
                  <c:pt idx="26">
                    <c:v>2016</c:v>
                  </c:pt>
                  <c:pt idx="27">
                    <c:v>2008</c:v>
                  </c:pt>
                  <c:pt idx="28">
                    <c:v>2009</c:v>
                  </c:pt>
                  <c:pt idx="29">
                    <c:v>2010</c:v>
                  </c:pt>
                  <c:pt idx="30">
                    <c:v>2011</c:v>
                  </c:pt>
                  <c:pt idx="31">
                    <c:v>2012</c:v>
                  </c:pt>
                  <c:pt idx="32">
                    <c:v>2013</c:v>
                  </c:pt>
                  <c:pt idx="33">
                    <c:v>2014</c:v>
                  </c:pt>
                  <c:pt idx="34">
                    <c:v>2015</c:v>
                  </c:pt>
                  <c:pt idx="35">
                    <c:v>2016</c:v>
                  </c:pt>
                  <c:pt idx="36">
                    <c:v>2008</c:v>
                  </c:pt>
                  <c:pt idx="37">
                    <c:v>2009</c:v>
                  </c:pt>
                  <c:pt idx="38">
                    <c:v>2010</c:v>
                  </c:pt>
                  <c:pt idx="39">
                    <c:v>2011</c:v>
                  </c:pt>
                  <c:pt idx="40">
                    <c:v>2012</c:v>
                  </c:pt>
                  <c:pt idx="41">
                    <c:v>2013</c:v>
                  </c:pt>
                  <c:pt idx="42">
                    <c:v>2014</c:v>
                  </c:pt>
                  <c:pt idx="43">
                    <c:v>2015</c:v>
                  </c:pt>
                  <c:pt idx="44">
                    <c:v>2016</c:v>
                  </c:pt>
                  <c:pt idx="45">
                    <c:v>2008</c:v>
                  </c:pt>
                  <c:pt idx="46">
                    <c:v>2009</c:v>
                  </c:pt>
                  <c:pt idx="47">
                    <c:v>2010</c:v>
                  </c:pt>
                  <c:pt idx="48">
                    <c:v>2011</c:v>
                  </c:pt>
                  <c:pt idx="49">
                    <c:v>2012</c:v>
                  </c:pt>
                  <c:pt idx="50">
                    <c:v>2013</c:v>
                  </c:pt>
                  <c:pt idx="51">
                    <c:v>2014</c:v>
                  </c:pt>
                  <c:pt idx="52">
                    <c:v>2015</c:v>
                  </c:pt>
                  <c:pt idx="53">
                    <c:v>2008</c:v>
                  </c:pt>
                  <c:pt idx="54">
                    <c:v>2009</c:v>
                  </c:pt>
                  <c:pt idx="55">
                    <c:v>2010</c:v>
                  </c:pt>
                  <c:pt idx="56">
                    <c:v>2011</c:v>
                  </c:pt>
                  <c:pt idx="57">
                    <c:v>2012</c:v>
                  </c:pt>
                  <c:pt idx="58">
                    <c:v>2013</c:v>
                  </c:pt>
                  <c:pt idx="59">
                    <c:v>2014</c:v>
                  </c:pt>
                  <c:pt idx="60">
                    <c:v>2015</c:v>
                  </c:pt>
                  <c:pt idx="61">
                    <c:v>2016</c:v>
                  </c:pt>
                  <c:pt idx="62">
                    <c:v>2008</c:v>
                  </c:pt>
                  <c:pt idx="63">
                    <c:v>2009</c:v>
                  </c:pt>
                  <c:pt idx="64">
                    <c:v>2010</c:v>
                  </c:pt>
                  <c:pt idx="65">
                    <c:v>2011</c:v>
                  </c:pt>
                  <c:pt idx="66">
                    <c:v>2012</c:v>
                  </c:pt>
                  <c:pt idx="67">
                    <c:v>2013</c:v>
                  </c:pt>
                  <c:pt idx="68">
                    <c:v>2014</c:v>
                  </c:pt>
                  <c:pt idx="69">
                    <c:v>2015</c:v>
                  </c:pt>
                  <c:pt idx="70">
                    <c:v>2016</c:v>
                  </c:pt>
                  <c:pt idx="71">
                    <c:v>2008</c:v>
                  </c:pt>
                  <c:pt idx="72">
                    <c:v>2009</c:v>
                  </c:pt>
                  <c:pt idx="73">
                    <c:v>2010</c:v>
                  </c:pt>
                  <c:pt idx="74">
                    <c:v>2011</c:v>
                  </c:pt>
                  <c:pt idx="75">
                    <c:v>2012</c:v>
                  </c:pt>
                  <c:pt idx="76">
                    <c:v>2013</c:v>
                  </c:pt>
                  <c:pt idx="77">
                    <c:v>2014</c:v>
                  </c:pt>
                  <c:pt idx="78">
                    <c:v>2015</c:v>
                  </c:pt>
                  <c:pt idx="79">
                    <c:v>2016</c:v>
                  </c:pt>
                  <c:pt idx="80">
                    <c:v>2008</c:v>
                  </c:pt>
                  <c:pt idx="81">
                    <c:v>2009</c:v>
                  </c:pt>
                  <c:pt idx="82">
                    <c:v>2010</c:v>
                  </c:pt>
                  <c:pt idx="83">
                    <c:v>2011</c:v>
                  </c:pt>
                  <c:pt idx="84">
                    <c:v>2012</c:v>
                  </c:pt>
                  <c:pt idx="85">
                    <c:v>2013</c:v>
                  </c:pt>
                  <c:pt idx="86">
                    <c:v>2014</c:v>
                  </c:pt>
                  <c:pt idx="87">
                    <c:v>2015</c:v>
                  </c:pt>
                  <c:pt idx="88">
                    <c:v>2016</c:v>
                  </c:pt>
                  <c:pt idx="89">
                    <c:v>2008</c:v>
                  </c:pt>
                  <c:pt idx="90">
                    <c:v>2009</c:v>
                  </c:pt>
                  <c:pt idx="91">
                    <c:v>2010</c:v>
                  </c:pt>
                  <c:pt idx="92">
                    <c:v>2011</c:v>
                  </c:pt>
                  <c:pt idx="93">
                    <c:v>2012</c:v>
                  </c:pt>
                  <c:pt idx="94">
                    <c:v>2013</c:v>
                  </c:pt>
                  <c:pt idx="95">
                    <c:v>2014</c:v>
                  </c:pt>
                  <c:pt idx="96">
                    <c:v>2015</c:v>
                  </c:pt>
                  <c:pt idx="97">
                    <c:v>2016</c:v>
                  </c:pt>
                  <c:pt idx="98">
                    <c:v>2008</c:v>
                  </c:pt>
                  <c:pt idx="99">
                    <c:v>2009</c:v>
                  </c:pt>
                  <c:pt idx="100">
                    <c:v>2010</c:v>
                  </c:pt>
                  <c:pt idx="101">
                    <c:v>2011</c:v>
                  </c:pt>
                  <c:pt idx="102">
                    <c:v>2012</c:v>
                  </c:pt>
                  <c:pt idx="103">
                    <c:v>2013</c:v>
                  </c:pt>
                  <c:pt idx="104">
                    <c:v>2014</c:v>
                  </c:pt>
                  <c:pt idx="105">
                    <c:v>2015</c:v>
                  </c:pt>
                  <c:pt idx="106">
                    <c:v>2016</c:v>
                  </c:pt>
                </c:lvl>
                <c:lvl>
                  <c:pt idx="0">
                    <c:v>Action</c:v>
                  </c:pt>
                  <c:pt idx="9">
                    <c:v>Adventure</c:v>
                  </c:pt>
                  <c:pt idx="18">
                    <c:v>Fighting</c:v>
                  </c:pt>
                  <c:pt idx="27">
                    <c:v>Misc</c:v>
                  </c:pt>
                  <c:pt idx="36">
                    <c:v>Platform</c:v>
                  </c:pt>
                  <c:pt idx="45">
                    <c:v>Puzzle</c:v>
                  </c:pt>
                  <c:pt idx="53">
                    <c:v>Racing</c:v>
                  </c:pt>
                  <c:pt idx="62">
                    <c:v>Role-Playing</c:v>
                  </c:pt>
                  <c:pt idx="71">
                    <c:v>Shooter</c:v>
                  </c:pt>
                  <c:pt idx="80">
                    <c:v>Simulation</c:v>
                  </c:pt>
                  <c:pt idx="89">
                    <c:v>Sports</c:v>
                  </c:pt>
                  <c:pt idx="98">
                    <c:v>Strategy</c:v>
                  </c:pt>
                </c:lvl>
              </c:multiLvlStrCache>
            </c:multiLvlStrRef>
          </c:cat>
          <c:val>
            <c:numRef>
              <c:f>Sheet4!$DS$85:$DS$204</c:f>
              <c:numCache>
                <c:formatCode>General</c:formatCode>
                <c:ptCount val="107"/>
                <c:pt idx="0">
                  <c:v>5.9999999999999973</c:v>
                </c:pt>
                <c:pt idx="1">
                  <c:v>11.959999999999992</c:v>
                </c:pt>
                <c:pt idx="2">
                  <c:v>8.5799999999999947</c:v>
                </c:pt>
                <c:pt idx="3">
                  <c:v>10.819999999999999</c:v>
                </c:pt>
                <c:pt idx="4">
                  <c:v>12.299999999999988</c:v>
                </c:pt>
                <c:pt idx="5">
                  <c:v>10.879999999999995</c:v>
                </c:pt>
                <c:pt idx="6">
                  <c:v>6.4999999999999964</c:v>
                </c:pt>
                <c:pt idx="7">
                  <c:v>15.849999999999984</c:v>
                </c:pt>
                <c:pt idx="8">
                  <c:v>5.7899999999999991</c:v>
                </c:pt>
                <c:pt idx="9">
                  <c:v>4.2600000000000016</c:v>
                </c:pt>
                <c:pt idx="10">
                  <c:v>3.2700000000000009</c:v>
                </c:pt>
                <c:pt idx="11">
                  <c:v>3.5199999999999996</c:v>
                </c:pt>
                <c:pt idx="12">
                  <c:v>3.7500000000000009</c:v>
                </c:pt>
                <c:pt idx="13">
                  <c:v>2.4200000000000008</c:v>
                </c:pt>
                <c:pt idx="14">
                  <c:v>2.1800000000000006</c:v>
                </c:pt>
                <c:pt idx="15">
                  <c:v>1.3600000000000005</c:v>
                </c:pt>
                <c:pt idx="16">
                  <c:v>1.0000000000000004</c:v>
                </c:pt>
                <c:pt idx="17">
                  <c:v>0.93</c:v>
                </c:pt>
                <c:pt idx="18">
                  <c:v>6.1499999999999977</c:v>
                </c:pt>
                <c:pt idx="19">
                  <c:v>3.02</c:v>
                </c:pt>
                <c:pt idx="20">
                  <c:v>1.5200000000000002</c:v>
                </c:pt>
                <c:pt idx="21">
                  <c:v>2.9400000000000004</c:v>
                </c:pt>
                <c:pt idx="22">
                  <c:v>1.7900000000000003</c:v>
                </c:pt>
                <c:pt idx="23">
                  <c:v>1.2800000000000002</c:v>
                </c:pt>
                <c:pt idx="24">
                  <c:v>4.8</c:v>
                </c:pt>
                <c:pt idx="25">
                  <c:v>0.79</c:v>
                </c:pt>
                <c:pt idx="26">
                  <c:v>0.64000000000000012</c:v>
                </c:pt>
                <c:pt idx="27">
                  <c:v>7.2399999999999975</c:v>
                </c:pt>
                <c:pt idx="28">
                  <c:v>5.799999999999998</c:v>
                </c:pt>
                <c:pt idx="29">
                  <c:v>6.6899999999999986</c:v>
                </c:pt>
                <c:pt idx="30">
                  <c:v>4.7400000000000011</c:v>
                </c:pt>
                <c:pt idx="31">
                  <c:v>3.66</c:v>
                </c:pt>
                <c:pt idx="32">
                  <c:v>3.58</c:v>
                </c:pt>
                <c:pt idx="33">
                  <c:v>2.3600000000000003</c:v>
                </c:pt>
                <c:pt idx="34">
                  <c:v>2.1000000000000005</c:v>
                </c:pt>
                <c:pt idx="35">
                  <c:v>0.80999999999999994</c:v>
                </c:pt>
                <c:pt idx="36">
                  <c:v>2.3599999999999994</c:v>
                </c:pt>
                <c:pt idx="37">
                  <c:v>4.84</c:v>
                </c:pt>
                <c:pt idx="38">
                  <c:v>3.6799999999999988</c:v>
                </c:pt>
                <c:pt idx="39">
                  <c:v>3.4899999999999993</c:v>
                </c:pt>
                <c:pt idx="40">
                  <c:v>3.8400000000000003</c:v>
                </c:pt>
                <c:pt idx="41">
                  <c:v>2.0799999999999996</c:v>
                </c:pt>
                <c:pt idx="42">
                  <c:v>1.26</c:v>
                </c:pt>
                <c:pt idx="43">
                  <c:v>1.2900000000000003</c:v>
                </c:pt>
                <c:pt idx="44">
                  <c:v>0.11</c:v>
                </c:pt>
                <c:pt idx="45">
                  <c:v>0.91999999999999993</c:v>
                </c:pt>
                <c:pt idx="46">
                  <c:v>1.6500000000000004</c:v>
                </c:pt>
                <c:pt idx="47">
                  <c:v>0.49</c:v>
                </c:pt>
                <c:pt idx="48">
                  <c:v>0.77</c:v>
                </c:pt>
                <c:pt idx="49">
                  <c:v>0.96</c:v>
                </c:pt>
                <c:pt idx="50">
                  <c:v>0.25</c:v>
                </c:pt>
                <c:pt idx="51">
                  <c:v>0.41</c:v>
                </c:pt>
                <c:pt idx="52">
                  <c:v>0.52</c:v>
                </c:pt>
                <c:pt idx="53">
                  <c:v>4.2099999999999982</c:v>
                </c:pt>
                <c:pt idx="54">
                  <c:v>0.5</c:v>
                </c:pt>
                <c:pt idx="55">
                  <c:v>1.04</c:v>
                </c:pt>
                <c:pt idx="56">
                  <c:v>3.1199999999999988</c:v>
                </c:pt>
                <c:pt idx="57">
                  <c:v>0.19999999999999998</c:v>
                </c:pt>
                <c:pt idx="58">
                  <c:v>0.54</c:v>
                </c:pt>
                <c:pt idx="59">
                  <c:v>1.4600000000000002</c:v>
                </c:pt>
                <c:pt idx="60">
                  <c:v>0.28000000000000003</c:v>
                </c:pt>
                <c:pt idx="61">
                  <c:v>0.01</c:v>
                </c:pt>
                <c:pt idx="62">
                  <c:v>17.510000000000005</c:v>
                </c:pt>
                <c:pt idx="63">
                  <c:v>17.069999999999983</c:v>
                </c:pt>
                <c:pt idx="64">
                  <c:v>23.669999999999987</c:v>
                </c:pt>
                <c:pt idx="65">
                  <c:v>14.429999999999996</c:v>
                </c:pt>
                <c:pt idx="66">
                  <c:v>14.389999999999997</c:v>
                </c:pt>
                <c:pt idx="67">
                  <c:v>19.859999999999996</c:v>
                </c:pt>
                <c:pt idx="68">
                  <c:v>17.709999999999994</c:v>
                </c:pt>
                <c:pt idx="69">
                  <c:v>6.7099999999999973</c:v>
                </c:pt>
                <c:pt idx="70">
                  <c:v>3.6300000000000008</c:v>
                </c:pt>
                <c:pt idx="71">
                  <c:v>0.77000000000000024</c:v>
                </c:pt>
                <c:pt idx="72">
                  <c:v>1.1200000000000003</c:v>
                </c:pt>
                <c:pt idx="73">
                  <c:v>2.1200000000000006</c:v>
                </c:pt>
                <c:pt idx="74">
                  <c:v>2.6899999999999986</c:v>
                </c:pt>
                <c:pt idx="75">
                  <c:v>2.6199999999999992</c:v>
                </c:pt>
                <c:pt idx="76">
                  <c:v>1.7300000000000004</c:v>
                </c:pt>
                <c:pt idx="77">
                  <c:v>1.08</c:v>
                </c:pt>
                <c:pt idx="78">
                  <c:v>2.6899999999999991</c:v>
                </c:pt>
                <c:pt idx="79">
                  <c:v>0.6100000000000001</c:v>
                </c:pt>
                <c:pt idx="80">
                  <c:v>3.6599999999999975</c:v>
                </c:pt>
                <c:pt idx="81">
                  <c:v>0.95</c:v>
                </c:pt>
                <c:pt idx="82">
                  <c:v>1.66</c:v>
                </c:pt>
                <c:pt idx="83">
                  <c:v>1.2300000000000002</c:v>
                </c:pt>
                <c:pt idx="84">
                  <c:v>5.8599999999999994</c:v>
                </c:pt>
                <c:pt idx="85">
                  <c:v>2.2000000000000002</c:v>
                </c:pt>
                <c:pt idx="86">
                  <c:v>0.37</c:v>
                </c:pt>
                <c:pt idx="87">
                  <c:v>1.58</c:v>
                </c:pt>
                <c:pt idx="88">
                  <c:v>0.3</c:v>
                </c:pt>
                <c:pt idx="89">
                  <c:v>5.3699999999999983</c:v>
                </c:pt>
                <c:pt idx="90">
                  <c:v>9.8099999999999952</c:v>
                </c:pt>
                <c:pt idx="91">
                  <c:v>4.419999999999999</c:v>
                </c:pt>
                <c:pt idx="92">
                  <c:v>3.080000000000001</c:v>
                </c:pt>
                <c:pt idx="93">
                  <c:v>2.5900000000000007</c:v>
                </c:pt>
                <c:pt idx="94">
                  <c:v>2.15</c:v>
                </c:pt>
                <c:pt idx="95">
                  <c:v>1.6</c:v>
                </c:pt>
                <c:pt idx="96">
                  <c:v>0.72000000000000008</c:v>
                </c:pt>
                <c:pt idx="97">
                  <c:v>0.78000000000000014</c:v>
                </c:pt>
                <c:pt idx="98">
                  <c:v>1.73</c:v>
                </c:pt>
                <c:pt idx="99">
                  <c:v>1.8200000000000003</c:v>
                </c:pt>
                <c:pt idx="100">
                  <c:v>2.02</c:v>
                </c:pt>
                <c:pt idx="101">
                  <c:v>1.9000000000000004</c:v>
                </c:pt>
                <c:pt idx="102">
                  <c:v>1.1100000000000001</c:v>
                </c:pt>
                <c:pt idx="103">
                  <c:v>0.82000000000000006</c:v>
                </c:pt>
                <c:pt idx="104">
                  <c:v>0.55000000000000004</c:v>
                </c:pt>
                <c:pt idx="105">
                  <c:v>0.15000000000000002</c:v>
                </c:pt>
                <c:pt idx="106">
                  <c:v>0.05</c:v>
                </c:pt>
              </c:numCache>
            </c:numRef>
          </c:val>
          <c:extLst>
            <c:ext xmlns:c16="http://schemas.microsoft.com/office/drawing/2014/chart" uri="{C3380CC4-5D6E-409C-BE32-E72D297353CC}">
              <c16:uniqueId val="{00000002-B5FB-4FEC-B59C-1FBB0F03974D}"/>
            </c:ext>
          </c:extLst>
        </c:ser>
        <c:ser>
          <c:idx val="3"/>
          <c:order val="3"/>
          <c:tx>
            <c:strRef>
              <c:f>Sheet4!$DT$84</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Sheet4!$DP$85:$DP$204</c:f>
              <c:multiLvlStrCache>
                <c:ptCount val="107"/>
                <c:lvl>
                  <c:pt idx="0">
                    <c:v>2008</c:v>
                  </c:pt>
                  <c:pt idx="1">
                    <c:v>2009</c:v>
                  </c:pt>
                  <c:pt idx="2">
                    <c:v>2010</c:v>
                  </c:pt>
                  <c:pt idx="3">
                    <c:v>2011</c:v>
                  </c:pt>
                  <c:pt idx="4">
                    <c:v>2012</c:v>
                  </c:pt>
                  <c:pt idx="5">
                    <c:v>2013</c:v>
                  </c:pt>
                  <c:pt idx="6">
                    <c:v>2014</c:v>
                  </c:pt>
                  <c:pt idx="7">
                    <c:v>2015</c:v>
                  </c:pt>
                  <c:pt idx="8">
                    <c:v>2016</c:v>
                  </c:pt>
                  <c:pt idx="9">
                    <c:v>2008</c:v>
                  </c:pt>
                  <c:pt idx="10">
                    <c:v>2009</c:v>
                  </c:pt>
                  <c:pt idx="11">
                    <c:v>2010</c:v>
                  </c:pt>
                  <c:pt idx="12">
                    <c:v>2011</c:v>
                  </c:pt>
                  <c:pt idx="13">
                    <c:v>2012</c:v>
                  </c:pt>
                  <c:pt idx="14">
                    <c:v>2013</c:v>
                  </c:pt>
                  <c:pt idx="15">
                    <c:v>2014</c:v>
                  </c:pt>
                  <c:pt idx="16">
                    <c:v>2015</c:v>
                  </c:pt>
                  <c:pt idx="17">
                    <c:v>2016</c:v>
                  </c:pt>
                  <c:pt idx="18">
                    <c:v>2008</c:v>
                  </c:pt>
                  <c:pt idx="19">
                    <c:v>2009</c:v>
                  </c:pt>
                  <c:pt idx="20">
                    <c:v>2010</c:v>
                  </c:pt>
                  <c:pt idx="21">
                    <c:v>2011</c:v>
                  </c:pt>
                  <c:pt idx="22">
                    <c:v>2012</c:v>
                  </c:pt>
                  <c:pt idx="23">
                    <c:v>2013</c:v>
                  </c:pt>
                  <c:pt idx="24">
                    <c:v>2014</c:v>
                  </c:pt>
                  <c:pt idx="25">
                    <c:v>2015</c:v>
                  </c:pt>
                  <c:pt idx="26">
                    <c:v>2016</c:v>
                  </c:pt>
                  <c:pt idx="27">
                    <c:v>2008</c:v>
                  </c:pt>
                  <c:pt idx="28">
                    <c:v>2009</c:v>
                  </c:pt>
                  <c:pt idx="29">
                    <c:v>2010</c:v>
                  </c:pt>
                  <c:pt idx="30">
                    <c:v>2011</c:v>
                  </c:pt>
                  <c:pt idx="31">
                    <c:v>2012</c:v>
                  </c:pt>
                  <c:pt idx="32">
                    <c:v>2013</c:v>
                  </c:pt>
                  <c:pt idx="33">
                    <c:v>2014</c:v>
                  </c:pt>
                  <c:pt idx="34">
                    <c:v>2015</c:v>
                  </c:pt>
                  <c:pt idx="35">
                    <c:v>2016</c:v>
                  </c:pt>
                  <c:pt idx="36">
                    <c:v>2008</c:v>
                  </c:pt>
                  <c:pt idx="37">
                    <c:v>2009</c:v>
                  </c:pt>
                  <c:pt idx="38">
                    <c:v>2010</c:v>
                  </c:pt>
                  <c:pt idx="39">
                    <c:v>2011</c:v>
                  </c:pt>
                  <c:pt idx="40">
                    <c:v>2012</c:v>
                  </c:pt>
                  <c:pt idx="41">
                    <c:v>2013</c:v>
                  </c:pt>
                  <c:pt idx="42">
                    <c:v>2014</c:v>
                  </c:pt>
                  <c:pt idx="43">
                    <c:v>2015</c:v>
                  </c:pt>
                  <c:pt idx="44">
                    <c:v>2016</c:v>
                  </c:pt>
                  <c:pt idx="45">
                    <c:v>2008</c:v>
                  </c:pt>
                  <c:pt idx="46">
                    <c:v>2009</c:v>
                  </c:pt>
                  <c:pt idx="47">
                    <c:v>2010</c:v>
                  </c:pt>
                  <c:pt idx="48">
                    <c:v>2011</c:v>
                  </c:pt>
                  <c:pt idx="49">
                    <c:v>2012</c:v>
                  </c:pt>
                  <c:pt idx="50">
                    <c:v>2013</c:v>
                  </c:pt>
                  <c:pt idx="51">
                    <c:v>2014</c:v>
                  </c:pt>
                  <c:pt idx="52">
                    <c:v>2015</c:v>
                  </c:pt>
                  <c:pt idx="53">
                    <c:v>2008</c:v>
                  </c:pt>
                  <c:pt idx="54">
                    <c:v>2009</c:v>
                  </c:pt>
                  <c:pt idx="55">
                    <c:v>2010</c:v>
                  </c:pt>
                  <c:pt idx="56">
                    <c:v>2011</c:v>
                  </c:pt>
                  <c:pt idx="57">
                    <c:v>2012</c:v>
                  </c:pt>
                  <c:pt idx="58">
                    <c:v>2013</c:v>
                  </c:pt>
                  <c:pt idx="59">
                    <c:v>2014</c:v>
                  </c:pt>
                  <c:pt idx="60">
                    <c:v>2015</c:v>
                  </c:pt>
                  <c:pt idx="61">
                    <c:v>2016</c:v>
                  </c:pt>
                  <c:pt idx="62">
                    <c:v>2008</c:v>
                  </c:pt>
                  <c:pt idx="63">
                    <c:v>2009</c:v>
                  </c:pt>
                  <c:pt idx="64">
                    <c:v>2010</c:v>
                  </c:pt>
                  <c:pt idx="65">
                    <c:v>2011</c:v>
                  </c:pt>
                  <c:pt idx="66">
                    <c:v>2012</c:v>
                  </c:pt>
                  <c:pt idx="67">
                    <c:v>2013</c:v>
                  </c:pt>
                  <c:pt idx="68">
                    <c:v>2014</c:v>
                  </c:pt>
                  <c:pt idx="69">
                    <c:v>2015</c:v>
                  </c:pt>
                  <c:pt idx="70">
                    <c:v>2016</c:v>
                  </c:pt>
                  <c:pt idx="71">
                    <c:v>2008</c:v>
                  </c:pt>
                  <c:pt idx="72">
                    <c:v>2009</c:v>
                  </c:pt>
                  <c:pt idx="73">
                    <c:v>2010</c:v>
                  </c:pt>
                  <c:pt idx="74">
                    <c:v>2011</c:v>
                  </c:pt>
                  <c:pt idx="75">
                    <c:v>2012</c:v>
                  </c:pt>
                  <c:pt idx="76">
                    <c:v>2013</c:v>
                  </c:pt>
                  <c:pt idx="77">
                    <c:v>2014</c:v>
                  </c:pt>
                  <c:pt idx="78">
                    <c:v>2015</c:v>
                  </c:pt>
                  <c:pt idx="79">
                    <c:v>2016</c:v>
                  </c:pt>
                  <c:pt idx="80">
                    <c:v>2008</c:v>
                  </c:pt>
                  <c:pt idx="81">
                    <c:v>2009</c:v>
                  </c:pt>
                  <c:pt idx="82">
                    <c:v>2010</c:v>
                  </c:pt>
                  <c:pt idx="83">
                    <c:v>2011</c:v>
                  </c:pt>
                  <c:pt idx="84">
                    <c:v>2012</c:v>
                  </c:pt>
                  <c:pt idx="85">
                    <c:v>2013</c:v>
                  </c:pt>
                  <c:pt idx="86">
                    <c:v>2014</c:v>
                  </c:pt>
                  <c:pt idx="87">
                    <c:v>2015</c:v>
                  </c:pt>
                  <c:pt idx="88">
                    <c:v>2016</c:v>
                  </c:pt>
                  <c:pt idx="89">
                    <c:v>2008</c:v>
                  </c:pt>
                  <c:pt idx="90">
                    <c:v>2009</c:v>
                  </c:pt>
                  <c:pt idx="91">
                    <c:v>2010</c:v>
                  </c:pt>
                  <c:pt idx="92">
                    <c:v>2011</c:v>
                  </c:pt>
                  <c:pt idx="93">
                    <c:v>2012</c:v>
                  </c:pt>
                  <c:pt idx="94">
                    <c:v>2013</c:v>
                  </c:pt>
                  <c:pt idx="95">
                    <c:v>2014</c:v>
                  </c:pt>
                  <c:pt idx="96">
                    <c:v>2015</c:v>
                  </c:pt>
                  <c:pt idx="97">
                    <c:v>2016</c:v>
                  </c:pt>
                  <c:pt idx="98">
                    <c:v>2008</c:v>
                  </c:pt>
                  <c:pt idx="99">
                    <c:v>2009</c:v>
                  </c:pt>
                  <c:pt idx="100">
                    <c:v>2010</c:v>
                  </c:pt>
                  <c:pt idx="101">
                    <c:v>2011</c:v>
                  </c:pt>
                  <c:pt idx="102">
                    <c:v>2012</c:v>
                  </c:pt>
                  <c:pt idx="103">
                    <c:v>2013</c:v>
                  </c:pt>
                  <c:pt idx="104">
                    <c:v>2014</c:v>
                  </c:pt>
                  <c:pt idx="105">
                    <c:v>2015</c:v>
                  </c:pt>
                  <c:pt idx="106">
                    <c:v>2016</c:v>
                  </c:pt>
                </c:lvl>
                <c:lvl>
                  <c:pt idx="0">
                    <c:v>Action</c:v>
                  </c:pt>
                  <c:pt idx="9">
                    <c:v>Adventure</c:v>
                  </c:pt>
                  <c:pt idx="18">
                    <c:v>Fighting</c:v>
                  </c:pt>
                  <c:pt idx="27">
                    <c:v>Misc</c:v>
                  </c:pt>
                  <c:pt idx="36">
                    <c:v>Platform</c:v>
                  </c:pt>
                  <c:pt idx="45">
                    <c:v>Puzzle</c:v>
                  </c:pt>
                  <c:pt idx="53">
                    <c:v>Racing</c:v>
                  </c:pt>
                  <c:pt idx="62">
                    <c:v>Role-Playing</c:v>
                  </c:pt>
                  <c:pt idx="71">
                    <c:v>Shooter</c:v>
                  </c:pt>
                  <c:pt idx="80">
                    <c:v>Simulation</c:v>
                  </c:pt>
                  <c:pt idx="89">
                    <c:v>Sports</c:v>
                  </c:pt>
                  <c:pt idx="98">
                    <c:v>Strategy</c:v>
                  </c:pt>
                </c:lvl>
              </c:multiLvlStrCache>
            </c:multiLvlStrRef>
          </c:cat>
          <c:val>
            <c:numRef>
              <c:f>Sheet4!$DT$85:$DT$204</c:f>
              <c:numCache>
                <c:formatCode>General</c:formatCode>
                <c:ptCount val="107"/>
                <c:pt idx="0">
                  <c:v>18.64808762800007</c:v>
                </c:pt>
                <c:pt idx="1">
                  <c:v>16.848087627999995</c:v>
                </c:pt>
                <c:pt idx="2">
                  <c:v>12.958565720999966</c:v>
                </c:pt>
                <c:pt idx="3">
                  <c:v>13.815697162999967</c:v>
                </c:pt>
                <c:pt idx="4">
                  <c:v>15.528525767999998</c:v>
                </c:pt>
                <c:pt idx="5">
                  <c:v>16.072828604999991</c:v>
                </c:pt>
                <c:pt idx="6">
                  <c:v>13.844740976999979</c:v>
                </c:pt>
                <c:pt idx="7">
                  <c:v>8.5680476749999812</c:v>
                </c:pt>
                <c:pt idx="8">
                  <c:v>2.2261752559999994</c:v>
                </c:pt>
                <c:pt idx="9">
                  <c:v>2.2647409769999984</c:v>
                </c:pt>
                <c:pt idx="10">
                  <c:v>1.7280876280000006</c:v>
                </c:pt>
                <c:pt idx="11">
                  <c:v>1.4995219070000005</c:v>
                </c:pt>
                <c:pt idx="12">
                  <c:v>1.6090438140000003</c:v>
                </c:pt>
                <c:pt idx="13">
                  <c:v>0.68760953499999999</c:v>
                </c:pt>
                <c:pt idx="14">
                  <c:v>0.93856572100000035</c:v>
                </c:pt>
                <c:pt idx="15">
                  <c:v>1.1256971630000003</c:v>
                </c:pt>
                <c:pt idx="16">
                  <c:v>0.98856572100000029</c:v>
                </c:pt>
                <c:pt idx="17">
                  <c:v>0.24856572100000002</c:v>
                </c:pt>
                <c:pt idx="18">
                  <c:v>3.8599999999999985</c:v>
                </c:pt>
                <c:pt idx="19">
                  <c:v>4.0199999999999969</c:v>
                </c:pt>
                <c:pt idx="20">
                  <c:v>1.7295219070000003</c:v>
                </c:pt>
                <c:pt idx="21">
                  <c:v>2.2095219069999992</c:v>
                </c:pt>
                <c:pt idx="22">
                  <c:v>1.0195219070000001</c:v>
                </c:pt>
                <c:pt idx="23">
                  <c:v>0.91904381400000024</c:v>
                </c:pt>
                <c:pt idx="24">
                  <c:v>1.4395219070000003</c:v>
                </c:pt>
                <c:pt idx="25">
                  <c:v>1.0595219070000002</c:v>
                </c:pt>
                <c:pt idx="26">
                  <c:v>0.509521907</c:v>
                </c:pt>
                <c:pt idx="27">
                  <c:v>11.660916232999986</c:v>
                </c:pt>
                <c:pt idx="28">
                  <c:v>9.7247409769999837</c:v>
                </c:pt>
                <c:pt idx="29">
                  <c:v>8.3861752559999818</c:v>
                </c:pt>
                <c:pt idx="30">
                  <c:v>5.2761752559999771</c:v>
                </c:pt>
                <c:pt idx="31">
                  <c:v>1.8976095350000002</c:v>
                </c:pt>
                <c:pt idx="32">
                  <c:v>2.4956971629999982</c:v>
                </c:pt>
                <c:pt idx="33">
                  <c:v>3.2185657209999978</c:v>
                </c:pt>
                <c:pt idx="34">
                  <c:v>1.4361752560000003</c:v>
                </c:pt>
                <c:pt idx="35">
                  <c:v>0.22808762799999999</c:v>
                </c:pt>
                <c:pt idx="36">
                  <c:v>4.9590438139999966</c:v>
                </c:pt>
                <c:pt idx="37">
                  <c:v>4.3699999999999966</c:v>
                </c:pt>
                <c:pt idx="38">
                  <c:v>2.5899999999999976</c:v>
                </c:pt>
                <c:pt idx="39">
                  <c:v>2.7595219069999972</c:v>
                </c:pt>
                <c:pt idx="40">
                  <c:v>1.5200000000000002</c:v>
                </c:pt>
                <c:pt idx="41">
                  <c:v>2.3495219069999984</c:v>
                </c:pt>
                <c:pt idx="42">
                  <c:v>0.96000000000000008</c:v>
                </c:pt>
                <c:pt idx="43">
                  <c:v>0.54904381400000002</c:v>
                </c:pt>
                <c:pt idx="44">
                  <c:v>0.38904381399999999</c:v>
                </c:pt>
                <c:pt idx="45">
                  <c:v>1.3685657210000002</c:v>
                </c:pt>
                <c:pt idx="46">
                  <c:v>1.8080876280000002</c:v>
                </c:pt>
                <c:pt idx="47">
                  <c:v>0.94952190700000039</c:v>
                </c:pt>
                <c:pt idx="48">
                  <c:v>0.6480876280000003</c:v>
                </c:pt>
                <c:pt idx="49">
                  <c:v>0.149043814</c:v>
                </c:pt>
                <c:pt idx="50">
                  <c:v>0.119521907</c:v>
                </c:pt>
                <c:pt idx="51">
                  <c:v>0.189043814</c:v>
                </c:pt>
                <c:pt idx="52">
                  <c:v>0.10904381399999999</c:v>
                </c:pt>
                <c:pt idx="53">
                  <c:v>8.7590438139999911</c:v>
                </c:pt>
                <c:pt idx="54">
                  <c:v>5.46999999999999</c:v>
                </c:pt>
                <c:pt idx="55">
                  <c:v>5.1395219069999927</c:v>
                </c:pt>
                <c:pt idx="56">
                  <c:v>3.7890438139999931</c:v>
                </c:pt>
                <c:pt idx="57">
                  <c:v>2.2699999999999991</c:v>
                </c:pt>
                <c:pt idx="58">
                  <c:v>1.9500000000000004</c:v>
                </c:pt>
                <c:pt idx="59">
                  <c:v>1.6900000000000006</c:v>
                </c:pt>
                <c:pt idx="60">
                  <c:v>0.93</c:v>
                </c:pt>
                <c:pt idx="61">
                  <c:v>0.19000000000000003</c:v>
                </c:pt>
                <c:pt idx="62">
                  <c:v>6.0247409769999898</c:v>
                </c:pt>
                <c:pt idx="63">
                  <c:v>3.5490438139999951</c:v>
                </c:pt>
                <c:pt idx="64">
                  <c:v>4.8376095349999932</c:v>
                </c:pt>
                <c:pt idx="65">
                  <c:v>5.2576095349999949</c:v>
                </c:pt>
                <c:pt idx="66">
                  <c:v>3.8766533489999975</c:v>
                </c:pt>
                <c:pt idx="67">
                  <c:v>3.6633066979999978</c:v>
                </c:pt>
                <c:pt idx="68">
                  <c:v>3.9742628839999954</c:v>
                </c:pt>
                <c:pt idx="69">
                  <c:v>4.0976095349999966</c:v>
                </c:pt>
                <c:pt idx="70">
                  <c:v>0.6876095350000001</c:v>
                </c:pt>
                <c:pt idx="71">
                  <c:v>7.4999999999999947</c:v>
                </c:pt>
                <c:pt idx="72">
                  <c:v>8.5599999999999845</c:v>
                </c:pt>
                <c:pt idx="73">
                  <c:v>8.3199999999999932</c:v>
                </c:pt>
                <c:pt idx="74">
                  <c:v>11.668565720999997</c:v>
                </c:pt>
                <c:pt idx="75">
                  <c:v>8.8695219069999958</c:v>
                </c:pt>
                <c:pt idx="76">
                  <c:v>7.1499999999999941</c:v>
                </c:pt>
                <c:pt idx="77">
                  <c:v>8.3799999999999972</c:v>
                </c:pt>
                <c:pt idx="78">
                  <c:v>8.4099999999999948</c:v>
                </c:pt>
                <c:pt idx="79">
                  <c:v>2.4199999999999977</c:v>
                </c:pt>
                <c:pt idx="80">
                  <c:v>4.384262883999992</c:v>
                </c:pt>
                <c:pt idx="81">
                  <c:v>3.8023505119999905</c:v>
                </c:pt>
                <c:pt idx="82">
                  <c:v>2.4176095349999982</c:v>
                </c:pt>
                <c:pt idx="83">
                  <c:v>1.5185657210000003</c:v>
                </c:pt>
                <c:pt idx="84">
                  <c:v>0.89904381400000022</c:v>
                </c:pt>
                <c:pt idx="85">
                  <c:v>0.80856572100000024</c:v>
                </c:pt>
                <c:pt idx="86">
                  <c:v>0.60904381400000007</c:v>
                </c:pt>
                <c:pt idx="87">
                  <c:v>0.47904381400000001</c:v>
                </c:pt>
                <c:pt idx="88">
                  <c:v>4.9521906999999997E-2</c:v>
                </c:pt>
                <c:pt idx="89">
                  <c:v>14.325219069999985</c:v>
                </c:pt>
                <c:pt idx="90">
                  <c:v>15.189521906999978</c:v>
                </c:pt>
                <c:pt idx="91">
                  <c:v>10.519521906999973</c:v>
                </c:pt>
                <c:pt idx="92">
                  <c:v>6.9866533489999867</c:v>
                </c:pt>
                <c:pt idx="93">
                  <c:v>3.1295219069999973</c:v>
                </c:pt>
                <c:pt idx="94">
                  <c:v>5.0995219069999989</c:v>
                </c:pt>
                <c:pt idx="95">
                  <c:v>6.6190438139999994</c:v>
                </c:pt>
                <c:pt idx="96">
                  <c:v>5.6695219069999938</c:v>
                </c:pt>
                <c:pt idx="97">
                  <c:v>1.9200000000000004</c:v>
                </c:pt>
                <c:pt idx="98">
                  <c:v>0.9500000000000004</c:v>
                </c:pt>
                <c:pt idx="99">
                  <c:v>1.1895219070000003</c:v>
                </c:pt>
                <c:pt idx="100">
                  <c:v>1.5595219070000004</c:v>
                </c:pt>
                <c:pt idx="101">
                  <c:v>0.95904381400000027</c:v>
                </c:pt>
                <c:pt idx="102">
                  <c:v>0.29000000000000004</c:v>
                </c:pt>
                <c:pt idx="103">
                  <c:v>0.73904381400000008</c:v>
                </c:pt>
                <c:pt idx="104">
                  <c:v>0.18856572099999999</c:v>
                </c:pt>
                <c:pt idx="105">
                  <c:v>0.26856572099999998</c:v>
                </c:pt>
                <c:pt idx="106">
                  <c:v>8.9521906999999998E-2</c:v>
                </c:pt>
              </c:numCache>
            </c:numRef>
          </c:val>
          <c:extLst>
            <c:ext xmlns:c16="http://schemas.microsoft.com/office/drawing/2014/chart" uri="{C3380CC4-5D6E-409C-BE32-E72D297353CC}">
              <c16:uniqueId val="{00000003-B5FB-4FEC-B59C-1FBB0F03974D}"/>
            </c:ext>
          </c:extLst>
        </c:ser>
        <c:dLbls>
          <c:showLegendKey val="0"/>
          <c:showVal val="0"/>
          <c:showCatName val="0"/>
          <c:showSerName val="0"/>
          <c:showPercent val="0"/>
          <c:showBubbleSize val="0"/>
        </c:dLbls>
        <c:gapWidth val="150"/>
        <c:overlap val="100"/>
        <c:axId val="197000992"/>
        <c:axId val="197003072"/>
      </c:barChart>
      <c:catAx>
        <c:axId val="19700099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97003072"/>
        <c:crosses val="autoZero"/>
        <c:auto val="1"/>
        <c:lblAlgn val="ctr"/>
        <c:lblOffset val="100"/>
        <c:noMultiLvlLbl val="0"/>
      </c:catAx>
      <c:valAx>
        <c:axId val="1970030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97000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formatted.xlsx]Sales of Genre by Years!PivotTable25</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 3</a:t>
            </a:r>
          </a:p>
          <a:p>
            <a:pPr>
              <a:defRPr/>
            </a:pPr>
            <a:r>
              <a:rPr lang="en-US"/>
              <a:t>2008-2016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'Sales of Genre by Years'!$AU$1</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Years'!$AT$2:$AT$121</c:f>
              <c:multiLvlStrCache>
                <c:ptCount val="107"/>
                <c:lvl>
                  <c:pt idx="0">
                    <c:v>2008</c:v>
                  </c:pt>
                  <c:pt idx="1">
                    <c:v>2009</c:v>
                  </c:pt>
                  <c:pt idx="2">
                    <c:v>2010</c:v>
                  </c:pt>
                  <c:pt idx="3">
                    <c:v>2011</c:v>
                  </c:pt>
                  <c:pt idx="4">
                    <c:v>2012</c:v>
                  </c:pt>
                  <c:pt idx="5">
                    <c:v>2013</c:v>
                  </c:pt>
                  <c:pt idx="6">
                    <c:v>2014</c:v>
                  </c:pt>
                  <c:pt idx="7">
                    <c:v>2015</c:v>
                  </c:pt>
                  <c:pt idx="8">
                    <c:v>2016</c:v>
                  </c:pt>
                  <c:pt idx="9">
                    <c:v>2008</c:v>
                  </c:pt>
                  <c:pt idx="10">
                    <c:v>2009</c:v>
                  </c:pt>
                  <c:pt idx="11">
                    <c:v>2010</c:v>
                  </c:pt>
                  <c:pt idx="12">
                    <c:v>2011</c:v>
                  </c:pt>
                  <c:pt idx="13">
                    <c:v>2012</c:v>
                  </c:pt>
                  <c:pt idx="14">
                    <c:v>2013</c:v>
                  </c:pt>
                  <c:pt idx="15">
                    <c:v>2014</c:v>
                  </c:pt>
                  <c:pt idx="16">
                    <c:v>2015</c:v>
                  </c:pt>
                  <c:pt idx="17">
                    <c:v>2016</c:v>
                  </c:pt>
                  <c:pt idx="18">
                    <c:v>2008</c:v>
                  </c:pt>
                  <c:pt idx="19">
                    <c:v>2009</c:v>
                  </c:pt>
                  <c:pt idx="20">
                    <c:v>2010</c:v>
                  </c:pt>
                  <c:pt idx="21">
                    <c:v>2011</c:v>
                  </c:pt>
                  <c:pt idx="22">
                    <c:v>2012</c:v>
                  </c:pt>
                  <c:pt idx="23">
                    <c:v>2013</c:v>
                  </c:pt>
                  <c:pt idx="24">
                    <c:v>2014</c:v>
                  </c:pt>
                  <c:pt idx="25">
                    <c:v>2015</c:v>
                  </c:pt>
                  <c:pt idx="26">
                    <c:v>2016</c:v>
                  </c:pt>
                  <c:pt idx="27">
                    <c:v>2008</c:v>
                  </c:pt>
                  <c:pt idx="28">
                    <c:v>2009</c:v>
                  </c:pt>
                  <c:pt idx="29">
                    <c:v>2010</c:v>
                  </c:pt>
                  <c:pt idx="30">
                    <c:v>2011</c:v>
                  </c:pt>
                  <c:pt idx="31">
                    <c:v>2012</c:v>
                  </c:pt>
                  <c:pt idx="32">
                    <c:v>2013</c:v>
                  </c:pt>
                  <c:pt idx="33">
                    <c:v>2014</c:v>
                  </c:pt>
                  <c:pt idx="34">
                    <c:v>2015</c:v>
                  </c:pt>
                  <c:pt idx="35">
                    <c:v>2016</c:v>
                  </c:pt>
                  <c:pt idx="36">
                    <c:v>2008</c:v>
                  </c:pt>
                  <c:pt idx="37">
                    <c:v>2009</c:v>
                  </c:pt>
                  <c:pt idx="38">
                    <c:v>2010</c:v>
                  </c:pt>
                  <c:pt idx="39">
                    <c:v>2011</c:v>
                  </c:pt>
                  <c:pt idx="40">
                    <c:v>2012</c:v>
                  </c:pt>
                  <c:pt idx="41">
                    <c:v>2013</c:v>
                  </c:pt>
                  <c:pt idx="42">
                    <c:v>2014</c:v>
                  </c:pt>
                  <c:pt idx="43">
                    <c:v>2015</c:v>
                  </c:pt>
                  <c:pt idx="44">
                    <c:v>2016</c:v>
                  </c:pt>
                  <c:pt idx="45">
                    <c:v>2008</c:v>
                  </c:pt>
                  <c:pt idx="46">
                    <c:v>2009</c:v>
                  </c:pt>
                  <c:pt idx="47">
                    <c:v>2010</c:v>
                  </c:pt>
                  <c:pt idx="48">
                    <c:v>2011</c:v>
                  </c:pt>
                  <c:pt idx="49">
                    <c:v>2012</c:v>
                  </c:pt>
                  <c:pt idx="50">
                    <c:v>2013</c:v>
                  </c:pt>
                  <c:pt idx="51">
                    <c:v>2014</c:v>
                  </c:pt>
                  <c:pt idx="52">
                    <c:v>2015</c:v>
                  </c:pt>
                  <c:pt idx="53">
                    <c:v>2008</c:v>
                  </c:pt>
                  <c:pt idx="54">
                    <c:v>2009</c:v>
                  </c:pt>
                  <c:pt idx="55">
                    <c:v>2010</c:v>
                  </c:pt>
                  <c:pt idx="56">
                    <c:v>2011</c:v>
                  </c:pt>
                  <c:pt idx="57">
                    <c:v>2012</c:v>
                  </c:pt>
                  <c:pt idx="58">
                    <c:v>2013</c:v>
                  </c:pt>
                  <c:pt idx="59">
                    <c:v>2014</c:v>
                  </c:pt>
                  <c:pt idx="60">
                    <c:v>2015</c:v>
                  </c:pt>
                  <c:pt idx="61">
                    <c:v>2016</c:v>
                  </c:pt>
                  <c:pt idx="62">
                    <c:v>2008</c:v>
                  </c:pt>
                  <c:pt idx="63">
                    <c:v>2009</c:v>
                  </c:pt>
                  <c:pt idx="64">
                    <c:v>2010</c:v>
                  </c:pt>
                  <c:pt idx="65">
                    <c:v>2011</c:v>
                  </c:pt>
                  <c:pt idx="66">
                    <c:v>2012</c:v>
                  </c:pt>
                  <c:pt idx="67">
                    <c:v>2013</c:v>
                  </c:pt>
                  <c:pt idx="68">
                    <c:v>2014</c:v>
                  </c:pt>
                  <c:pt idx="69">
                    <c:v>2015</c:v>
                  </c:pt>
                  <c:pt idx="70">
                    <c:v>2016</c:v>
                  </c:pt>
                  <c:pt idx="71">
                    <c:v>2008</c:v>
                  </c:pt>
                  <c:pt idx="72">
                    <c:v>2009</c:v>
                  </c:pt>
                  <c:pt idx="73">
                    <c:v>2010</c:v>
                  </c:pt>
                  <c:pt idx="74">
                    <c:v>2011</c:v>
                  </c:pt>
                  <c:pt idx="75">
                    <c:v>2012</c:v>
                  </c:pt>
                  <c:pt idx="76">
                    <c:v>2013</c:v>
                  </c:pt>
                  <c:pt idx="77">
                    <c:v>2014</c:v>
                  </c:pt>
                  <c:pt idx="78">
                    <c:v>2015</c:v>
                  </c:pt>
                  <c:pt idx="79">
                    <c:v>2016</c:v>
                  </c:pt>
                  <c:pt idx="80">
                    <c:v>2008</c:v>
                  </c:pt>
                  <c:pt idx="81">
                    <c:v>2009</c:v>
                  </c:pt>
                  <c:pt idx="82">
                    <c:v>2010</c:v>
                  </c:pt>
                  <c:pt idx="83">
                    <c:v>2011</c:v>
                  </c:pt>
                  <c:pt idx="84">
                    <c:v>2012</c:v>
                  </c:pt>
                  <c:pt idx="85">
                    <c:v>2013</c:v>
                  </c:pt>
                  <c:pt idx="86">
                    <c:v>2014</c:v>
                  </c:pt>
                  <c:pt idx="87">
                    <c:v>2015</c:v>
                  </c:pt>
                  <c:pt idx="88">
                    <c:v>2016</c:v>
                  </c:pt>
                  <c:pt idx="89">
                    <c:v>2008</c:v>
                  </c:pt>
                  <c:pt idx="90">
                    <c:v>2009</c:v>
                  </c:pt>
                  <c:pt idx="91">
                    <c:v>2010</c:v>
                  </c:pt>
                  <c:pt idx="92">
                    <c:v>2011</c:v>
                  </c:pt>
                  <c:pt idx="93">
                    <c:v>2012</c:v>
                  </c:pt>
                  <c:pt idx="94">
                    <c:v>2013</c:v>
                  </c:pt>
                  <c:pt idx="95">
                    <c:v>2014</c:v>
                  </c:pt>
                  <c:pt idx="96">
                    <c:v>2015</c:v>
                  </c:pt>
                  <c:pt idx="97">
                    <c:v>2016</c:v>
                  </c:pt>
                  <c:pt idx="98">
                    <c:v>2008</c:v>
                  </c:pt>
                  <c:pt idx="99">
                    <c:v>2009</c:v>
                  </c:pt>
                  <c:pt idx="100">
                    <c:v>2010</c:v>
                  </c:pt>
                  <c:pt idx="101">
                    <c:v>2011</c:v>
                  </c:pt>
                  <c:pt idx="102">
                    <c:v>2012</c:v>
                  </c:pt>
                  <c:pt idx="103">
                    <c:v>2013</c:v>
                  </c:pt>
                  <c:pt idx="104">
                    <c:v>2014</c:v>
                  </c:pt>
                  <c:pt idx="105">
                    <c:v>2015</c:v>
                  </c:pt>
                  <c:pt idx="106">
                    <c:v>2016</c:v>
                  </c:pt>
                </c:lvl>
                <c:lvl>
                  <c:pt idx="0">
                    <c:v>Action</c:v>
                  </c:pt>
                  <c:pt idx="9">
                    <c:v>Adventure</c:v>
                  </c:pt>
                  <c:pt idx="18">
                    <c:v>Fighting</c:v>
                  </c:pt>
                  <c:pt idx="27">
                    <c:v>Misc</c:v>
                  </c:pt>
                  <c:pt idx="36">
                    <c:v>Platform</c:v>
                  </c:pt>
                  <c:pt idx="45">
                    <c:v>Puzzle</c:v>
                  </c:pt>
                  <c:pt idx="53">
                    <c:v>Racing</c:v>
                  </c:pt>
                  <c:pt idx="62">
                    <c:v>Role-Playing</c:v>
                  </c:pt>
                  <c:pt idx="71">
                    <c:v>Shooter</c:v>
                  </c:pt>
                  <c:pt idx="80">
                    <c:v>Simulation</c:v>
                  </c:pt>
                  <c:pt idx="89">
                    <c:v>Sports</c:v>
                  </c:pt>
                  <c:pt idx="98">
                    <c:v>Strategy</c:v>
                  </c:pt>
                </c:lvl>
              </c:multiLvlStrCache>
            </c:multiLvlStrRef>
          </c:cat>
          <c:val>
            <c:numRef>
              <c:f>'Sales of Genre by Years'!$AU$2:$AU$121</c:f>
              <c:numCache>
                <c:formatCode>General</c:formatCode>
                <c:ptCount val="107"/>
                <c:pt idx="0">
                  <c:v>72.390000000000029</c:v>
                </c:pt>
                <c:pt idx="1">
                  <c:v>71.610000000000028</c:v>
                </c:pt>
                <c:pt idx="2">
                  <c:v>60.320000000000014</c:v>
                </c:pt>
                <c:pt idx="3">
                  <c:v>53.729999999999976</c:v>
                </c:pt>
                <c:pt idx="4">
                  <c:v>52.510000000000005</c:v>
                </c:pt>
                <c:pt idx="5">
                  <c:v>53.790000000000006</c:v>
                </c:pt>
                <c:pt idx="6">
                  <c:v>38.730000000000032</c:v>
                </c:pt>
                <c:pt idx="7">
                  <c:v>22.830000000000002</c:v>
                </c:pt>
                <c:pt idx="8">
                  <c:v>5.8699999999999974</c:v>
                </c:pt>
                <c:pt idx="9">
                  <c:v>12.979999999999999</c:v>
                </c:pt>
                <c:pt idx="10">
                  <c:v>10.14</c:v>
                </c:pt>
                <c:pt idx="11">
                  <c:v>6.3</c:v>
                </c:pt>
                <c:pt idx="12">
                  <c:v>5.89</c:v>
                </c:pt>
                <c:pt idx="13">
                  <c:v>1.7800000000000002</c:v>
                </c:pt>
                <c:pt idx="14">
                  <c:v>1.6300000000000003</c:v>
                </c:pt>
                <c:pt idx="15">
                  <c:v>1.9400000000000008</c:v>
                </c:pt>
                <c:pt idx="16">
                  <c:v>2.76</c:v>
                </c:pt>
                <c:pt idx="17">
                  <c:v>0.34</c:v>
                </c:pt>
                <c:pt idx="18">
                  <c:v>18.229999999999993</c:v>
                </c:pt>
                <c:pt idx="19">
                  <c:v>17.549999999999994</c:v>
                </c:pt>
                <c:pt idx="20">
                  <c:v>7.4600000000000017</c:v>
                </c:pt>
                <c:pt idx="21">
                  <c:v>11.879999999999999</c:v>
                </c:pt>
                <c:pt idx="22">
                  <c:v>4.339999999999999</c:v>
                </c:pt>
                <c:pt idx="23">
                  <c:v>3.1799999999999993</c:v>
                </c:pt>
                <c:pt idx="24">
                  <c:v>6.8899999999999979</c:v>
                </c:pt>
                <c:pt idx="25">
                  <c:v>3.5999999999999992</c:v>
                </c:pt>
                <c:pt idx="26">
                  <c:v>1.6</c:v>
                </c:pt>
                <c:pt idx="27">
                  <c:v>47.630000000000059</c:v>
                </c:pt>
                <c:pt idx="28">
                  <c:v>41.099999999999994</c:v>
                </c:pt>
                <c:pt idx="29">
                  <c:v>54.970000000000013</c:v>
                </c:pt>
                <c:pt idx="30">
                  <c:v>32.309999999999981</c:v>
                </c:pt>
                <c:pt idx="31">
                  <c:v>10.990000000000002</c:v>
                </c:pt>
                <c:pt idx="32">
                  <c:v>12.53</c:v>
                </c:pt>
                <c:pt idx="33">
                  <c:v>9.4299999999999979</c:v>
                </c:pt>
                <c:pt idx="34">
                  <c:v>4.8099999999999996</c:v>
                </c:pt>
                <c:pt idx="35">
                  <c:v>0.22</c:v>
                </c:pt>
                <c:pt idx="36">
                  <c:v>17.569999999999997</c:v>
                </c:pt>
                <c:pt idx="37">
                  <c:v>20.270000000000003</c:v>
                </c:pt>
                <c:pt idx="38">
                  <c:v>17.160000000000007</c:v>
                </c:pt>
                <c:pt idx="39">
                  <c:v>13.059999999999999</c:v>
                </c:pt>
                <c:pt idx="40">
                  <c:v>7.32</c:v>
                </c:pt>
                <c:pt idx="41">
                  <c:v>11.619999999999994</c:v>
                </c:pt>
                <c:pt idx="42">
                  <c:v>3.02</c:v>
                </c:pt>
                <c:pt idx="43">
                  <c:v>2.4999999999999996</c:v>
                </c:pt>
                <c:pt idx="44">
                  <c:v>0.78999999999999992</c:v>
                </c:pt>
                <c:pt idx="45">
                  <c:v>8.1799999999999962</c:v>
                </c:pt>
                <c:pt idx="46">
                  <c:v>11.339999999999998</c:v>
                </c:pt>
                <c:pt idx="47">
                  <c:v>6.5499999999999989</c:v>
                </c:pt>
                <c:pt idx="48">
                  <c:v>1.6800000000000006</c:v>
                </c:pt>
                <c:pt idx="49">
                  <c:v>0.30000000000000004</c:v>
                </c:pt>
                <c:pt idx="50">
                  <c:v>0.19</c:v>
                </c:pt>
                <c:pt idx="51">
                  <c:v>0.62000000000000011</c:v>
                </c:pt>
                <c:pt idx="52">
                  <c:v>0.05</c:v>
                </c:pt>
                <c:pt idx="53">
                  <c:v>33.499999999999986</c:v>
                </c:pt>
                <c:pt idx="54">
                  <c:v>15.040000000000001</c:v>
                </c:pt>
                <c:pt idx="55">
                  <c:v>14.259999999999993</c:v>
                </c:pt>
                <c:pt idx="56">
                  <c:v>14.610000000000001</c:v>
                </c:pt>
                <c:pt idx="57">
                  <c:v>4.38</c:v>
                </c:pt>
                <c:pt idx="58">
                  <c:v>4.2099999999999991</c:v>
                </c:pt>
                <c:pt idx="59">
                  <c:v>5.86</c:v>
                </c:pt>
                <c:pt idx="60">
                  <c:v>1.9700000000000002</c:v>
                </c:pt>
                <c:pt idx="61">
                  <c:v>0.33000000000000007</c:v>
                </c:pt>
                <c:pt idx="62">
                  <c:v>25.249999999999989</c:v>
                </c:pt>
                <c:pt idx="63">
                  <c:v>19.060000000000002</c:v>
                </c:pt>
                <c:pt idx="64">
                  <c:v>28.54999999999999</c:v>
                </c:pt>
                <c:pt idx="65">
                  <c:v>19.78</c:v>
                </c:pt>
                <c:pt idx="66">
                  <c:v>17.849999999999998</c:v>
                </c:pt>
                <c:pt idx="67">
                  <c:v>13.090000000000003</c:v>
                </c:pt>
                <c:pt idx="68">
                  <c:v>13.56</c:v>
                </c:pt>
                <c:pt idx="69">
                  <c:v>13.349999999999991</c:v>
                </c:pt>
                <c:pt idx="70">
                  <c:v>1.3900000000000003</c:v>
                </c:pt>
                <c:pt idx="71">
                  <c:v>34.949999999999996</c:v>
                </c:pt>
                <c:pt idx="72">
                  <c:v>38.990000000000009</c:v>
                </c:pt>
                <c:pt idx="73">
                  <c:v>43.1</c:v>
                </c:pt>
                <c:pt idx="74">
                  <c:v>49.82</c:v>
                </c:pt>
                <c:pt idx="75">
                  <c:v>35.060000000000009</c:v>
                </c:pt>
                <c:pt idx="76">
                  <c:v>30.699999999999996</c:v>
                </c:pt>
                <c:pt idx="77">
                  <c:v>30.720000000000002</c:v>
                </c:pt>
                <c:pt idx="78">
                  <c:v>30.789999999999992</c:v>
                </c:pt>
                <c:pt idx="79">
                  <c:v>7.4399999999999977</c:v>
                </c:pt>
                <c:pt idx="80">
                  <c:v>26.969999999999995</c:v>
                </c:pt>
                <c:pt idx="81">
                  <c:v>17.659999999999997</c:v>
                </c:pt>
                <c:pt idx="82">
                  <c:v>11.229999999999993</c:v>
                </c:pt>
                <c:pt idx="83">
                  <c:v>7.4899999999999975</c:v>
                </c:pt>
                <c:pt idx="84">
                  <c:v>3.0899999999999994</c:v>
                </c:pt>
                <c:pt idx="85">
                  <c:v>2.2599999999999998</c:v>
                </c:pt>
                <c:pt idx="86">
                  <c:v>1.2200000000000002</c:v>
                </c:pt>
                <c:pt idx="87">
                  <c:v>1.1300000000000001</c:v>
                </c:pt>
                <c:pt idx="88">
                  <c:v>0</c:v>
                </c:pt>
                <c:pt idx="89">
                  <c:v>48.919999999999973</c:v>
                </c:pt>
                <c:pt idx="90">
                  <c:v>71.469999999999985</c:v>
                </c:pt>
                <c:pt idx="91">
                  <c:v>48.56</c:v>
                </c:pt>
                <c:pt idx="92">
                  <c:v>27.449999999999985</c:v>
                </c:pt>
                <c:pt idx="93">
                  <c:v>16.400000000000002</c:v>
                </c:pt>
                <c:pt idx="94">
                  <c:v>19.180000000000007</c:v>
                </c:pt>
                <c:pt idx="95">
                  <c:v>19.820000000000011</c:v>
                </c:pt>
                <c:pt idx="96">
                  <c:v>18.459999999999994</c:v>
                </c:pt>
                <c:pt idx="97">
                  <c:v>4.5699999999999985</c:v>
                </c:pt>
                <c:pt idx="98">
                  <c:v>4.839999999999999</c:v>
                </c:pt>
                <c:pt idx="99">
                  <c:v>4.6199999999999992</c:v>
                </c:pt>
                <c:pt idx="100">
                  <c:v>5.7800000000000011</c:v>
                </c:pt>
                <c:pt idx="101">
                  <c:v>3.36</c:v>
                </c:pt>
                <c:pt idx="102">
                  <c:v>0.94</c:v>
                </c:pt>
                <c:pt idx="103">
                  <c:v>2.39</c:v>
                </c:pt>
                <c:pt idx="104">
                  <c:v>0.16</c:v>
                </c:pt>
                <c:pt idx="105">
                  <c:v>0.57000000000000006</c:v>
                </c:pt>
                <c:pt idx="106">
                  <c:v>0.11</c:v>
                </c:pt>
              </c:numCache>
            </c:numRef>
          </c:val>
          <c:extLst>
            <c:ext xmlns:c16="http://schemas.microsoft.com/office/drawing/2014/chart" uri="{C3380CC4-5D6E-409C-BE32-E72D297353CC}">
              <c16:uniqueId val="{00000000-34E8-4F27-8828-84116F7B90B9}"/>
            </c:ext>
          </c:extLst>
        </c:ser>
        <c:ser>
          <c:idx val="1"/>
          <c:order val="1"/>
          <c:tx>
            <c:strRef>
              <c:f>'Sales of Genre by Years'!$AV$1</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Years'!$AT$2:$AT$121</c:f>
              <c:multiLvlStrCache>
                <c:ptCount val="107"/>
                <c:lvl>
                  <c:pt idx="0">
                    <c:v>2008</c:v>
                  </c:pt>
                  <c:pt idx="1">
                    <c:v>2009</c:v>
                  </c:pt>
                  <c:pt idx="2">
                    <c:v>2010</c:v>
                  </c:pt>
                  <c:pt idx="3">
                    <c:v>2011</c:v>
                  </c:pt>
                  <c:pt idx="4">
                    <c:v>2012</c:v>
                  </c:pt>
                  <c:pt idx="5">
                    <c:v>2013</c:v>
                  </c:pt>
                  <c:pt idx="6">
                    <c:v>2014</c:v>
                  </c:pt>
                  <c:pt idx="7">
                    <c:v>2015</c:v>
                  </c:pt>
                  <c:pt idx="8">
                    <c:v>2016</c:v>
                  </c:pt>
                  <c:pt idx="9">
                    <c:v>2008</c:v>
                  </c:pt>
                  <c:pt idx="10">
                    <c:v>2009</c:v>
                  </c:pt>
                  <c:pt idx="11">
                    <c:v>2010</c:v>
                  </c:pt>
                  <c:pt idx="12">
                    <c:v>2011</c:v>
                  </c:pt>
                  <c:pt idx="13">
                    <c:v>2012</c:v>
                  </c:pt>
                  <c:pt idx="14">
                    <c:v>2013</c:v>
                  </c:pt>
                  <c:pt idx="15">
                    <c:v>2014</c:v>
                  </c:pt>
                  <c:pt idx="16">
                    <c:v>2015</c:v>
                  </c:pt>
                  <c:pt idx="17">
                    <c:v>2016</c:v>
                  </c:pt>
                  <c:pt idx="18">
                    <c:v>2008</c:v>
                  </c:pt>
                  <c:pt idx="19">
                    <c:v>2009</c:v>
                  </c:pt>
                  <c:pt idx="20">
                    <c:v>2010</c:v>
                  </c:pt>
                  <c:pt idx="21">
                    <c:v>2011</c:v>
                  </c:pt>
                  <c:pt idx="22">
                    <c:v>2012</c:v>
                  </c:pt>
                  <c:pt idx="23">
                    <c:v>2013</c:v>
                  </c:pt>
                  <c:pt idx="24">
                    <c:v>2014</c:v>
                  </c:pt>
                  <c:pt idx="25">
                    <c:v>2015</c:v>
                  </c:pt>
                  <c:pt idx="26">
                    <c:v>2016</c:v>
                  </c:pt>
                  <c:pt idx="27">
                    <c:v>2008</c:v>
                  </c:pt>
                  <c:pt idx="28">
                    <c:v>2009</c:v>
                  </c:pt>
                  <c:pt idx="29">
                    <c:v>2010</c:v>
                  </c:pt>
                  <c:pt idx="30">
                    <c:v>2011</c:v>
                  </c:pt>
                  <c:pt idx="31">
                    <c:v>2012</c:v>
                  </c:pt>
                  <c:pt idx="32">
                    <c:v>2013</c:v>
                  </c:pt>
                  <c:pt idx="33">
                    <c:v>2014</c:v>
                  </c:pt>
                  <c:pt idx="34">
                    <c:v>2015</c:v>
                  </c:pt>
                  <c:pt idx="35">
                    <c:v>2016</c:v>
                  </c:pt>
                  <c:pt idx="36">
                    <c:v>2008</c:v>
                  </c:pt>
                  <c:pt idx="37">
                    <c:v>2009</c:v>
                  </c:pt>
                  <c:pt idx="38">
                    <c:v>2010</c:v>
                  </c:pt>
                  <c:pt idx="39">
                    <c:v>2011</c:v>
                  </c:pt>
                  <c:pt idx="40">
                    <c:v>2012</c:v>
                  </c:pt>
                  <c:pt idx="41">
                    <c:v>2013</c:v>
                  </c:pt>
                  <c:pt idx="42">
                    <c:v>2014</c:v>
                  </c:pt>
                  <c:pt idx="43">
                    <c:v>2015</c:v>
                  </c:pt>
                  <c:pt idx="44">
                    <c:v>2016</c:v>
                  </c:pt>
                  <c:pt idx="45">
                    <c:v>2008</c:v>
                  </c:pt>
                  <c:pt idx="46">
                    <c:v>2009</c:v>
                  </c:pt>
                  <c:pt idx="47">
                    <c:v>2010</c:v>
                  </c:pt>
                  <c:pt idx="48">
                    <c:v>2011</c:v>
                  </c:pt>
                  <c:pt idx="49">
                    <c:v>2012</c:v>
                  </c:pt>
                  <c:pt idx="50">
                    <c:v>2013</c:v>
                  </c:pt>
                  <c:pt idx="51">
                    <c:v>2014</c:v>
                  </c:pt>
                  <c:pt idx="52">
                    <c:v>2015</c:v>
                  </c:pt>
                  <c:pt idx="53">
                    <c:v>2008</c:v>
                  </c:pt>
                  <c:pt idx="54">
                    <c:v>2009</c:v>
                  </c:pt>
                  <c:pt idx="55">
                    <c:v>2010</c:v>
                  </c:pt>
                  <c:pt idx="56">
                    <c:v>2011</c:v>
                  </c:pt>
                  <c:pt idx="57">
                    <c:v>2012</c:v>
                  </c:pt>
                  <c:pt idx="58">
                    <c:v>2013</c:v>
                  </c:pt>
                  <c:pt idx="59">
                    <c:v>2014</c:v>
                  </c:pt>
                  <c:pt idx="60">
                    <c:v>2015</c:v>
                  </c:pt>
                  <c:pt idx="61">
                    <c:v>2016</c:v>
                  </c:pt>
                  <c:pt idx="62">
                    <c:v>2008</c:v>
                  </c:pt>
                  <c:pt idx="63">
                    <c:v>2009</c:v>
                  </c:pt>
                  <c:pt idx="64">
                    <c:v>2010</c:v>
                  </c:pt>
                  <c:pt idx="65">
                    <c:v>2011</c:v>
                  </c:pt>
                  <c:pt idx="66">
                    <c:v>2012</c:v>
                  </c:pt>
                  <c:pt idx="67">
                    <c:v>2013</c:v>
                  </c:pt>
                  <c:pt idx="68">
                    <c:v>2014</c:v>
                  </c:pt>
                  <c:pt idx="69">
                    <c:v>2015</c:v>
                  </c:pt>
                  <c:pt idx="70">
                    <c:v>2016</c:v>
                  </c:pt>
                  <c:pt idx="71">
                    <c:v>2008</c:v>
                  </c:pt>
                  <c:pt idx="72">
                    <c:v>2009</c:v>
                  </c:pt>
                  <c:pt idx="73">
                    <c:v>2010</c:v>
                  </c:pt>
                  <c:pt idx="74">
                    <c:v>2011</c:v>
                  </c:pt>
                  <c:pt idx="75">
                    <c:v>2012</c:v>
                  </c:pt>
                  <c:pt idx="76">
                    <c:v>2013</c:v>
                  </c:pt>
                  <c:pt idx="77">
                    <c:v>2014</c:v>
                  </c:pt>
                  <c:pt idx="78">
                    <c:v>2015</c:v>
                  </c:pt>
                  <c:pt idx="79">
                    <c:v>2016</c:v>
                  </c:pt>
                  <c:pt idx="80">
                    <c:v>2008</c:v>
                  </c:pt>
                  <c:pt idx="81">
                    <c:v>2009</c:v>
                  </c:pt>
                  <c:pt idx="82">
                    <c:v>2010</c:v>
                  </c:pt>
                  <c:pt idx="83">
                    <c:v>2011</c:v>
                  </c:pt>
                  <c:pt idx="84">
                    <c:v>2012</c:v>
                  </c:pt>
                  <c:pt idx="85">
                    <c:v>2013</c:v>
                  </c:pt>
                  <c:pt idx="86">
                    <c:v>2014</c:v>
                  </c:pt>
                  <c:pt idx="87">
                    <c:v>2015</c:v>
                  </c:pt>
                  <c:pt idx="88">
                    <c:v>2016</c:v>
                  </c:pt>
                  <c:pt idx="89">
                    <c:v>2008</c:v>
                  </c:pt>
                  <c:pt idx="90">
                    <c:v>2009</c:v>
                  </c:pt>
                  <c:pt idx="91">
                    <c:v>2010</c:v>
                  </c:pt>
                  <c:pt idx="92">
                    <c:v>2011</c:v>
                  </c:pt>
                  <c:pt idx="93">
                    <c:v>2012</c:v>
                  </c:pt>
                  <c:pt idx="94">
                    <c:v>2013</c:v>
                  </c:pt>
                  <c:pt idx="95">
                    <c:v>2014</c:v>
                  </c:pt>
                  <c:pt idx="96">
                    <c:v>2015</c:v>
                  </c:pt>
                  <c:pt idx="97">
                    <c:v>2016</c:v>
                  </c:pt>
                  <c:pt idx="98">
                    <c:v>2008</c:v>
                  </c:pt>
                  <c:pt idx="99">
                    <c:v>2009</c:v>
                  </c:pt>
                  <c:pt idx="100">
                    <c:v>2010</c:v>
                  </c:pt>
                  <c:pt idx="101">
                    <c:v>2011</c:v>
                  </c:pt>
                  <c:pt idx="102">
                    <c:v>2012</c:v>
                  </c:pt>
                  <c:pt idx="103">
                    <c:v>2013</c:v>
                  </c:pt>
                  <c:pt idx="104">
                    <c:v>2014</c:v>
                  </c:pt>
                  <c:pt idx="105">
                    <c:v>2015</c:v>
                  </c:pt>
                  <c:pt idx="106">
                    <c:v>2016</c:v>
                  </c:pt>
                </c:lvl>
                <c:lvl>
                  <c:pt idx="0">
                    <c:v>Action</c:v>
                  </c:pt>
                  <c:pt idx="9">
                    <c:v>Adventure</c:v>
                  </c:pt>
                  <c:pt idx="18">
                    <c:v>Fighting</c:v>
                  </c:pt>
                  <c:pt idx="27">
                    <c:v>Misc</c:v>
                  </c:pt>
                  <c:pt idx="36">
                    <c:v>Platform</c:v>
                  </c:pt>
                  <c:pt idx="45">
                    <c:v>Puzzle</c:v>
                  </c:pt>
                  <c:pt idx="53">
                    <c:v>Racing</c:v>
                  </c:pt>
                  <c:pt idx="62">
                    <c:v>Role-Playing</c:v>
                  </c:pt>
                  <c:pt idx="71">
                    <c:v>Shooter</c:v>
                  </c:pt>
                  <c:pt idx="80">
                    <c:v>Simulation</c:v>
                  </c:pt>
                  <c:pt idx="89">
                    <c:v>Sports</c:v>
                  </c:pt>
                  <c:pt idx="98">
                    <c:v>Strategy</c:v>
                  </c:pt>
                </c:lvl>
              </c:multiLvlStrCache>
            </c:multiLvlStrRef>
          </c:cat>
          <c:val>
            <c:numRef>
              <c:f>'Sales of Genre by Years'!$AV$2:$AV$121</c:f>
              <c:numCache>
                <c:formatCode>General</c:formatCode>
                <c:ptCount val="107"/>
                <c:pt idx="0">
                  <c:v>39.490000000000009</c:v>
                </c:pt>
                <c:pt idx="1">
                  <c:v>39.200000000000038</c:v>
                </c:pt>
                <c:pt idx="2">
                  <c:v>35.750000000000064</c:v>
                </c:pt>
                <c:pt idx="3">
                  <c:v>41.040000000000013</c:v>
                </c:pt>
                <c:pt idx="4">
                  <c:v>42.780000000000044</c:v>
                </c:pt>
                <c:pt idx="5">
                  <c:v>45.210000000000058</c:v>
                </c:pt>
                <c:pt idx="6">
                  <c:v>40.480000000000018</c:v>
                </c:pt>
                <c:pt idx="7">
                  <c:v>24.649999999999988</c:v>
                </c:pt>
                <c:pt idx="8">
                  <c:v>6.3599999999999977</c:v>
                </c:pt>
                <c:pt idx="9">
                  <c:v>5.6199999999999957</c:v>
                </c:pt>
                <c:pt idx="10">
                  <c:v>5.5599999999999978</c:v>
                </c:pt>
                <c:pt idx="11">
                  <c:v>5.2399999999999993</c:v>
                </c:pt>
                <c:pt idx="12">
                  <c:v>4.6899999999999977</c:v>
                </c:pt>
                <c:pt idx="13">
                  <c:v>1.31</c:v>
                </c:pt>
                <c:pt idx="14">
                  <c:v>1.9400000000000006</c:v>
                </c:pt>
                <c:pt idx="15">
                  <c:v>2.1100000000000008</c:v>
                </c:pt>
                <c:pt idx="16">
                  <c:v>3.38</c:v>
                </c:pt>
                <c:pt idx="17">
                  <c:v>0.39</c:v>
                </c:pt>
                <c:pt idx="18">
                  <c:v>7.1699999999999964</c:v>
                </c:pt>
                <c:pt idx="19">
                  <c:v>7.589999999999999</c:v>
                </c:pt>
                <c:pt idx="20">
                  <c:v>4.22</c:v>
                </c:pt>
                <c:pt idx="21">
                  <c:v>5.669999999999999</c:v>
                </c:pt>
                <c:pt idx="22">
                  <c:v>2.4299999999999997</c:v>
                </c:pt>
                <c:pt idx="23">
                  <c:v>1.9500000000000004</c:v>
                </c:pt>
                <c:pt idx="24">
                  <c:v>3.0699999999999994</c:v>
                </c:pt>
                <c:pt idx="25">
                  <c:v>2.3800000000000003</c:v>
                </c:pt>
                <c:pt idx="26">
                  <c:v>1.1500000000000001</c:v>
                </c:pt>
                <c:pt idx="27">
                  <c:v>21.040000000000017</c:v>
                </c:pt>
                <c:pt idx="28">
                  <c:v>20.640000000000011</c:v>
                </c:pt>
                <c:pt idx="29">
                  <c:v>27.110000000000024</c:v>
                </c:pt>
                <c:pt idx="30">
                  <c:v>14.079999999999973</c:v>
                </c:pt>
                <c:pt idx="31">
                  <c:v>6.629999999999999</c:v>
                </c:pt>
                <c:pt idx="32">
                  <c:v>7.5000000000000009</c:v>
                </c:pt>
                <c:pt idx="33">
                  <c:v>8.8699999999999957</c:v>
                </c:pt>
                <c:pt idx="34">
                  <c:v>3.71</c:v>
                </c:pt>
                <c:pt idx="35">
                  <c:v>0.09</c:v>
                </c:pt>
                <c:pt idx="36">
                  <c:v>10.780000000000001</c:v>
                </c:pt>
                <c:pt idx="37">
                  <c:v>11.579999999999998</c:v>
                </c:pt>
                <c:pt idx="38">
                  <c:v>8.5499999999999989</c:v>
                </c:pt>
                <c:pt idx="39">
                  <c:v>8.8599999999999977</c:v>
                </c:pt>
                <c:pt idx="40">
                  <c:v>5.879999999999999</c:v>
                </c:pt>
                <c:pt idx="41">
                  <c:v>9.09</c:v>
                </c:pt>
                <c:pt idx="42">
                  <c:v>3.6300000000000003</c:v>
                </c:pt>
                <c:pt idx="43">
                  <c:v>1.81</c:v>
                </c:pt>
                <c:pt idx="44">
                  <c:v>0.87000000000000011</c:v>
                </c:pt>
                <c:pt idx="45">
                  <c:v>5.1299999999999955</c:v>
                </c:pt>
                <c:pt idx="46">
                  <c:v>5.6399999999999988</c:v>
                </c:pt>
                <c:pt idx="47">
                  <c:v>3.2</c:v>
                </c:pt>
                <c:pt idx="48">
                  <c:v>2.1900000000000004</c:v>
                </c:pt>
                <c:pt idx="49">
                  <c:v>0.42</c:v>
                </c:pt>
                <c:pt idx="50">
                  <c:v>0.48</c:v>
                </c:pt>
                <c:pt idx="51">
                  <c:v>0.38</c:v>
                </c:pt>
                <c:pt idx="52">
                  <c:v>0.11</c:v>
                </c:pt>
                <c:pt idx="53">
                  <c:v>24.32</c:v>
                </c:pt>
                <c:pt idx="54">
                  <c:v>13.109999999999992</c:v>
                </c:pt>
                <c:pt idx="55">
                  <c:v>14.519999999999991</c:v>
                </c:pt>
                <c:pt idx="56">
                  <c:v>13.519999999999996</c:v>
                </c:pt>
                <c:pt idx="57">
                  <c:v>7.5799999999999992</c:v>
                </c:pt>
                <c:pt idx="58">
                  <c:v>6.32</c:v>
                </c:pt>
                <c:pt idx="59">
                  <c:v>7.6999999999999984</c:v>
                </c:pt>
                <c:pt idx="60">
                  <c:v>4.7399999999999993</c:v>
                </c:pt>
                <c:pt idx="61">
                  <c:v>1.1400000000000001</c:v>
                </c:pt>
                <c:pt idx="62">
                  <c:v>11.29999999999999</c:v>
                </c:pt>
                <c:pt idx="63">
                  <c:v>8.3599999999999977</c:v>
                </c:pt>
                <c:pt idx="64">
                  <c:v>13.69999999999999</c:v>
                </c:pt>
                <c:pt idx="65">
                  <c:v>14.099999999999996</c:v>
                </c:pt>
                <c:pt idx="66">
                  <c:v>11.969999999999997</c:v>
                </c:pt>
                <c:pt idx="67">
                  <c:v>8.94</c:v>
                </c:pt>
                <c:pt idx="68">
                  <c:v>11.239999999999995</c:v>
                </c:pt>
                <c:pt idx="69">
                  <c:v>12.519999999999996</c:v>
                </c:pt>
                <c:pt idx="70">
                  <c:v>1.2900000000000005</c:v>
                </c:pt>
                <c:pt idx="71">
                  <c:v>16.289999999999996</c:v>
                </c:pt>
                <c:pt idx="72">
                  <c:v>21.170000000000012</c:v>
                </c:pt>
                <c:pt idx="73">
                  <c:v>23.900000000000002</c:v>
                </c:pt>
                <c:pt idx="74">
                  <c:v>35.31</c:v>
                </c:pt>
                <c:pt idx="75">
                  <c:v>26.340000000000003</c:v>
                </c:pt>
                <c:pt idx="76">
                  <c:v>23.149999999999995</c:v>
                </c:pt>
                <c:pt idx="77">
                  <c:v>25.81</c:v>
                </c:pt>
                <c:pt idx="78">
                  <c:v>24.230000000000008</c:v>
                </c:pt>
                <c:pt idx="79">
                  <c:v>7.6999999999999993</c:v>
                </c:pt>
                <c:pt idx="80">
                  <c:v>12.11999999999999</c:v>
                </c:pt>
                <c:pt idx="81">
                  <c:v>11.639999999999992</c:v>
                </c:pt>
                <c:pt idx="82">
                  <c:v>6.9799999999999995</c:v>
                </c:pt>
                <c:pt idx="83">
                  <c:v>5.2099999999999973</c:v>
                </c:pt>
                <c:pt idx="84">
                  <c:v>3.6199999999999997</c:v>
                </c:pt>
                <c:pt idx="85">
                  <c:v>3.5599999999999996</c:v>
                </c:pt>
                <c:pt idx="86">
                  <c:v>3.4400000000000004</c:v>
                </c:pt>
                <c:pt idx="87">
                  <c:v>2.5099999999999998</c:v>
                </c:pt>
                <c:pt idx="88">
                  <c:v>9.0000000000000011E-2</c:v>
                </c:pt>
                <c:pt idx="89">
                  <c:v>26.960000000000015</c:v>
                </c:pt>
                <c:pt idx="90">
                  <c:v>42.169999999999995</c:v>
                </c:pt>
                <c:pt idx="91">
                  <c:v>29.050000000000008</c:v>
                </c:pt>
                <c:pt idx="92">
                  <c:v>19.860000000000003</c:v>
                </c:pt>
                <c:pt idx="93">
                  <c:v>8.8299999999999965</c:v>
                </c:pt>
                <c:pt idx="94">
                  <c:v>15.16</c:v>
                </c:pt>
                <c:pt idx="95">
                  <c:v>18.699999999999996</c:v>
                </c:pt>
                <c:pt idx="96">
                  <c:v>16.689999999999991</c:v>
                </c:pt>
                <c:pt idx="97">
                  <c:v>7.3599999999999968</c:v>
                </c:pt>
                <c:pt idx="98">
                  <c:v>4.18</c:v>
                </c:pt>
                <c:pt idx="99">
                  <c:v>4.93</c:v>
                </c:pt>
                <c:pt idx="100">
                  <c:v>4.51</c:v>
                </c:pt>
                <c:pt idx="101">
                  <c:v>2.9099999999999993</c:v>
                </c:pt>
                <c:pt idx="102">
                  <c:v>0.99</c:v>
                </c:pt>
                <c:pt idx="103">
                  <c:v>2.4700000000000002</c:v>
                </c:pt>
                <c:pt idx="104">
                  <c:v>0.22</c:v>
                </c:pt>
                <c:pt idx="105">
                  <c:v>0.98000000000000009</c:v>
                </c:pt>
                <c:pt idx="106">
                  <c:v>0.32000000000000006</c:v>
                </c:pt>
              </c:numCache>
            </c:numRef>
          </c:val>
          <c:extLst>
            <c:ext xmlns:c16="http://schemas.microsoft.com/office/drawing/2014/chart" uri="{C3380CC4-5D6E-409C-BE32-E72D297353CC}">
              <c16:uniqueId val="{00000001-34E8-4F27-8828-84116F7B90B9}"/>
            </c:ext>
          </c:extLst>
        </c:ser>
        <c:ser>
          <c:idx val="2"/>
          <c:order val="2"/>
          <c:tx>
            <c:strRef>
              <c:f>'Sales of Genre by Years'!$AW$1</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Years'!$AT$2:$AT$121</c:f>
              <c:multiLvlStrCache>
                <c:ptCount val="107"/>
                <c:lvl>
                  <c:pt idx="0">
                    <c:v>2008</c:v>
                  </c:pt>
                  <c:pt idx="1">
                    <c:v>2009</c:v>
                  </c:pt>
                  <c:pt idx="2">
                    <c:v>2010</c:v>
                  </c:pt>
                  <c:pt idx="3">
                    <c:v>2011</c:v>
                  </c:pt>
                  <c:pt idx="4">
                    <c:v>2012</c:v>
                  </c:pt>
                  <c:pt idx="5">
                    <c:v>2013</c:v>
                  </c:pt>
                  <c:pt idx="6">
                    <c:v>2014</c:v>
                  </c:pt>
                  <c:pt idx="7">
                    <c:v>2015</c:v>
                  </c:pt>
                  <c:pt idx="8">
                    <c:v>2016</c:v>
                  </c:pt>
                  <c:pt idx="9">
                    <c:v>2008</c:v>
                  </c:pt>
                  <c:pt idx="10">
                    <c:v>2009</c:v>
                  </c:pt>
                  <c:pt idx="11">
                    <c:v>2010</c:v>
                  </c:pt>
                  <c:pt idx="12">
                    <c:v>2011</c:v>
                  </c:pt>
                  <c:pt idx="13">
                    <c:v>2012</c:v>
                  </c:pt>
                  <c:pt idx="14">
                    <c:v>2013</c:v>
                  </c:pt>
                  <c:pt idx="15">
                    <c:v>2014</c:v>
                  </c:pt>
                  <c:pt idx="16">
                    <c:v>2015</c:v>
                  </c:pt>
                  <c:pt idx="17">
                    <c:v>2016</c:v>
                  </c:pt>
                  <c:pt idx="18">
                    <c:v>2008</c:v>
                  </c:pt>
                  <c:pt idx="19">
                    <c:v>2009</c:v>
                  </c:pt>
                  <c:pt idx="20">
                    <c:v>2010</c:v>
                  </c:pt>
                  <c:pt idx="21">
                    <c:v>2011</c:v>
                  </c:pt>
                  <c:pt idx="22">
                    <c:v>2012</c:v>
                  </c:pt>
                  <c:pt idx="23">
                    <c:v>2013</c:v>
                  </c:pt>
                  <c:pt idx="24">
                    <c:v>2014</c:v>
                  </c:pt>
                  <c:pt idx="25">
                    <c:v>2015</c:v>
                  </c:pt>
                  <c:pt idx="26">
                    <c:v>2016</c:v>
                  </c:pt>
                  <c:pt idx="27">
                    <c:v>2008</c:v>
                  </c:pt>
                  <c:pt idx="28">
                    <c:v>2009</c:v>
                  </c:pt>
                  <c:pt idx="29">
                    <c:v>2010</c:v>
                  </c:pt>
                  <c:pt idx="30">
                    <c:v>2011</c:v>
                  </c:pt>
                  <c:pt idx="31">
                    <c:v>2012</c:v>
                  </c:pt>
                  <c:pt idx="32">
                    <c:v>2013</c:v>
                  </c:pt>
                  <c:pt idx="33">
                    <c:v>2014</c:v>
                  </c:pt>
                  <c:pt idx="34">
                    <c:v>2015</c:v>
                  </c:pt>
                  <c:pt idx="35">
                    <c:v>2016</c:v>
                  </c:pt>
                  <c:pt idx="36">
                    <c:v>2008</c:v>
                  </c:pt>
                  <c:pt idx="37">
                    <c:v>2009</c:v>
                  </c:pt>
                  <c:pt idx="38">
                    <c:v>2010</c:v>
                  </c:pt>
                  <c:pt idx="39">
                    <c:v>2011</c:v>
                  </c:pt>
                  <c:pt idx="40">
                    <c:v>2012</c:v>
                  </c:pt>
                  <c:pt idx="41">
                    <c:v>2013</c:v>
                  </c:pt>
                  <c:pt idx="42">
                    <c:v>2014</c:v>
                  </c:pt>
                  <c:pt idx="43">
                    <c:v>2015</c:v>
                  </c:pt>
                  <c:pt idx="44">
                    <c:v>2016</c:v>
                  </c:pt>
                  <c:pt idx="45">
                    <c:v>2008</c:v>
                  </c:pt>
                  <c:pt idx="46">
                    <c:v>2009</c:v>
                  </c:pt>
                  <c:pt idx="47">
                    <c:v>2010</c:v>
                  </c:pt>
                  <c:pt idx="48">
                    <c:v>2011</c:v>
                  </c:pt>
                  <c:pt idx="49">
                    <c:v>2012</c:v>
                  </c:pt>
                  <c:pt idx="50">
                    <c:v>2013</c:v>
                  </c:pt>
                  <c:pt idx="51">
                    <c:v>2014</c:v>
                  </c:pt>
                  <c:pt idx="52">
                    <c:v>2015</c:v>
                  </c:pt>
                  <c:pt idx="53">
                    <c:v>2008</c:v>
                  </c:pt>
                  <c:pt idx="54">
                    <c:v>2009</c:v>
                  </c:pt>
                  <c:pt idx="55">
                    <c:v>2010</c:v>
                  </c:pt>
                  <c:pt idx="56">
                    <c:v>2011</c:v>
                  </c:pt>
                  <c:pt idx="57">
                    <c:v>2012</c:v>
                  </c:pt>
                  <c:pt idx="58">
                    <c:v>2013</c:v>
                  </c:pt>
                  <c:pt idx="59">
                    <c:v>2014</c:v>
                  </c:pt>
                  <c:pt idx="60">
                    <c:v>2015</c:v>
                  </c:pt>
                  <c:pt idx="61">
                    <c:v>2016</c:v>
                  </c:pt>
                  <c:pt idx="62">
                    <c:v>2008</c:v>
                  </c:pt>
                  <c:pt idx="63">
                    <c:v>2009</c:v>
                  </c:pt>
                  <c:pt idx="64">
                    <c:v>2010</c:v>
                  </c:pt>
                  <c:pt idx="65">
                    <c:v>2011</c:v>
                  </c:pt>
                  <c:pt idx="66">
                    <c:v>2012</c:v>
                  </c:pt>
                  <c:pt idx="67">
                    <c:v>2013</c:v>
                  </c:pt>
                  <c:pt idx="68">
                    <c:v>2014</c:v>
                  </c:pt>
                  <c:pt idx="69">
                    <c:v>2015</c:v>
                  </c:pt>
                  <c:pt idx="70">
                    <c:v>2016</c:v>
                  </c:pt>
                  <c:pt idx="71">
                    <c:v>2008</c:v>
                  </c:pt>
                  <c:pt idx="72">
                    <c:v>2009</c:v>
                  </c:pt>
                  <c:pt idx="73">
                    <c:v>2010</c:v>
                  </c:pt>
                  <c:pt idx="74">
                    <c:v>2011</c:v>
                  </c:pt>
                  <c:pt idx="75">
                    <c:v>2012</c:v>
                  </c:pt>
                  <c:pt idx="76">
                    <c:v>2013</c:v>
                  </c:pt>
                  <c:pt idx="77">
                    <c:v>2014</c:v>
                  </c:pt>
                  <c:pt idx="78">
                    <c:v>2015</c:v>
                  </c:pt>
                  <c:pt idx="79">
                    <c:v>2016</c:v>
                  </c:pt>
                  <c:pt idx="80">
                    <c:v>2008</c:v>
                  </c:pt>
                  <c:pt idx="81">
                    <c:v>2009</c:v>
                  </c:pt>
                  <c:pt idx="82">
                    <c:v>2010</c:v>
                  </c:pt>
                  <c:pt idx="83">
                    <c:v>2011</c:v>
                  </c:pt>
                  <c:pt idx="84">
                    <c:v>2012</c:v>
                  </c:pt>
                  <c:pt idx="85">
                    <c:v>2013</c:v>
                  </c:pt>
                  <c:pt idx="86">
                    <c:v>2014</c:v>
                  </c:pt>
                  <c:pt idx="87">
                    <c:v>2015</c:v>
                  </c:pt>
                  <c:pt idx="88">
                    <c:v>2016</c:v>
                  </c:pt>
                  <c:pt idx="89">
                    <c:v>2008</c:v>
                  </c:pt>
                  <c:pt idx="90">
                    <c:v>2009</c:v>
                  </c:pt>
                  <c:pt idx="91">
                    <c:v>2010</c:v>
                  </c:pt>
                  <c:pt idx="92">
                    <c:v>2011</c:v>
                  </c:pt>
                  <c:pt idx="93">
                    <c:v>2012</c:v>
                  </c:pt>
                  <c:pt idx="94">
                    <c:v>2013</c:v>
                  </c:pt>
                  <c:pt idx="95">
                    <c:v>2014</c:v>
                  </c:pt>
                  <c:pt idx="96">
                    <c:v>2015</c:v>
                  </c:pt>
                  <c:pt idx="97">
                    <c:v>2016</c:v>
                  </c:pt>
                  <c:pt idx="98">
                    <c:v>2008</c:v>
                  </c:pt>
                  <c:pt idx="99">
                    <c:v>2009</c:v>
                  </c:pt>
                  <c:pt idx="100">
                    <c:v>2010</c:v>
                  </c:pt>
                  <c:pt idx="101">
                    <c:v>2011</c:v>
                  </c:pt>
                  <c:pt idx="102">
                    <c:v>2012</c:v>
                  </c:pt>
                  <c:pt idx="103">
                    <c:v>2013</c:v>
                  </c:pt>
                  <c:pt idx="104">
                    <c:v>2014</c:v>
                  </c:pt>
                  <c:pt idx="105">
                    <c:v>2015</c:v>
                  </c:pt>
                  <c:pt idx="106">
                    <c:v>2016</c:v>
                  </c:pt>
                </c:lvl>
                <c:lvl>
                  <c:pt idx="0">
                    <c:v>Action</c:v>
                  </c:pt>
                  <c:pt idx="9">
                    <c:v>Adventure</c:v>
                  </c:pt>
                  <c:pt idx="18">
                    <c:v>Fighting</c:v>
                  </c:pt>
                  <c:pt idx="27">
                    <c:v>Misc</c:v>
                  </c:pt>
                  <c:pt idx="36">
                    <c:v>Platform</c:v>
                  </c:pt>
                  <c:pt idx="45">
                    <c:v>Puzzle</c:v>
                  </c:pt>
                  <c:pt idx="53">
                    <c:v>Racing</c:v>
                  </c:pt>
                  <c:pt idx="62">
                    <c:v>Role-Playing</c:v>
                  </c:pt>
                  <c:pt idx="71">
                    <c:v>Shooter</c:v>
                  </c:pt>
                  <c:pt idx="80">
                    <c:v>Simulation</c:v>
                  </c:pt>
                  <c:pt idx="89">
                    <c:v>Sports</c:v>
                  </c:pt>
                  <c:pt idx="98">
                    <c:v>Strategy</c:v>
                  </c:pt>
                </c:lvl>
              </c:multiLvlStrCache>
            </c:multiLvlStrRef>
          </c:cat>
          <c:val>
            <c:numRef>
              <c:f>'Sales of Genre by Years'!$AW$2:$AW$121</c:f>
              <c:numCache>
                <c:formatCode>General</c:formatCode>
                <c:ptCount val="107"/>
                <c:pt idx="0">
                  <c:v>5.9999999999999973</c:v>
                </c:pt>
                <c:pt idx="1">
                  <c:v>11.959999999999992</c:v>
                </c:pt>
                <c:pt idx="2">
                  <c:v>8.5799999999999947</c:v>
                </c:pt>
                <c:pt idx="3">
                  <c:v>10.819999999999999</c:v>
                </c:pt>
                <c:pt idx="4">
                  <c:v>12.299999999999988</c:v>
                </c:pt>
                <c:pt idx="5">
                  <c:v>10.879999999999995</c:v>
                </c:pt>
                <c:pt idx="6">
                  <c:v>6.4999999999999964</c:v>
                </c:pt>
                <c:pt idx="7">
                  <c:v>15.849999999999984</c:v>
                </c:pt>
                <c:pt idx="8">
                  <c:v>5.7899999999999991</c:v>
                </c:pt>
                <c:pt idx="9">
                  <c:v>4.2600000000000016</c:v>
                </c:pt>
                <c:pt idx="10">
                  <c:v>3.2700000000000009</c:v>
                </c:pt>
                <c:pt idx="11">
                  <c:v>3.5199999999999996</c:v>
                </c:pt>
                <c:pt idx="12">
                  <c:v>3.7500000000000009</c:v>
                </c:pt>
                <c:pt idx="13">
                  <c:v>2.4200000000000008</c:v>
                </c:pt>
                <c:pt idx="14">
                  <c:v>2.1800000000000006</c:v>
                </c:pt>
                <c:pt idx="15">
                  <c:v>1.3600000000000005</c:v>
                </c:pt>
                <c:pt idx="16">
                  <c:v>1.0000000000000004</c:v>
                </c:pt>
                <c:pt idx="17">
                  <c:v>0.93</c:v>
                </c:pt>
                <c:pt idx="18">
                  <c:v>6.1499999999999977</c:v>
                </c:pt>
                <c:pt idx="19">
                  <c:v>3.02</c:v>
                </c:pt>
                <c:pt idx="20">
                  <c:v>1.5200000000000002</c:v>
                </c:pt>
                <c:pt idx="21">
                  <c:v>2.9400000000000004</c:v>
                </c:pt>
                <c:pt idx="22">
                  <c:v>1.7900000000000003</c:v>
                </c:pt>
                <c:pt idx="23">
                  <c:v>1.2800000000000002</c:v>
                </c:pt>
                <c:pt idx="24">
                  <c:v>4.8</c:v>
                </c:pt>
                <c:pt idx="25">
                  <c:v>0.79</c:v>
                </c:pt>
                <c:pt idx="26">
                  <c:v>0.64000000000000012</c:v>
                </c:pt>
                <c:pt idx="27">
                  <c:v>7.2399999999999975</c:v>
                </c:pt>
                <c:pt idx="28">
                  <c:v>5.799999999999998</c:v>
                </c:pt>
                <c:pt idx="29">
                  <c:v>6.6899999999999986</c:v>
                </c:pt>
                <c:pt idx="30">
                  <c:v>4.7400000000000011</c:v>
                </c:pt>
                <c:pt idx="31">
                  <c:v>3.66</c:v>
                </c:pt>
                <c:pt idx="32">
                  <c:v>3.58</c:v>
                </c:pt>
                <c:pt idx="33">
                  <c:v>2.3600000000000003</c:v>
                </c:pt>
                <c:pt idx="34">
                  <c:v>2.1000000000000005</c:v>
                </c:pt>
                <c:pt idx="35">
                  <c:v>0.80999999999999994</c:v>
                </c:pt>
                <c:pt idx="36">
                  <c:v>2.3599999999999994</c:v>
                </c:pt>
                <c:pt idx="37">
                  <c:v>4.84</c:v>
                </c:pt>
                <c:pt idx="38">
                  <c:v>3.6799999999999988</c:v>
                </c:pt>
                <c:pt idx="39">
                  <c:v>3.4899999999999993</c:v>
                </c:pt>
                <c:pt idx="40">
                  <c:v>3.8400000000000003</c:v>
                </c:pt>
                <c:pt idx="41">
                  <c:v>2.0799999999999996</c:v>
                </c:pt>
                <c:pt idx="42">
                  <c:v>1.26</c:v>
                </c:pt>
                <c:pt idx="43">
                  <c:v>1.2900000000000003</c:v>
                </c:pt>
                <c:pt idx="44">
                  <c:v>0.11</c:v>
                </c:pt>
                <c:pt idx="45">
                  <c:v>0.91999999999999993</c:v>
                </c:pt>
                <c:pt idx="46">
                  <c:v>1.6500000000000004</c:v>
                </c:pt>
                <c:pt idx="47">
                  <c:v>0.49</c:v>
                </c:pt>
                <c:pt idx="48">
                  <c:v>0.77</c:v>
                </c:pt>
                <c:pt idx="49">
                  <c:v>0.96</c:v>
                </c:pt>
                <c:pt idx="50">
                  <c:v>0.25</c:v>
                </c:pt>
                <c:pt idx="51">
                  <c:v>0.41</c:v>
                </c:pt>
                <c:pt idx="52">
                  <c:v>0.52</c:v>
                </c:pt>
                <c:pt idx="53">
                  <c:v>4.2099999999999982</c:v>
                </c:pt>
                <c:pt idx="54">
                  <c:v>0.5</c:v>
                </c:pt>
                <c:pt idx="55">
                  <c:v>1.04</c:v>
                </c:pt>
                <c:pt idx="56">
                  <c:v>3.1199999999999988</c:v>
                </c:pt>
                <c:pt idx="57">
                  <c:v>0.19999999999999998</c:v>
                </c:pt>
                <c:pt idx="58">
                  <c:v>0.54</c:v>
                </c:pt>
                <c:pt idx="59">
                  <c:v>1.4600000000000002</c:v>
                </c:pt>
                <c:pt idx="60">
                  <c:v>0.28000000000000003</c:v>
                </c:pt>
                <c:pt idx="61">
                  <c:v>0.01</c:v>
                </c:pt>
                <c:pt idx="62">
                  <c:v>17.510000000000005</c:v>
                </c:pt>
                <c:pt idx="63">
                  <c:v>17.069999999999983</c:v>
                </c:pt>
                <c:pt idx="64">
                  <c:v>23.669999999999987</c:v>
                </c:pt>
                <c:pt idx="65">
                  <c:v>14.429999999999996</c:v>
                </c:pt>
                <c:pt idx="66">
                  <c:v>14.389999999999997</c:v>
                </c:pt>
                <c:pt idx="67">
                  <c:v>19.859999999999996</c:v>
                </c:pt>
                <c:pt idx="68">
                  <c:v>17.709999999999994</c:v>
                </c:pt>
                <c:pt idx="69">
                  <c:v>6.7099999999999973</c:v>
                </c:pt>
                <c:pt idx="70">
                  <c:v>3.6300000000000008</c:v>
                </c:pt>
                <c:pt idx="71">
                  <c:v>0.77000000000000024</c:v>
                </c:pt>
                <c:pt idx="72">
                  <c:v>1.1200000000000003</c:v>
                </c:pt>
                <c:pt idx="73">
                  <c:v>2.1200000000000006</c:v>
                </c:pt>
                <c:pt idx="74">
                  <c:v>2.6899999999999986</c:v>
                </c:pt>
                <c:pt idx="75">
                  <c:v>2.6199999999999992</c:v>
                </c:pt>
                <c:pt idx="76">
                  <c:v>1.7300000000000004</c:v>
                </c:pt>
                <c:pt idx="77">
                  <c:v>1.08</c:v>
                </c:pt>
                <c:pt idx="78">
                  <c:v>2.6899999999999991</c:v>
                </c:pt>
                <c:pt idx="79">
                  <c:v>0.6100000000000001</c:v>
                </c:pt>
                <c:pt idx="80">
                  <c:v>3.6599999999999975</c:v>
                </c:pt>
                <c:pt idx="81">
                  <c:v>0.95</c:v>
                </c:pt>
                <c:pt idx="82">
                  <c:v>1.66</c:v>
                </c:pt>
                <c:pt idx="83">
                  <c:v>1.2300000000000002</c:v>
                </c:pt>
                <c:pt idx="84">
                  <c:v>5.8599999999999994</c:v>
                </c:pt>
                <c:pt idx="85">
                  <c:v>2.2000000000000002</c:v>
                </c:pt>
                <c:pt idx="86">
                  <c:v>0.37</c:v>
                </c:pt>
                <c:pt idx="87">
                  <c:v>1.58</c:v>
                </c:pt>
                <c:pt idx="88">
                  <c:v>0.3</c:v>
                </c:pt>
                <c:pt idx="89">
                  <c:v>5.3699999999999983</c:v>
                </c:pt>
                <c:pt idx="90">
                  <c:v>9.8099999999999952</c:v>
                </c:pt>
                <c:pt idx="91">
                  <c:v>4.419999999999999</c:v>
                </c:pt>
                <c:pt idx="92">
                  <c:v>3.080000000000001</c:v>
                </c:pt>
                <c:pt idx="93">
                  <c:v>2.5900000000000007</c:v>
                </c:pt>
                <c:pt idx="94">
                  <c:v>2.15</c:v>
                </c:pt>
                <c:pt idx="95">
                  <c:v>1.6</c:v>
                </c:pt>
                <c:pt idx="96">
                  <c:v>0.72000000000000008</c:v>
                </c:pt>
                <c:pt idx="97">
                  <c:v>0.78000000000000014</c:v>
                </c:pt>
                <c:pt idx="98">
                  <c:v>1.73</c:v>
                </c:pt>
                <c:pt idx="99">
                  <c:v>1.8200000000000003</c:v>
                </c:pt>
                <c:pt idx="100">
                  <c:v>2.02</c:v>
                </c:pt>
                <c:pt idx="101">
                  <c:v>1.9000000000000004</c:v>
                </c:pt>
                <c:pt idx="102">
                  <c:v>1.1100000000000001</c:v>
                </c:pt>
                <c:pt idx="103">
                  <c:v>0.82000000000000006</c:v>
                </c:pt>
                <c:pt idx="104">
                  <c:v>0.55000000000000004</c:v>
                </c:pt>
                <c:pt idx="105">
                  <c:v>0.15000000000000002</c:v>
                </c:pt>
                <c:pt idx="106">
                  <c:v>0.05</c:v>
                </c:pt>
              </c:numCache>
            </c:numRef>
          </c:val>
          <c:extLst>
            <c:ext xmlns:c16="http://schemas.microsoft.com/office/drawing/2014/chart" uri="{C3380CC4-5D6E-409C-BE32-E72D297353CC}">
              <c16:uniqueId val="{00000002-34E8-4F27-8828-84116F7B90B9}"/>
            </c:ext>
          </c:extLst>
        </c:ser>
        <c:ser>
          <c:idx val="3"/>
          <c:order val="3"/>
          <c:tx>
            <c:strRef>
              <c:f>'Sales of Genre by Years'!$AX$1</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Years'!$AT$2:$AT$121</c:f>
              <c:multiLvlStrCache>
                <c:ptCount val="107"/>
                <c:lvl>
                  <c:pt idx="0">
                    <c:v>2008</c:v>
                  </c:pt>
                  <c:pt idx="1">
                    <c:v>2009</c:v>
                  </c:pt>
                  <c:pt idx="2">
                    <c:v>2010</c:v>
                  </c:pt>
                  <c:pt idx="3">
                    <c:v>2011</c:v>
                  </c:pt>
                  <c:pt idx="4">
                    <c:v>2012</c:v>
                  </c:pt>
                  <c:pt idx="5">
                    <c:v>2013</c:v>
                  </c:pt>
                  <c:pt idx="6">
                    <c:v>2014</c:v>
                  </c:pt>
                  <c:pt idx="7">
                    <c:v>2015</c:v>
                  </c:pt>
                  <c:pt idx="8">
                    <c:v>2016</c:v>
                  </c:pt>
                  <c:pt idx="9">
                    <c:v>2008</c:v>
                  </c:pt>
                  <c:pt idx="10">
                    <c:v>2009</c:v>
                  </c:pt>
                  <c:pt idx="11">
                    <c:v>2010</c:v>
                  </c:pt>
                  <c:pt idx="12">
                    <c:v>2011</c:v>
                  </c:pt>
                  <c:pt idx="13">
                    <c:v>2012</c:v>
                  </c:pt>
                  <c:pt idx="14">
                    <c:v>2013</c:v>
                  </c:pt>
                  <c:pt idx="15">
                    <c:v>2014</c:v>
                  </c:pt>
                  <c:pt idx="16">
                    <c:v>2015</c:v>
                  </c:pt>
                  <c:pt idx="17">
                    <c:v>2016</c:v>
                  </c:pt>
                  <c:pt idx="18">
                    <c:v>2008</c:v>
                  </c:pt>
                  <c:pt idx="19">
                    <c:v>2009</c:v>
                  </c:pt>
                  <c:pt idx="20">
                    <c:v>2010</c:v>
                  </c:pt>
                  <c:pt idx="21">
                    <c:v>2011</c:v>
                  </c:pt>
                  <c:pt idx="22">
                    <c:v>2012</c:v>
                  </c:pt>
                  <c:pt idx="23">
                    <c:v>2013</c:v>
                  </c:pt>
                  <c:pt idx="24">
                    <c:v>2014</c:v>
                  </c:pt>
                  <c:pt idx="25">
                    <c:v>2015</c:v>
                  </c:pt>
                  <c:pt idx="26">
                    <c:v>2016</c:v>
                  </c:pt>
                  <c:pt idx="27">
                    <c:v>2008</c:v>
                  </c:pt>
                  <c:pt idx="28">
                    <c:v>2009</c:v>
                  </c:pt>
                  <c:pt idx="29">
                    <c:v>2010</c:v>
                  </c:pt>
                  <c:pt idx="30">
                    <c:v>2011</c:v>
                  </c:pt>
                  <c:pt idx="31">
                    <c:v>2012</c:v>
                  </c:pt>
                  <c:pt idx="32">
                    <c:v>2013</c:v>
                  </c:pt>
                  <c:pt idx="33">
                    <c:v>2014</c:v>
                  </c:pt>
                  <c:pt idx="34">
                    <c:v>2015</c:v>
                  </c:pt>
                  <c:pt idx="35">
                    <c:v>2016</c:v>
                  </c:pt>
                  <c:pt idx="36">
                    <c:v>2008</c:v>
                  </c:pt>
                  <c:pt idx="37">
                    <c:v>2009</c:v>
                  </c:pt>
                  <c:pt idx="38">
                    <c:v>2010</c:v>
                  </c:pt>
                  <c:pt idx="39">
                    <c:v>2011</c:v>
                  </c:pt>
                  <c:pt idx="40">
                    <c:v>2012</c:v>
                  </c:pt>
                  <c:pt idx="41">
                    <c:v>2013</c:v>
                  </c:pt>
                  <c:pt idx="42">
                    <c:v>2014</c:v>
                  </c:pt>
                  <c:pt idx="43">
                    <c:v>2015</c:v>
                  </c:pt>
                  <c:pt idx="44">
                    <c:v>2016</c:v>
                  </c:pt>
                  <c:pt idx="45">
                    <c:v>2008</c:v>
                  </c:pt>
                  <c:pt idx="46">
                    <c:v>2009</c:v>
                  </c:pt>
                  <c:pt idx="47">
                    <c:v>2010</c:v>
                  </c:pt>
                  <c:pt idx="48">
                    <c:v>2011</c:v>
                  </c:pt>
                  <c:pt idx="49">
                    <c:v>2012</c:v>
                  </c:pt>
                  <c:pt idx="50">
                    <c:v>2013</c:v>
                  </c:pt>
                  <c:pt idx="51">
                    <c:v>2014</c:v>
                  </c:pt>
                  <c:pt idx="52">
                    <c:v>2015</c:v>
                  </c:pt>
                  <c:pt idx="53">
                    <c:v>2008</c:v>
                  </c:pt>
                  <c:pt idx="54">
                    <c:v>2009</c:v>
                  </c:pt>
                  <c:pt idx="55">
                    <c:v>2010</c:v>
                  </c:pt>
                  <c:pt idx="56">
                    <c:v>2011</c:v>
                  </c:pt>
                  <c:pt idx="57">
                    <c:v>2012</c:v>
                  </c:pt>
                  <c:pt idx="58">
                    <c:v>2013</c:v>
                  </c:pt>
                  <c:pt idx="59">
                    <c:v>2014</c:v>
                  </c:pt>
                  <c:pt idx="60">
                    <c:v>2015</c:v>
                  </c:pt>
                  <c:pt idx="61">
                    <c:v>2016</c:v>
                  </c:pt>
                  <c:pt idx="62">
                    <c:v>2008</c:v>
                  </c:pt>
                  <c:pt idx="63">
                    <c:v>2009</c:v>
                  </c:pt>
                  <c:pt idx="64">
                    <c:v>2010</c:v>
                  </c:pt>
                  <c:pt idx="65">
                    <c:v>2011</c:v>
                  </c:pt>
                  <c:pt idx="66">
                    <c:v>2012</c:v>
                  </c:pt>
                  <c:pt idx="67">
                    <c:v>2013</c:v>
                  </c:pt>
                  <c:pt idx="68">
                    <c:v>2014</c:v>
                  </c:pt>
                  <c:pt idx="69">
                    <c:v>2015</c:v>
                  </c:pt>
                  <c:pt idx="70">
                    <c:v>2016</c:v>
                  </c:pt>
                  <c:pt idx="71">
                    <c:v>2008</c:v>
                  </c:pt>
                  <c:pt idx="72">
                    <c:v>2009</c:v>
                  </c:pt>
                  <c:pt idx="73">
                    <c:v>2010</c:v>
                  </c:pt>
                  <c:pt idx="74">
                    <c:v>2011</c:v>
                  </c:pt>
                  <c:pt idx="75">
                    <c:v>2012</c:v>
                  </c:pt>
                  <c:pt idx="76">
                    <c:v>2013</c:v>
                  </c:pt>
                  <c:pt idx="77">
                    <c:v>2014</c:v>
                  </c:pt>
                  <c:pt idx="78">
                    <c:v>2015</c:v>
                  </c:pt>
                  <c:pt idx="79">
                    <c:v>2016</c:v>
                  </c:pt>
                  <c:pt idx="80">
                    <c:v>2008</c:v>
                  </c:pt>
                  <c:pt idx="81">
                    <c:v>2009</c:v>
                  </c:pt>
                  <c:pt idx="82">
                    <c:v>2010</c:v>
                  </c:pt>
                  <c:pt idx="83">
                    <c:v>2011</c:v>
                  </c:pt>
                  <c:pt idx="84">
                    <c:v>2012</c:v>
                  </c:pt>
                  <c:pt idx="85">
                    <c:v>2013</c:v>
                  </c:pt>
                  <c:pt idx="86">
                    <c:v>2014</c:v>
                  </c:pt>
                  <c:pt idx="87">
                    <c:v>2015</c:v>
                  </c:pt>
                  <c:pt idx="88">
                    <c:v>2016</c:v>
                  </c:pt>
                  <c:pt idx="89">
                    <c:v>2008</c:v>
                  </c:pt>
                  <c:pt idx="90">
                    <c:v>2009</c:v>
                  </c:pt>
                  <c:pt idx="91">
                    <c:v>2010</c:v>
                  </c:pt>
                  <c:pt idx="92">
                    <c:v>2011</c:v>
                  </c:pt>
                  <c:pt idx="93">
                    <c:v>2012</c:v>
                  </c:pt>
                  <c:pt idx="94">
                    <c:v>2013</c:v>
                  </c:pt>
                  <c:pt idx="95">
                    <c:v>2014</c:v>
                  </c:pt>
                  <c:pt idx="96">
                    <c:v>2015</c:v>
                  </c:pt>
                  <c:pt idx="97">
                    <c:v>2016</c:v>
                  </c:pt>
                  <c:pt idx="98">
                    <c:v>2008</c:v>
                  </c:pt>
                  <c:pt idx="99">
                    <c:v>2009</c:v>
                  </c:pt>
                  <c:pt idx="100">
                    <c:v>2010</c:v>
                  </c:pt>
                  <c:pt idx="101">
                    <c:v>2011</c:v>
                  </c:pt>
                  <c:pt idx="102">
                    <c:v>2012</c:v>
                  </c:pt>
                  <c:pt idx="103">
                    <c:v>2013</c:v>
                  </c:pt>
                  <c:pt idx="104">
                    <c:v>2014</c:v>
                  </c:pt>
                  <c:pt idx="105">
                    <c:v>2015</c:v>
                  </c:pt>
                  <c:pt idx="106">
                    <c:v>2016</c:v>
                  </c:pt>
                </c:lvl>
                <c:lvl>
                  <c:pt idx="0">
                    <c:v>Action</c:v>
                  </c:pt>
                  <c:pt idx="9">
                    <c:v>Adventure</c:v>
                  </c:pt>
                  <c:pt idx="18">
                    <c:v>Fighting</c:v>
                  </c:pt>
                  <c:pt idx="27">
                    <c:v>Misc</c:v>
                  </c:pt>
                  <c:pt idx="36">
                    <c:v>Platform</c:v>
                  </c:pt>
                  <c:pt idx="45">
                    <c:v>Puzzle</c:v>
                  </c:pt>
                  <c:pt idx="53">
                    <c:v>Racing</c:v>
                  </c:pt>
                  <c:pt idx="62">
                    <c:v>Role-Playing</c:v>
                  </c:pt>
                  <c:pt idx="71">
                    <c:v>Shooter</c:v>
                  </c:pt>
                  <c:pt idx="80">
                    <c:v>Simulation</c:v>
                  </c:pt>
                  <c:pt idx="89">
                    <c:v>Sports</c:v>
                  </c:pt>
                  <c:pt idx="98">
                    <c:v>Strategy</c:v>
                  </c:pt>
                </c:lvl>
              </c:multiLvlStrCache>
            </c:multiLvlStrRef>
          </c:cat>
          <c:val>
            <c:numRef>
              <c:f>'Sales of Genre by Years'!$AX$2:$AX$121</c:f>
              <c:numCache>
                <c:formatCode>General</c:formatCode>
                <c:ptCount val="107"/>
                <c:pt idx="0">
                  <c:v>18.64808762800007</c:v>
                </c:pt>
                <c:pt idx="1">
                  <c:v>16.848087627999995</c:v>
                </c:pt>
                <c:pt idx="2">
                  <c:v>12.958565720999966</c:v>
                </c:pt>
                <c:pt idx="3">
                  <c:v>13.815697162999967</c:v>
                </c:pt>
                <c:pt idx="4">
                  <c:v>15.528525767999998</c:v>
                </c:pt>
                <c:pt idx="5">
                  <c:v>16.072828604999991</c:v>
                </c:pt>
                <c:pt idx="6">
                  <c:v>13.844740976999979</c:v>
                </c:pt>
                <c:pt idx="7">
                  <c:v>8.5680476749999812</c:v>
                </c:pt>
                <c:pt idx="8">
                  <c:v>2.2261752559999994</c:v>
                </c:pt>
                <c:pt idx="9">
                  <c:v>2.2647409769999984</c:v>
                </c:pt>
                <c:pt idx="10">
                  <c:v>1.7280876280000006</c:v>
                </c:pt>
                <c:pt idx="11">
                  <c:v>1.4995219070000005</c:v>
                </c:pt>
                <c:pt idx="12">
                  <c:v>1.6090438140000003</c:v>
                </c:pt>
                <c:pt idx="13">
                  <c:v>0.68760953499999999</c:v>
                </c:pt>
                <c:pt idx="14">
                  <c:v>0.93856572100000035</c:v>
                </c:pt>
                <c:pt idx="15">
                  <c:v>1.1256971630000003</c:v>
                </c:pt>
                <c:pt idx="16">
                  <c:v>0.98856572100000029</c:v>
                </c:pt>
                <c:pt idx="17">
                  <c:v>0.24856572100000002</c:v>
                </c:pt>
                <c:pt idx="18">
                  <c:v>3.8599999999999985</c:v>
                </c:pt>
                <c:pt idx="19">
                  <c:v>4.0199999999999969</c:v>
                </c:pt>
                <c:pt idx="20">
                  <c:v>1.7295219070000003</c:v>
                </c:pt>
                <c:pt idx="21">
                  <c:v>2.2095219069999992</c:v>
                </c:pt>
                <c:pt idx="22">
                  <c:v>1.0195219070000001</c:v>
                </c:pt>
                <c:pt idx="23">
                  <c:v>0.91904381400000024</c:v>
                </c:pt>
                <c:pt idx="24">
                  <c:v>1.4395219070000003</c:v>
                </c:pt>
                <c:pt idx="25">
                  <c:v>1.0595219070000002</c:v>
                </c:pt>
                <c:pt idx="26">
                  <c:v>0.509521907</c:v>
                </c:pt>
                <c:pt idx="27">
                  <c:v>11.660916232999986</c:v>
                </c:pt>
                <c:pt idx="28">
                  <c:v>9.7247409769999837</c:v>
                </c:pt>
                <c:pt idx="29">
                  <c:v>8.3861752559999818</c:v>
                </c:pt>
                <c:pt idx="30">
                  <c:v>5.2761752559999771</c:v>
                </c:pt>
                <c:pt idx="31">
                  <c:v>1.8976095350000002</c:v>
                </c:pt>
                <c:pt idx="32">
                  <c:v>2.4956971629999982</c:v>
                </c:pt>
                <c:pt idx="33">
                  <c:v>3.2185657209999978</c:v>
                </c:pt>
                <c:pt idx="34">
                  <c:v>1.4361752560000003</c:v>
                </c:pt>
                <c:pt idx="35">
                  <c:v>0.22808762799999999</c:v>
                </c:pt>
                <c:pt idx="36">
                  <c:v>4.9590438139999966</c:v>
                </c:pt>
                <c:pt idx="37">
                  <c:v>4.3699999999999966</c:v>
                </c:pt>
                <c:pt idx="38">
                  <c:v>2.5899999999999976</c:v>
                </c:pt>
                <c:pt idx="39">
                  <c:v>2.7595219069999972</c:v>
                </c:pt>
                <c:pt idx="40">
                  <c:v>1.5200000000000002</c:v>
                </c:pt>
                <c:pt idx="41">
                  <c:v>2.3495219069999984</c:v>
                </c:pt>
                <c:pt idx="42">
                  <c:v>0.96000000000000008</c:v>
                </c:pt>
                <c:pt idx="43">
                  <c:v>0.54904381400000002</c:v>
                </c:pt>
                <c:pt idx="44">
                  <c:v>0.38904381399999999</c:v>
                </c:pt>
                <c:pt idx="45">
                  <c:v>1.3685657210000002</c:v>
                </c:pt>
                <c:pt idx="46">
                  <c:v>1.8080876280000002</c:v>
                </c:pt>
                <c:pt idx="47">
                  <c:v>0.94952190700000039</c:v>
                </c:pt>
                <c:pt idx="48">
                  <c:v>0.6480876280000003</c:v>
                </c:pt>
                <c:pt idx="49">
                  <c:v>0.149043814</c:v>
                </c:pt>
                <c:pt idx="50">
                  <c:v>0.119521907</c:v>
                </c:pt>
                <c:pt idx="51">
                  <c:v>0.189043814</c:v>
                </c:pt>
                <c:pt idx="52">
                  <c:v>0.10904381399999999</c:v>
                </c:pt>
                <c:pt idx="53">
                  <c:v>8.7590438139999911</c:v>
                </c:pt>
                <c:pt idx="54">
                  <c:v>5.46999999999999</c:v>
                </c:pt>
                <c:pt idx="55">
                  <c:v>5.1395219069999927</c:v>
                </c:pt>
                <c:pt idx="56">
                  <c:v>3.7890438139999931</c:v>
                </c:pt>
                <c:pt idx="57">
                  <c:v>2.2699999999999991</c:v>
                </c:pt>
                <c:pt idx="58">
                  <c:v>1.9500000000000004</c:v>
                </c:pt>
                <c:pt idx="59">
                  <c:v>1.6900000000000006</c:v>
                </c:pt>
                <c:pt idx="60">
                  <c:v>0.93</c:v>
                </c:pt>
                <c:pt idx="61">
                  <c:v>0.19000000000000003</c:v>
                </c:pt>
                <c:pt idx="62">
                  <c:v>6.0247409769999898</c:v>
                </c:pt>
                <c:pt idx="63">
                  <c:v>3.5490438139999951</c:v>
                </c:pt>
                <c:pt idx="64">
                  <c:v>4.8376095349999932</c:v>
                </c:pt>
                <c:pt idx="65">
                  <c:v>5.2576095349999949</c:v>
                </c:pt>
                <c:pt idx="66">
                  <c:v>3.8766533489999975</c:v>
                </c:pt>
                <c:pt idx="67">
                  <c:v>3.6633066979999978</c:v>
                </c:pt>
                <c:pt idx="68">
                  <c:v>3.9742628839999954</c:v>
                </c:pt>
                <c:pt idx="69">
                  <c:v>4.0976095349999966</c:v>
                </c:pt>
                <c:pt idx="70">
                  <c:v>0.6876095350000001</c:v>
                </c:pt>
                <c:pt idx="71">
                  <c:v>7.4999999999999947</c:v>
                </c:pt>
                <c:pt idx="72">
                  <c:v>8.5599999999999845</c:v>
                </c:pt>
                <c:pt idx="73">
                  <c:v>8.3199999999999932</c:v>
                </c:pt>
                <c:pt idx="74">
                  <c:v>11.668565720999997</c:v>
                </c:pt>
                <c:pt idx="75">
                  <c:v>8.8695219069999958</c:v>
                </c:pt>
                <c:pt idx="76">
                  <c:v>7.1499999999999941</c:v>
                </c:pt>
                <c:pt idx="77">
                  <c:v>8.3799999999999972</c:v>
                </c:pt>
                <c:pt idx="78">
                  <c:v>8.4099999999999948</c:v>
                </c:pt>
                <c:pt idx="79">
                  <c:v>2.4199999999999977</c:v>
                </c:pt>
                <c:pt idx="80">
                  <c:v>4.384262883999992</c:v>
                </c:pt>
                <c:pt idx="81">
                  <c:v>3.8023505119999905</c:v>
                </c:pt>
                <c:pt idx="82">
                  <c:v>2.4176095349999982</c:v>
                </c:pt>
                <c:pt idx="83">
                  <c:v>1.5185657210000003</c:v>
                </c:pt>
                <c:pt idx="84">
                  <c:v>0.89904381400000022</c:v>
                </c:pt>
                <c:pt idx="85">
                  <c:v>0.80856572100000024</c:v>
                </c:pt>
                <c:pt idx="86">
                  <c:v>0.60904381400000007</c:v>
                </c:pt>
                <c:pt idx="87">
                  <c:v>0.47904381400000001</c:v>
                </c:pt>
                <c:pt idx="88">
                  <c:v>4.9521906999999997E-2</c:v>
                </c:pt>
                <c:pt idx="89">
                  <c:v>14.325219069999985</c:v>
                </c:pt>
                <c:pt idx="90">
                  <c:v>15.189521906999978</c:v>
                </c:pt>
                <c:pt idx="91">
                  <c:v>10.519521906999973</c:v>
                </c:pt>
                <c:pt idx="92">
                  <c:v>6.9866533489999867</c:v>
                </c:pt>
                <c:pt idx="93">
                  <c:v>3.1295219069999973</c:v>
                </c:pt>
                <c:pt idx="94">
                  <c:v>5.0995219069999989</c:v>
                </c:pt>
                <c:pt idx="95">
                  <c:v>6.6190438139999994</c:v>
                </c:pt>
                <c:pt idx="96">
                  <c:v>5.6695219069999938</c:v>
                </c:pt>
                <c:pt idx="97">
                  <c:v>1.9200000000000004</c:v>
                </c:pt>
                <c:pt idx="98">
                  <c:v>0.9500000000000004</c:v>
                </c:pt>
                <c:pt idx="99">
                  <c:v>1.1895219070000003</c:v>
                </c:pt>
                <c:pt idx="100">
                  <c:v>1.5595219070000004</c:v>
                </c:pt>
                <c:pt idx="101">
                  <c:v>0.95904381400000027</c:v>
                </c:pt>
                <c:pt idx="102">
                  <c:v>0.29000000000000004</c:v>
                </c:pt>
                <c:pt idx="103">
                  <c:v>0.73904381400000008</c:v>
                </c:pt>
                <c:pt idx="104">
                  <c:v>0.18856572099999999</c:v>
                </c:pt>
                <c:pt idx="105">
                  <c:v>0.26856572099999998</c:v>
                </c:pt>
                <c:pt idx="106">
                  <c:v>8.9521906999999998E-2</c:v>
                </c:pt>
              </c:numCache>
            </c:numRef>
          </c:val>
          <c:extLst>
            <c:ext xmlns:c16="http://schemas.microsoft.com/office/drawing/2014/chart" uri="{C3380CC4-5D6E-409C-BE32-E72D297353CC}">
              <c16:uniqueId val="{00000003-34E8-4F27-8828-84116F7B90B9}"/>
            </c:ext>
          </c:extLst>
        </c:ser>
        <c:dLbls>
          <c:showLegendKey val="0"/>
          <c:showVal val="0"/>
          <c:showCatName val="0"/>
          <c:showSerName val="0"/>
          <c:showPercent val="0"/>
          <c:showBubbleSize val="0"/>
        </c:dLbls>
        <c:gapWidth val="150"/>
        <c:overlap val="100"/>
        <c:axId val="196926944"/>
        <c:axId val="196943584"/>
      </c:barChart>
      <c:catAx>
        <c:axId val="1969269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96943584"/>
        <c:crosses val="autoZero"/>
        <c:auto val="1"/>
        <c:lblAlgn val="ctr"/>
        <c:lblOffset val="100"/>
        <c:noMultiLvlLbl val="0"/>
      </c:catAx>
      <c:valAx>
        <c:axId val="1969435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PERCENTAGE OF PROPORTION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96926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formatted.xlsx]Sales of Genre by Years!PivotTable28</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UNIQUE</a:t>
            </a:r>
            <a:r>
              <a:rPr lang="en-US" baseline="0"/>
              <a:t> GENRE TREND </a:t>
            </a:r>
          </a:p>
          <a:p>
            <a:pPr>
              <a:defRPr/>
            </a:pPr>
            <a:r>
              <a:rPr lang="en-US" baseline="0"/>
              <a:t>ROLEPLAYING</a:t>
            </a:r>
          </a:p>
          <a:p>
            <a:pPr>
              <a:defRPr/>
            </a:pPr>
            <a:r>
              <a:rPr lang="en-US" baseline="0"/>
              <a:t>TOTAL SALES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'Sales of Genre by Years'!$CS$1</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Years'!$CR$2:$CR$34</c:f>
              <c:multiLvlStrCache>
                <c:ptCount val="31"/>
                <c:lvl>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lvl>
                <c:lvl>
                  <c:pt idx="0">
                    <c:v>Role-Playing</c:v>
                  </c:pt>
                </c:lvl>
              </c:multiLvlStrCache>
            </c:multiLvlStrRef>
          </c:cat>
          <c:val>
            <c:numRef>
              <c:f>'Sales of Genre by Years'!$CS$2:$CS$34</c:f>
              <c:numCache>
                <c:formatCode>General</c:formatCode>
                <c:ptCount val="31"/>
                <c:pt idx="0">
                  <c:v>0.49</c:v>
                </c:pt>
                <c:pt idx="1">
                  <c:v>0.47</c:v>
                </c:pt>
                <c:pt idx="2">
                  <c:v>0.1</c:v>
                </c:pt>
                <c:pt idx="3">
                  <c:v>0</c:v>
                </c:pt>
                <c:pt idx="4">
                  <c:v>0.08</c:v>
                </c:pt>
                <c:pt idx="5">
                  <c:v>0.24</c:v>
                </c:pt>
                <c:pt idx="6">
                  <c:v>0</c:v>
                </c:pt>
                <c:pt idx="7">
                  <c:v>0.25</c:v>
                </c:pt>
                <c:pt idx="8">
                  <c:v>0.86</c:v>
                </c:pt>
                <c:pt idx="9">
                  <c:v>0.71</c:v>
                </c:pt>
                <c:pt idx="10">
                  <c:v>12.78</c:v>
                </c:pt>
                <c:pt idx="11">
                  <c:v>5.3100000000000005</c:v>
                </c:pt>
                <c:pt idx="12">
                  <c:v>9.1599999999999966</c:v>
                </c:pt>
                <c:pt idx="13">
                  <c:v>17.289999999999996</c:v>
                </c:pt>
                <c:pt idx="14">
                  <c:v>7.2</c:v>
                </c:pt>
                <c:pt idx="15">
                  <c:v>7.4599999999999991</c:v>
                </c:pt>
                <c:pt idx="16">
                  <c:v>20.429999999999996</c:v>
                </c:pt>
                <c:pt idx="17">
                  <c:v>13.800000000000002</c:v>
                </c:pt>
                <c:pt idx="18">
                  <c:v>21.549999999999997</c:v>
                </c:pt>
                <c:pt idx="19">
                  <c:v>12.259999999999996</c:v>
                </c:pt>
                <c:pt idx="20">
                  <c:v>24.38</c:v>
                </c:pt>
                <c:pt idx="21">
                  <c:v>19.799999999999997</c:v>
                </c:pt>
                <c:pt idx="22">
                  <c:v>25.250000000000007</c:v>
                </c:pt>
                <c:pt idx="23">
                  <c:v>19.059999999999995</c:v>
                </c:pt>
                <c:pt idx="24">
                  <c:v>28.549999999999986</c:v>
                </c:pt>
                <c:pt idx="25">
                  <c:v>19.780000000000005</c:v>
                </c:pt>
                <c:pt idx="26">
                  <c:v>17.850000000000001</c:v>
                </c:pt>
                <c:pt idx="27">
                  <c:v>13.09</c:v>
                </c:pt>
                <c:pt idx="28">
                  <c:v>13.560000000000002</c:v>
                </c:pt>
                <c:pt idx="29">
                  <c:v>13.349999999999994</c:v>
                </c:pt>
                <c:pt idx="30">
                  <c:v>1.3900000000000001</c:v>
                </c:pt>
              </c:numCache>
            </c:numRef>
          </c:val>
          <c:extLst>
            <c:ext xmlns:c16="http://schemas.microsoft.com/office/drawing/2014/chart" uri="{C3380CC4-5D6E-409C-BE32-E72D297353CC}">
              <c16:uniqueId val="{00000000-2894-4792-98C1-03029079C7D8}"/>
            </c:ext>
          </c:extLst>
        </c:ser>
        <c:ser>
          <c:idx val="1"/>
          <c:order val="1"/>
          <c:tx>
            <c:strRef>
              <c:f>'Sales of Genre by Years'!$CT$1</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Years'!$CR$2:$CR$34</c:f>
              <c:multiLvlStrCache>
                <c:ptCount val="31"/>
                <c:lvl>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lvl>
                <c:lvl>
                  <c:pt idx="0">
                    <c:v>Role-Playing</c:v>
                  </c:pt>
                </c:lvl>
              </c:multiLvlStrCache>
            </c:multiLvlStrRef>
          </c:cat>
          <c:val>
            <c:numRef>
              <c:f>'Sales of Genre by Years'!$CT$2:$CT$34</c:f>
              <c:numCache>
                <c:formatCode>General</c:formatCode>
                <c:ptCount val="31"/>
                <c:pt idx="0">
                  <c:v>0</c:v>
                </c:pt>
                <c:pt idx="1">
                  <c:v>0</c:v>
                </c:pt>
                <c:pt idx="2">
                  <c:v>0</c:v>
                </c:pt>
                <c:pt idx="3">
                  <c:v>0</c:v>
                </c:pt>
                <c:pt idx="4">
                  <c:v>0</c:v>
                </c:pt>
                <c:pt idx="5">
                  <c:v>0.09</c:v>
                </c:pt>
                <c:pt idx="6">
                  <c:v>0</c:v>
                </c:pt>
                <c:pt idx="7">
                  <c:v>7.0000000000000007E-2</c:v>
                </c:pt>
                <c:pt idx="8">
                  <c:v>0</c:v>
                </c:pt>
                <c:pt idx="9">
                  <c:v>0.30000000000000004</c:v>
                </c:pt>
                <c:pt idx="10">
                  <c:v>11.04</c:v>
                </c:pt>
                <c:pt idx="11">
                  <c:v>3.4399999999999995</c:v>
                </c:pt>
                <c:pt idx="12">
                  <c:v>6.4399999999999986</c:v>
                </c:pt>
                <c:pt idx="13">
                  <c:v>11.170000000000002</c:v>
                </c:pt>
                <c:pt idx="14">
                  <c:v>4.1999999999999993</c:v>
                </c:pt>
                <c:pt idx="15">
                  <c:v>4.1399999999999988</c:v>
                </c:pt>
                <c:pt idx="16">
                  <c:v>9.389999999999997</c:v>
                </c:pt>
                <c:pt idx="17">
                  <c:v>5.7</c:v>
                </c:pt>
                <c:pt idx="18">
                  <c:v>16.729999999999997</c:v>
                </c:pt>
                <c:pt idx="19">
                  <c:v>4.9600000000000009</c:v>
                </c:pt>
                <c:pt idx="20">
                  <c:v>8.1199999999999939</c:v>
                </c:pt>
                <c:pt idx="21">
                  <c:v>8.370000000000001</c:v>
                </c:pt>
                <c:pt idx="22">
                  <c:v>11.299999999999994</c:v>
                </c:pt>
                <c:pt idx="23">
                  <c:v>8.36</c:v>
                </c:pt>
                <c:pt idx="24">
                  <c:v>13.7</c:v>
                </c:pt>
                <c:pt idx="25">
                  <c:v>14.099999999999994</c:v>
                </c:pt>
                <c:pt idx="26">
                  <c:v>11.970000000000002</c:v>
                </c:pt>
                <c:pt idx="27">
                  <c:v>8.9399999999999977</c:v>
                </c:pt>
                <c:pt idx="28">
                  <c:v>11.239999999999998</c:v>
                </c:pt>
                <c:pt idx="29">
                  <c:v>12.52</c:v>
                </c:pt>
                <c:pt idx="30">
                  <c:v>1.29</c:v>
                </c:pt>
              </c:numCache>
            </c:numRef>
          </c:val>
          <c:extLst>
            <c:ext xmlns:c16="http://schemas.microsoft.com/office/drawing/2014/chart" uri="{C3380CC4-5D6E-409C-BE32-E72D297353CC}">
              <c16:uniqueId val="{00000001-2894-4792-98C1-03029079C7D8}"/>
            </c:ext>
          </c:extLst>
        </c:ser>
        <c:ser>
          <c:idx val="2"/>
          <c:order val="2"/>
          <c:tx>
            <c:strRef>
              <c:f>'Sales of Genre by Years'!$CU$1</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Years'!$CR$2:$CR$34</c:f>
              <c:multiLvlStrCache>
                <c:ptCount val="31"/>
                <c:lvl>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lvl>
                <c:lvl>
                  <c:pt idx="0">
                    <c:v>Role-Playing</c:v>
                  </c:pt>
                </c:lvl>
              </c:multiLvlStrCache>
            </c:multiLvlStrRef>
          </c:cat>
          <c:val>
            <c:numRef>
              <c:f>'Sales of Genre by Years'!$CU$2:$CU$34</c:f>
              <c:numCache>
                <c:formatCode>General</c:formatCode>
                <c:ptCount val="31"/>
                <c:pt idx="0">
                  <c:v>0.52</c:v>
                </c:pt>
                <c:pt idx="1">
                  <c:v>4.18</c:v>
                </c:pt>
                <c:pt idx="2">
                  <c:v>5.78</c:v>
                </c:pt>
                <c:pt idx="3">
                  <c:v>2.2000000000000002</c:v>
                </c:pt>
                <c:pt idx="4">
                  <c:v>4.42</c:v>
                </c:pt>
                <c:pt idx="5">
                  <c:v>2.8100000000000005</c:v>
                </c:pt>
                <c:pt idx="6">
                  <c:v>6.8299999999999992</c:v>
                </c:pt>
                <c:pt idx="7">
                  <c:v>5.25</c:v>
                </c:pt>
                <c:pt idx="8">
                  <c:v>6.23</c:v>
                </c:pt>
                <c:pt idx="9">
                  <c:v>13.09</c:v>
                </c:pt>
                <c:pt idx="10">
                  <c:v>18.779999999999998</c:v>
                </c:pt>
                <c:pt idx="11">
                  <c:v>11.560000000000002</c:v>
                </c:pt>
                <c:pt idx="12">
                  <c:v>11.330000000000002</c:v>
                </c:pt>
                <c:pt idx="13">
                  <c:v>18.700000000000003</c:v>
                </c:pt>
                <c:pt idx="14">
                  <c:v>15.799999999999999</c:v>
                </c:pt>
                <c:pt idx="15">
                  <c:v>9.5499999999999972</c:v>
                </c:pt>
                <c:pt idx="16">
                  <c:v>13.64</c:v>
                </c:pt>
                <c:pt idx="17">
                  <c:v>9.629999999999999</c:v>
                </c:pt>
                <c:pt idx="18">
                  <c:v>13.489999999999998</c:v>
                </c:pt>
                <c:pt idx="19">
                  <c:v>9.2199999999999989</c:v>
                </c:pt>
                <c:pt idx="20">
                  <c:v>19.829999999999988</c:v>
                </c:pt>
                <c:pt idx="21">
                  <c:v>12.43</c:v>
                </c:pt>
                <c:pt idx="22">
                  <c:v>17.509999999999998</c:v>
                </c:pt>
                <c:pt idx="23">
                  <c:v>17.07</c:v>
                </c:pt>
                <c:pt idx="24">
                  <c:v>23.669999999999987</c:v>
                </c:pt>
                <c:pt idx="25">
                  <c:v>14.430000000000001</c:v>
                </c:pt>
                <c:pt idx="26">
                  <c:v>14.390000000000002</c:v>
                </c:pt>
                <c:pt idx="27">
                  <c:v>19.859999999999996</c:v>
                </c:pt>
                <c:pt idx="28">
                  <c:v>17.709999999999997</c:v>
                </c:pt>
                <c:pt idx="29">
                  <c:v>6.7100000000000017</c:v>
                </c:pt>
                <c:pt idx="30">
                  <c:v>3.63</c:v>
                </c:pt>
              </c:numCache>
            </c:numRef>
          </c:val>
          <c:extLst>
            <c:ext xmlns:c16="http://schemas.microsoft.com/office/drawing/2014/chart" uri="{C3380CC4-5D6E-409C-BE32-E72D297353CC}">
              <c16:uniqueId val="{00000002-2894-4792-98C1-03029079C7D8}"/>
            </c:ext>
          </c:extLst>
        </c:ser>
        <c:ser>
          <c:idx val="3"/>
          <c:order val="3"/>
          <c:tx>
            <c:strRef>
              <c:f>'Sales of Genre by Years'!$CV$1</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Years'!$CR$2:$CR$34</c:f>
              <c:multiLvlStrCache>
                <c:ptCount val="31"/>
                <c:lvl>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lvl>
                <c:lvl>
                  <c:pt idx="0">
                    <c:v>Role-Playing</c:v>
                  </c:pt>
                </c:lvl>
              </c:multiLvlStrCache>
            </c:multiLvlStrRef>
          </c:cat>
          <c:val>
            <c:numRef>
              <c:f>'Sales of Genre by Years'!$CV$2:$CV$34</c:f>
              <c:numCache>
                <c:formatCode>General</c:formatCode>
                <c:ptCount val="31"/>
                <c:pt idx="0">
                  <c:v>1.51</c:v>
                </c:pt>
                <c:pt idx="1">
                  <c:v>0</c:v>
                </c:pt>
                <c:pt idx="2">
                  <c:v>0</c:v>
                </c:pt>
                <c:pt idx="3">
                  <c:v>0</c:v>
                </c:pt>
                <c:pt idx="4">
                  <c:v>0.02</c:v>
                </c:pt>
                <c:pt idx="5">
                  <c:v>0.12</c:v>
                </c:pt>
                <c:pt idx="6">
                  <c:v>0.03</c:v>
                </c:pt>
                <c:pt idx="7">
                  <c:v>0.02</c:v>
                </c:pt>
                <c:pt idx="8">
                  <c:v>0.04</c:v>
                </c:pt>
                <c:pt idx="9">
                  <c:v>0.17000000000000004</c:v>
                </c:pt>
                <c:pt idx="10">
                  <c:v>1.3900000000000001</c:v>
                </c:pt>
                <c:pt idx="11">
                  <c:v>1.5100000000000005</c:v>
                </c:pt>
                <c:pt idx="12">
                  <c:v>1.1600000000000004</c:v>
                </c:pt>
                <c:pt idx="13">
                  <c:v>1.9300000000000006</c:v>
                </c:pt>
                <c:pt idx="14">
                  <c:v>1.9885657210000001</c:v>
                </c:pt>
                <c:pt idx="15">
                  <c:v>0.91952190700000036</c:v>
                </c:pt>
                <c:pt idx="16">
                  <c:v>1.6800000000000008</c:v>
                </c:pt>
                <c:pt idx="17">
                  <c:v>1.1600000000000004</c:v>
                </c:pt>
                <c:pt idx="18">
                  <c:v>2.1800000000000006</c:v>
                </c:pt>
                <c:pt idx="19">
                  <c:v>2.0700000000000003</c:v>
                </c:pt>
                <c:pt idx="20">
                  <c:v>5.598087627999992</c:v>
                </c:pt>
                <c:pt idx="21">
                  <c:v>3.4376095349999987</c:v>
                </c:pt>
                <c:pt idx="22">
                  <c:v>6.0247409769999933</c:v>
                </c:pt>
                <c:pt idx="23">
                  <c:v>3.5490438139999987</c:v>
                </c:pt>
                <c:pt idx="24">
                  <c:v>4.837609534999995</c:v>
                </c:pt>
                <c:pt idx="25">
                  <c:v>5.2576095349999949</c:v>
                </c:pt>
                <c:pt idx="26">
                  <c:v>3.8766533489999984</c:v>
                </c:pt>
                <c:pt idx="27">
                  <c:v>3.6633066979999986</c:v>
                </c:pt>
                <c:pt idx="28">
                  <c:v>3.9742628839999989</c:v>
                </c:pt>
                <c:pt idx="29">
                  <c:v>4.0976095349999966</c:v>
                </c:pt>
                <c:pt idx="30">
                  <c:v>0.68760953499999999</c:v>
                </c:pt>
              </c:numCache>
            </c:numRef>
          </c:val>
          <c:extLst>
            <c:ext xmlns:c16="http://schemas.microsoft.com/office/drawing/2014/chart" uri="{C3380CC4-5D6E-409C-BE32-E72D297353CC}">
              <c16:uniqueId val="{00000003-2894-4792-98C1-03029079C7D8}"/>
            </c:ext>
          </c:extLst>
        </c:ser>
        <c:dLbls>
          <c:showLegendKey val="0"/>
          <c:showVal val="0"/>
          <c:showCatName val="0"/>
          <c:showSerName val="0"/>
          <c:showPercent val="0"/>
          <c:showBubbleSize val="0"/>
        </c:dLbls>
        <c:gapWidth val="150"/>
        <c:overlap val="100"/>
        <c:axId val="355333455"/>
        <c:axId val="355325551"/>
      </c:barChart>
      <c:catAx>
        <c:axId val="35533345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BY 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355325551"/>
        <c:crosses val="autoZero"/>
        <c:auto val="1"/>
        <c:lblAlgn val="ctr"/>
        <c:lblOffset val="100"/>
        <c:noMultiLvlLbl val="0"/>
      </c:catAx>
      <c:valAx>
        <c:axId val="35532555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355333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formatted.xlsx]Sales of Genre by Years!PivotTable28</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UNIQUE GENRE TREND </a:t>
            </a:r>
            <a:endParaRPr lang="en-NL">
              <a:effectLst/>
            </a:endParaRPr>
          </a:p>
          <a:p>
            <a:pPr>
              <a:defRPr/>
            </a:pPr>
            <a:r>
              <a:rPr lang="en-US" sz="1800" b="1" i="0" baseline="0">
                <a:effectLst>
                  <a:outerShdw blurRad="50800" dist="38100" dir="5400000" algn="t" rotWithShape="0">
                    <a:srgbClr val="000000">
                      <a:alpha val="40000"/>
                    </a:srgbClr>
                  </a:outerShdw>
                </a:effectLst>
              </a:rPr>
              <a:t>ROLEPLAYING </a:t>
            </a:r>
          </a:p>
          <a:p>
            <a:pPr>
              <a:defRPr/>
            </a:pPr>
            <a:r>
              <a:rPr lang="en-US" sz="1800" b="1" i="0" baseline="0">
                <a:effectLst>
                  <a:outerShdw blurRad="50800" dist="38100" dir="5400000" algn="t" rotWithShape="0">
                    <a:srgbClr val="000000">
                      <a:alpha val="40000"/>
                    </a:srgbClr>
                  </a:outerShdw>
                </a:effectLst>
              </a:rPr>
              <a:t>PROPORTION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'Sales of Genre by Years'!$CS$1</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Years'!$CR$2:$CR$34</c:f>
              <c:multiLvlStrCache>
                <c:ptCount val="31"/>
                <c:lvl>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lvl>
                <c:lvl>
                  <c:pt idx="0">
                    <c:v>Role-Playing</c:v>
                  </c:pt>
                </c:lvl>
              </c:multiLvlStrCache>
            </c:multiLvlStrRef>
          </c:cat>
          <c:val>
            <c:numRef>
              <c:f>'Sales of Genre by Years'!$CS$2:$CS$34</c:f>
              <c:numCache>
                <c:formatCode>General</c:formatCode>
                <c:ptCount val="31"/>
                <c:pt idx="0">
                  <c:v>0.49</c:v>
                </c:pt>
                <c:pt idx="1">
                  <c:v>0.47</c:v>
                </c:pt>
                <c:pt idx="2">
                  <c:v>0.1</c:v>
                </c:pt>
                <c:pt idx="3">
                  <c:v>0</c:v>
                </c:pt>
                <c:pt idx="4">
                  <c:v>0.08</c:v>
                </c:pt>
                <c:pt idx="5">
                  <c:v>0.24</c:v>
                </c:pt>
                <c:pt idx="6">
                  <c:v>0</c:v>
                </c:pt>
                <c:pt idx="7">
                  <c:v>0.25</c:v>
                </c:pt>
                <c:pt idx="8">
                  <c:v>0.86</c:v>
                </c:pt>
                <c:pt idx="9">
                  <c:v>0.71</c:v>
                </c:pt>
                <c:pt idx="10">
                  <c:v>12.78</c:v>
                </c:pt>
                <c:pt idx="11">
                  <c:v>5.3100000000000005</c:v>
                </c:pt>
                <c:pt idx="12">
                  <c:v>9.1599999999999966</c:v>
                </c:pt>
                <c:pt idx="13">
                  <c:v>17.289999999999996</c:v>
                </c:pt>
                <c:pt idx="14">
                  <c:v>7.2</c:v>
                </c:pt>
                <c:pt idx="15">
                  <c:v>7.4599999999999991</c:v>
                </c:pt>
                <c:pt idx="16">
                  <c:v>20.429999999999996</c:v>
                </c:pt>
                <c:pt idx="17">
                  <c:v>13.800000000000002</c:v>
                </c:pt>
                <c:pt idx="18">
                  <c:v>21.549999999999997</c:v>
                </c:pt>
                <c:pt idx="19">
                  <c:v>12.259999999999996</c:v>
                </c:pt>
                <c:pt idx="20">
                  <c:v>24.38</c:v>
                </c:pt>
                <c:pt idx="21">
                  <c:v>19.799999999999997</c:v>
                </c:pt>
                <c:pt idx="22">
                  <c:v>25.250000000000007</c:v>
                </c:pt>
                <c:pt idx="23">
                  <c:v>19.059999999999995</c:v>
                </c:pt>
                <c:pt idx="24">
                  <c:v>28.549999999999986</c:v>
                </c:pt>
                <c:pt idx="25">
                  <c:v>19.780000000000005</c:v>
                </c:pt>
                <c:pt idx="26">
                  <c:v>17.850000000000001</c:v>
                </c:pt>
                <c:pt idx="27">
                  <c:v>13.09</c:v>
                </c:pt>
                <c:pt idx="28">
                  <c:v>13.560000000000002</c:v>
                </c:pt>
                <c:pt idx="29">
                  <c:v>13.349999999999994</c:v>
                </c:pt>
                <c:pt idx="30">
                  <c:v>1.3900000000000001</c:v>
                </c:pt>
              </c:numCache>
            </c:numRef>
          </c:val>
          <c:extLst>
            <c:ext xmlns:c16="http://schemas.microsoft.com/office/drawing/2014/chart" uri="{C3380CC4-5D6E-409C-BE32-E72D297353CC}">
              <c16:uniqueId val="{00000000-2359-4DF6-9164-51781BFF6D60}"/>
            </c:ext>
          </c:extLst>
        </c:ser>
        <c:ser>
          <c:idx val="1"/>
          <c:order val="1"/>
          <c:tx>
            <c:strRef>
              <c:f>'Sales of Genre by Years'!$CT$1</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Years'!$CR$2:$CR$34</c:f>
              <c:multiLvlStrCache>
                <c:ptCount val="31"/>
                <c:lvl>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lvl>
                <c:lvl>
                  <c:pt idx="0">
                    <c:v>Role-Playing</c:v>
                  </c:pt>
                </c:lvl>
              </c:multiLvlStrCache>
            </c:multiLvlStrRef>
          </c:cat>
          <c:val>
            <c:numRef>
              <c:f>'Sales of Genre by Years'!$CT$2:$CT$34</c:f>
              <c:numCache>
                <c:formatCode>General</c:formatCode>
                <c:ptCount val="31"/>
                <c:pt idx="0">
                  <c:v>0</c:v>
                </c:pt>
                <c:pt idx="1">
                  <c:v>0</c:v>
                </c:pt>
                <c:pt idx="2">
                  <c:v>0</c:v>
                </c:pt>
                <c:pt idx="3">
                  <c:v>0</c:v>
                </c:pt>
                <c:pt idx="4">
                  <c:v>0</c:v>
                </c:pt>
                <c:pt idx="5">
                  <c:v>0.09</c:v>
                </c:pt>
                <c:pt idx="6">
                  <c:v>0</c:v>
                </c:pt>
                <c:pt idx="7">
                  <c:v>7.0000000000000007E-2</c:v>
                </c:pt>
                <c:pt idx="8">
                  <c:v>0</c:v>
                </c:pt>
                <c:pt idx="9">
                  <c:v>0.30000000000000004</c:v>
                </c:pt>
                <c:pt idx="10">
                  <c:v>11.04</c:v>
                </c:pt>
                <c:pt idx="11">
                  <c:v>3.4399999999999995</c:v>
                </c:pt>
                <c:pt idx="12">
                  <c:v>6.4399999999999986</c:v>
                </c:pt>
                <c:pt idx="13">
                  <c:v>11.170000000000002</c:v>
                </c:pt>
                <c:pt idx="14">
                  <c:v>4.1999999999999993</c:v>
                </c:pt>
                <c:pt idx="15">
                  <c:v>4.1399999999999988</c:v>
                </c:pt>
                <c:pt idx="16">
                  <c:v>9.389999999999997</c:v>
                </c:pt>
                <c:pt idx="17">
                  <c:v>5.7</c:v>
                </c:pt>
                <c:pt idx="18">
                  <c:v>16.729999999999997</c:v>
                </c:pt>
                <c:pt idx="19">
                  <c:v>4.9600000000000009</c:v>
                </c:pt>
                <c:pt idx="20">
                  <c:v>8.1199999999999939</c:v>
                </c:pt>
                <c:pt idx="21">
                  <c:v>8.370000000000001</c:v>
                </c:pt>
                <c:pt idx="22">
                  <c:v>11.299999999999994</c:v>
                </c:pt>
                <c:pt idx="23">
                  <c:v>8.36</c:v>
                </c:pt>
                <c:pt idx="24">
                  <c:v>13.7</c:v>
                </c:pt>
                <c:pt idx="25">
                  <c:v>14.099999999999994</c:v>
                </c:pt>
                <c:pt idx="26">
                  <c:v>11.970000000000002</c:v>
                </c:pt>
                <c:pt idx="27">
                  <c:v>8.9399999999999977</c:v>
                </c:pt>
                <c:pt idx="28">
                  <c:v>11.239999999999998</c:v>
                </c:pt>
                <c:pt idx="29">
                  <c:v>12.52</c:v>
                </c:pt>
                <c:pt idx="30">
                  <c:v>1.29</c:v>
                </c:pt>
              </c:numCache>
            </c:numRef>
          </c:val>
          <c:extLst>
            <c:ext xmlns:c16="http://schemas.microsoft.com/office/drawing/2014/chart" uri="{C3380CC4-5D6E-409C-BE32-E72D297353CC}">
              <c16:uniqueId val="{00000001-2359-4DF6-9164-51781BFF6D60}"/>
            </c:ext>
          </c:extLst>
        </c:ser>
        <c:ser>
          <c:idx val="2"/>
          <c:order val="2"/>
          <c:tx>
            <c:strRef>
              <c:f>'Sales of Genre by Years'!$CU$1</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Years'!$CR$2:$CR$34</c:f>
              <c:multiLvlStrCache>
                <c:ptCount val="31"/>
                <c:lvl>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lvl>
                <c:lvl>
                  <c:pt idx="0">
                    <c:v>Role-Playing</c:v>
                  </c:pt>
                </c:lvl>
              </c:multiLvlStrCache>
            </c:multiLvlStrRef>
          </c:cat>
          <c:val>
            <c:numRef>
              <c:f>'Sales of Genre by Years'!$CU$2:$CU$34</c:f>
              <c:numCache>
                <c:formatCode>General</c:formatCode>
                <c:ptCount val="31"/>
                <c:pt idx="0">
                  <c:v>0.52</c:v>
                </c:pt>
                <c:pt idx="1">
                  <c:v>4.18</c:v>
                </c:pt>
                <c:pt idx="2">
                  <c:v>5.78</c:v>
                </c:pt>
                <c:pt idx="3">
                  <c:v>2.2000000000000002</c:v>
                </c:pt>
                <c:pt idx="4">
                  <c:v>4.42</c:v>
                </c:pt>
                <c:pt idx="5">
                  <c:v>2.8100000000000005</c:v>
                </c:pt>
                <c:pt idx="6">
                  <c:v>6.8299999999999992</c:v>
                </c:pt>
                <c:pt idx="7">
                  <c:v>5.25</c:v>
                </c:pt>
                <c:pt idx="8">
                  <c:v>6.23</c:v>
                </c:pt>
                <c:pt idx="9">
                  <c:v>13.09</c:v>
                </c:pt>
                <c:pt idx="10">
                  <c:v>18.779999999999998</c:v>
                </c:pt>
                <c:pt idx="11">
                  <c:v>11.560000000000002</c:v>
                </c:pt>
                <c:pt idx="12">
                  <c:v>11.330000000000002</c:v>
                </c:pt>
                <c:pt idx="13">
                  <c:v>18.700000000000003</c:v>
                </c:pt>
                <c:pt idx="14">
                  <c:v>15.799999999999999</c:v>
                </c:pt>
                <c:pt idx="15">
                  <c:v>9.5499999999999972</c:v>
                </c:pt>
                <c:pt idx="16">
                  <c:v>13.64</c:v>
                </c:pt>
                <c:pt idx="17">
                  <c:v>9.629999999999999</c:v>
                </c:pt>
                <c:pt idx="18">
                  <c:v>13.489999999999998</c:v>
                </c:pt>
                <c:pt idx="19">
                  <c:v>9.2199999999999989</c:v>
                </c:pt>
                <c:pt idx="20">
                  <c:v>19.829999999999988</c:v>
                </c:pt>
                <c:pt idx="21">
                  <c:v>12.43</c:v>
                </c:pt>
                <c:pt idx="22">
                  <c:v>17.509999999999998</c:v>
                </c:pt>
                <c:pt idx="23">
                  <c:v>17.07</c:v>
                </c:pt>
                <c:pt idx="24">
                  <c:v>23.669999999999987</c:v>
                </c:pt>
                <c:pt idx="25">
                  <c:v>14.430000000000001</c:v>
                </c:pt>
                <c:pt idx="26">
                  <c:v>14.390000000000002</c:v>
                </c:pt>
                <c:pt idx="27">
                  <c:v>19.859999999999996</c:v>
                </c:pt>
                <c:pt idx="28">
                  <c:v>17.709999999999997</c:v>
                </c:pt>
                <c:pt idx="29">
                  <c:v>6.7100000000000017</c:v>
                </c:pt>
                <c:pt idx="30">
                  <c:v>3.63</c:v>
                </c:pt>
              </c:numCache>
            </c:numRef>
          </c:val>
          <c:extLst>
            <c:ext xmlns:c16="http://schemas.microsoft.com/office/drawing/2014/chart" uri="{C3380CC4-5D6E-409C-BE32-E72D297353CC}">
              <c16:uniqueId val="{00000002-2359-4DF6-9164-51781BFF6D60}"/>
            </c:ext>
          </c:extLst>
        </c:ser>
        <c:ser>
          <c:idx val="3"/>
          <c:order val="3"/>
          <c:tx>
            <c:strRef>
              <c:f>'Sales of Genre by Years'!$CV$1</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Years'!$CR$2:$CR$34</c:f>
              <c:multiLvlStrCache>
                <c:ptCount val="31"/>
                <c:lvl>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lvl>
                <c:lvl>
                  <c:pt idx="0">
                    <c:v>Role-Playing</c:v>
                  </c:pt>
                </c:lvl>
              </c:multiLvlStrCache>
            </c:multiLvlStrRef>
          </c:cat>
          <c:val>
            <c:numRef>
              <c:f>'Sales of Genre by Years'!$CV$2:$CV$34</c:f>
              <c:numCache>
                <c:formatCode>General</c:formatCode>
                <c:ptCount val="31"/>
                <c:pt idx="0">
                  <c:v>1.51</c:v>
                </c:pt>
                <c:pt idx="1">
                  <c:v>0</c:v>
                </c:pt>
                <c:pt idx="2">
                  <c:v>0</c:v>
                </c:pt>
                <c:pt idx="3">
                  <c:v>0</c:v>
                </c:pt>
                <c:pt idx="4">
                  <c:v>0.02</c:v>
                </c:pt>
                <c:pt idx="5">
                  <c:v>0.12</c:v>
                </c:pt>
                <c:pt idx="6">
                  <c:v>0.03</c:v>
                </c:pt>
                <c:pt idx="7">
                  <c:v>0.02</c:v>
                </c:pt>
                <c:pt idx="8">
                  <c:v>0.04</c:v>
                </c:pt>
                <c:pt idx="9">
                  <c:v>0.17000000000000004</c:v>
                </c:pt>
                <c:pt idx="10">
                  <c:v>1.3900000000000001</c:v>
                </c:pt>
                <c:pt idx="11">
                  <c:v>1.5100000000000005</c:v>
                </c:pt>
                <c:pt idx="12">
                  <c:v>1.1600000000000004</c:v>
                </c:pt>
                <c:pt idx="13">
                  <c:v>1.9300000000000006</c:v>
                </c:pt>
                <c:pt idx="14">
                  <c:v>1.9885657210000001</c:v>
                </c:pt>
                <c:pt idx="15">
                  <c:v>0.91952190700000036</c:v>
                </c:pt>
                <c:pt idx="16">
                  <c:v>1.6800000000000008</c:v>
                </c:pt>
                <c:pt idx="17">
                  <c:v>1.1600000000000004</c:v>
                </c:pt>
                <c:pt idx="18">
                  <c:v>2.1800000000000006</c:v>
                </c:pt>
                <c:pt idx="19">
                  <c:v>2.0700000000000003</c:v>
                </c:pt>
                <c:pt idx="20">
                  <c:v>5.598087627999992</c:v>
                </c:pt>
                <c:pt idx="21">
                  <c:v>3.4376095349999987</c:v>
                </c:pt>
                <c:pt idx="22">
                  <c:v>6.0247409769999933</c:v>
                </c:pt>
                <c:pt idx="23">
                  <c:v>3.5490438139999987</c:v>
                </c:pt>
                <c:pt idx="24">
                  <c:v>4.837609534999995</c:v>
                </c:pt>
                <c:pt idx="25">
                  <c:v>5.2576095349999949</c:v>
                </c:pt>
                <c:pt idx="26">
                  <c:v>3.8766533489999984</c:v>
                </c:pt>
                <c:pt idx="27">
                  <c:v>3.6633066979999986</c:v>
                </c:pt>
                <c:pt idx="28">
                  <c:v>3.9742628839999989</c:v>
                </c:pt>
                <c:pt idx="29">
                  <c:v>4.0976095349999966</c:v>
                </c:pt>
                <c:pt idx="30">
                  <c:v>0.68760953499999999</c:v>
                </c:pt>
              </c:numCache>
            </c:numRef>
          </c:val>
          <c:extLst>
            <c:ext xmlns:c16="http://schemas.microsoft.com/office/drawing/2014/chart" uri="{C3380CC4-5D6E-409C-BE32-E72D297353CC}">
              <c16:uniqueId val="{00000003-2359-4DF6-9164-51781BFF6D60}"/>
            </c:ext>
          </c:extLst>
        </c:ser>
        <c:dLbls>
          <c:showLegendKey val="0"/>
          <c:showVal val="0"/>
          <c:showCatName val="0"/>
          <c:showSerName val="0"/>
          <c:showPercent val="0"/>
          <c:showBubbleSize val="0"/>
        </c:dLbls>
        <c:gapWidth val="150"/>
        <c:overlap val="100"/>
        <c:axId val="197017632"/>
        <c:axId val="197010560"/>
      </c:barChart>
      <c:catAx>
        <c:axId val="1970176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PROPORTION BY 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97010560"/>
        <c:crosses val="autoZero"/>
        <c:auto val="1"/>
        <c:lblAlgn val="ctr"/>
        <c:lblOffset val="100"/>
        <c:noMultiLvlLbl val="0"/>
      </c:catAx>
      <c:valAx>
        <c:axId val="1970105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PERCENTAGE OF PROPORTION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9701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formatted.xlsx]Platform sales by years!PivotTable12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SALES</a:t>
            </a:r>
            <a:r>
              <a:rPr lang="en-US" baseline="0"/>
              <a:t> BY PLATFORM </a:t>
            </a:r>
          </a:p>
          <a:p>
            <a:pPr>
              <a:defRPr/>
            </a:pPr>
            <a:r>
              <a:rPr lang="en-US" baseline="0"/>
              <a:t>1980-2016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'Platform sales by years'!$N$1</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years'!$M$2:$M$250</c:f>
              <c:multiLvlStrCache>
                <c:ptCount val="224"/>
                <c:lvl>
                  <c:pt idx="0">
                    <c:v>1980</c:v>
                  </c:pt>
                  <c:pt idx="1">
                    <c:v>1981</c:v>
                  </c:pt>
                  <c:pt idx="2">
                    <c:v>1982</c:v>
                  </c:pt>
                  <c:pt idx="3">
                    <c:v>1983</c:v>
                  </c:pt>
                  <c:pt idx="4">
                    <c:v>1984</c:v>
                  </c:pt>
                  <c:pt idx="5">
                    <c:v>1985</c:v>
                  </c:pt>
                  <c:pt idx="6">
                    <c:v>1986</c:v>
                  </c:pt>
                  <c:pt idx="7">
                    <c:v>1987</c:v>
                  </c:pt>
                  <c:pt idx="8">
                    <c:v>1988</c:v>
                  </c:pt>
                  <c:pt idx="9">
                    <c:v>1989</c:v>
                  </c:pt>
                  <c:pt idx="10">
                    <c:v>1994</c:v>
                  </c:pt>
                  <c:pt idx="11">
                    <c:v>1995</c:v>
                  </c:pt>
                  <c:pt idx="12">
                    <c:v>1996</c:v>
                  </c:pt>
                  <c:pt idx="13">
                    <c:v>1997</c:v>
                  </c:pt>
                  <c:pt idx="14">
                    <c:v>1998</c:v>
                  </c:pt>
                  <c:pt idx="15">
                    <c:v>1999</c:v>
                  </c:pt>
                  <c:pt idx="16">
                    <c:v>2011</c:v>
                  </c:pt>
                  <c:pt idx="17">
                    <c:v>2012</c:v>
                  </c:pt>
                  <c:pt idx="18">
                    <c:v>2013</c:v>
                  </c:pt>
                  <c:pt idx="19">
                    <c:v>2014</c:v>
                  </c:pt>
                  <c:pt idx="20">
                    <c:v>2015</c:v>
                  </c:pt>
                  <c:pt idx="21">
                    <c:v>2016</c:v>
                  </c:pt>
                  <c:pt idx="22">
                    <c:v>1998</c:v>
                  </c:pt>
                  <c:pt idx="23">
                    <c:v>1999</c:v>
                  </c:pt>
                  <c:pt idx="24">
                    <c:v>2000</c:v>
                  </c:pt>
                  <c:pt idx="25">
                    <c:v>2001</c:v>
                  </c:pt>
                  <c:pt idx="26">
                    <c:v>2002</c:v>
                  </c:pt>
                  <c:pt idx="27">
                    <c:v>2007</c:v>
                  </c:pt>
                  <c:pt idx="28">
                    <c:v>2008</c:v>
                  </c:pt>
                  <c:pt idx="29">
                    <c:v>1985</c:v>
                  </c:pt>
                  <c:pt idx="30">
                    <c:v>2004</c:v>
                  </c:pt>
                  <c:pt idx="31">
                    <c:v>2005</c:v>
                  </c:pt>
                  <c:pt idx="32">
                    <c:v>2006</c:v>
                  </c:pt>
                  <c:pt idx="33">
                    <c:v>2007</c:v>
                  </c:pt>
                  <c:pt idx="34">
                    <c:v>2008</c:v>
                  </c:pt>
                  <c:pt idx="35">
                    <c:v>2009</c:v>
                  </c:pt>
                  <c:pt idx="36">
                    <c:v>2010</c:v>
                  </c:pt>
                  <c:pt idx="37">
                    <c:v>2011</c:v>
                  </c:pt>
                  <c:pt idx="38">
                    <c:v>2012</c:v>
                  </c:pt>
                  <c:pt idx="39">
                    <c:v>2013</c:v>
                  </c:pt>
                  <c:pt idx="40">
                    <c:v>2014</c:v>
                  </c:pt>
                  <c:pt idx="41">
                    <c:v>1988</c:v>
                  </c:pt>
                  <c:pt idx="42">
                    <c:v>1989</c:v>
                  </c:pt>
                  <c:pt idx="43">
                    <c:v>1990</c:v>
                  </c:pt>
                  <c:pt idx="44">
                    <c:v>1991</c:v>
                  </c:pt>
                  <c:pt idx="45">
                    <c:v>1992</c:v>
                  </c:pt>
                  <c:pt idx="46">
                    <c:v>1994</c:v>
                  </c:pt>
                  <c:pt idx="47">
                    <c:v>1995</c:v>
                  </c:pt>
                  <c:pt idx="48">
                    <c:v>1996</c:v>
                  </c:pt>
                  <c:pt idx="49">
                    <c:v>1997</c:v>
                  </c:pt>
                  <c:pt idx="50">
                    <c:v>1998</c:v>
                  </c:pt>
                  <c:pt idx="51">
                    <c:v>1999</c:v>
                  </c:pt>
                  <c:pt idx="52">
                    <c:v>2000</c:v>
                  </c:pt>
                  <c:pt idx="53">
                    <c:v>2001</c:v>
                  </c:pt>
                  <c:pt idx="54">
                    <c:v>2000</c:v>
                  </c:pt>
                  <c:pt idx="55">
                    <c:v>2001</c:v>
                  </c:pt>
                  <c:pt idx="56">
                    <c:v>2002</c:v>
                  </c:pt>
                  <c:pt idx="57">
                    <c:v>2003</c:v>
                  </c:pt>
                  <c:pt idx="58">
                    <c:v>2004</c:v>
                  </c:pt>
                  <c:pt idx="59">
                    <c:v>2005</c:v>
                  </c:pt>
                  <c:pt idx="60">
                    <c:v>2006</c:v>
                  </c:pt>
                  <c:pt idx="61">
                    <c:v>2007</c:v>
                  </c:pt>
                  <c:pt idx="62">
                    <c:v>2001</c:v>
                  </c:pt>
                  <c:pt idx="63">
                    <c:v>2002</c:v>
                  </c:pt>
                  <c:pt idx="64">
                    <c:v>2003</c:v>
                  </c:pt>
                  <c:pt idx="65">
                    <c:v>2004</c:v>
                  </c:pt>
                  <c:pt idx="66">
                    <c:v>2005</c:v>
                  </c:pt>
                  <c:pt idx="67">
                    <c:v>2006</c:v>
                  </c:pt>
                  <c:pt idx="68">
                    <c:v>2007</c:v>
                  </c:pt>
                  <c:pt idx="69">
                    <c:v>1990</c:v>
                  </c:pt>
                  <c:pt idx="70">
                    <c:v>1991</c:v>
                  </c:pt>
                  <c:pt idx="71">
                    <c:v>1992</c:v>
                  </c:pt>
                  <c:pt idx="72">
                    <c:v>1993</c:v>
                  </c:pt>
                  <c:pt idx="73">
                    <c:v>1994</c:v>
                  </c:pt>
                  <c:pt idx="74">
                    <c:v>1996</c:v>
                  </c:pt>
                  <c:pt idx="75">
                    <c:v>1997</c:v>
                  </c:pt>
                  <c:pt idx="76">
                    <c:v>1998</c:v>
                  </c:pt>
                  <c:pt idx="77">
                    <c:v>1999</c:v>
                  </c:pt>
                  <c:pt idx="78">
                    <c:v>2000</c:v>
                  </c:pt>
                  <c:pt idx="79">
                    <c:v>2001</c:v>
                  </c:pt>
                  <c:pt idx="80">
                    <c:v>2002</c:v>
                  </c:pt>
                  <c:pt idx="81">
                    <c:v>1983</c:v>
                  </c:pt>
                  <c:pt idx="82">
                    <c:v>1984</c:v>
                  </c:pt>
                  <c:pt idx="83">
                    <c:v>1985</c:v>
                  </c:pt>
                  <c:pt idx="84">
                    <c:v>1986</c:v>
                  </c:pt>
                  <c:pt idx="85">
                    <c:v>1987</c:v>
                  </c:pt>
                  <c:pt idx="86">
                    <c:v>1988</c:v>
                  </c:pt>
                  <c:pt idx="87">
                    <c:v>1989</c:v>
                  </c:pt>
                  <c:pt idx="88">
                    <c:v>1990</c:v>
                  </c:pt>
                  <c:pt idx="89">
                    <c:v>1991</c:v>
                  </c:pt>
                  <c:pt idx="90">
                    <c:v>1992</c:v>
                  </c:pt>
                  <c:pt idx="91">
                    <c:v>1993</c:v>
                  </c:pt>
                  <c:pt idx="92">
                    <c:v>1994</c:v>
                  </c:pt>
                  <c:pt idx="93">
                    <c:v>1985</c:v>
                  </c:pt>
                  <c:pt idx="94">
                    <c:v>1988</c:v>
                  </c:pt>
                  <c:pt idx="95">
                    <c:v>1992</c:v>
                  </c:pt>
                  <c:pt idx="96">
                    <c:v>1994</c:v>
                  </c:pt>
                  <c:pt idx="97">
                    <c:v>1995</c:v>
                  </c:pt>
                  <c:pt idx="98">
                    <c:v>1996</c:v>
                  </c:pt>
                  <c:pt idx="99">
                    <c:v>1997</c:v>
                  </c:pt>
                  <c:pt idx="100">
                    <c:v>1998</c:v>
                  </c:pt>
                  <c:pt idx="101">
                    <c:v>1999</c:v>
                  </c:pt>
                  <c:pt idx="102">
                    <c:v>2000</c:v>
                  </c:pt>
                  <c:pt idx="103">
                    <c:v>2001</c:v>
                  </c:pt>
                  <c:pt idx="104">
                    <c:v>2002</c:v>
                  </c:pt>
                  <c:pt idx="105">
                    <c:v>2003</c:v>
                  </c:pt>
                  <c:pt idx="106">
                    <c:v>2004</c:v>
                  </c:pt>
                  <c:pt idx="107">
                    <c:v>2005</c:v>
                  </c:pt>
                  <c:pt idx="108">
                    <c:v>2006</c:v>
                  </c:pt>
                  <c:pt idx="109">
                    <c:v>2007</c:v>
                  </c:pt>
                  <c:pt idx="110">
                    <c:v>2008</c:v>
                  </c:pt>
                  <c:pt idx="111">
                    <c:v>2009</c:v>
                  </c:pt>
                  <c:pt idx="112">
                    <c:v>2010</c:v>
                  </c:pt>
                  <c:pt idx="113">
                    <c:v>2011</c:v>
                  </c:pt>
                  <c:pt idx="114">
                    <c:v>2012</c:v>
                  </c:pt>
                  <c:pt idx="115">
                    <c:v>2013</c:v>
                  </c:pt>
                  <c:pt idx="116">
                    <c:v>2014</c:v>
                  </c:pt>
                  <c:pt idx="117">
                    <c:v>2015</c:v>
                  </c:pt>
                  <c:pt idx="118">
                    <c:v>2016</c:v>
                  </c:pt>
                  <c:pt idx="119">
                    <c:v>1994</c:v>
                  </c:pt>
                  <c:pt idx="120">
                    <c:v>1995</c:v>
                  </c:pt>
                  <c:pt idx="121">
                    <c:v>1996</c:v>
                  </c:pt>
                  <c:pt idx="122">
                    <c:v>1997</c:v>
                  </c:pt>
                  <c:pt idx="123">
                    <c:v>1998</c:v>
                  </c:pt>
                  <c:pt idx="124">
                    <c:v>1999</c:v>
                  </c:pt>
                  <c:pt idx="125">
                    <c:v>2000</c:v>
                  </c:pt>
                  <c:pt idx="126">
                    <c:v>2001</c:v>
                  </c:pt>
                  <c:pt idx="127">
                    <c:v>2002</c:v>
                  </c:pt>
                  <c:pt idx="128">
                    <c:v>2003</c:v>
                  </c:pt>
                  <c:pt idx="129">
                    <c:v>2000</c:v>
                  </c:pt>
                  <c:pt idx="130">
                    <c:v>2001</c:v>
                  </c:pt>
                  <c:pt idx="131">
                    <c:v>2002</c:v>
                  </c:pt>
                  <c:pt idx="132">
                    <c:v>2003</c:v>
                  </c:pt>
                  <c:pt idx="133">
                    <c:v>2004</c:v>
                  </c:pt>
                  <c:pt idx="134">
                    <c:v>2005</c:v>
                  </c:pt>
                  <c:pt idx="135">
                    <c:v>2006</c:v>
                  </c:pt>
                  <c:pt idx="136">
                    <c:v>2007</c:v>
                  </c:pt>
                  <c:pt idx="137">
                    <c:v>2008</c:v>
                  </c:pt>
                  <c:pt idx="138">
                    <c:v>2009</c:v>
                  </c:pt>
                  <c:pt idx="139">
                    <c:v>2010</c:v>
                  </c:pt>
                  <c:pt idx="140">
                    <c:v>2011</c:v>
                  </c:pt>
                  <c:pt idx="141">
                    <c:v>2006</c:v>
                  </c:pt>
                  <c:pt idx="142">
                    <c:v>2007</c:v>
                  </c:pt>
                  <c:pt idx="143">
                    <c:v>2008</c:v>
                  </c:pt>
                  <c:pt idx="144">
                    <c:v>2009</c:v>
                  </c:pt>
                  <c:pt idx="145">
                    <c:v>2010</c:v>
                  </c:pt>
                  <c:pt idx="146">
                    <c:v>2011</c:v>
                  </c:pt>
                  <c:pt idx="147">
                    <c:v>2012</c:v>
                  </c:pt>
                  <c:pt idx="148">
                    <c:v>2013</c:v>
                  </c:pt>
                  <c:pt idx="149">
                    <c:v>2014</c:v>
                  </c:pt>
                  <c:pt idx="150">
                    <c:v>2015</c:v>
                  </c:pt>
                  <c:pt idx="151">
                    <c:v>2016</c:v>
                  </c:pt>
                  <c:pt idx="152">
                    <c:v>2013</c:v>
                  </c:pt>
                  <c:pt idx="153">
                    <c:v>2014</c:v>
                  </c:pt>
                  <c:pt idx="154">
                    <c:v>2015</c:v>
                  </c:pt>
                  <c:pt idx="155">
                    <c:v>2016</c:v>
                  </c:pt>
                  <c:pt idx="156">
                    <c:v>2004</c:v>
                  </c:pt>
                  <c:pt idx="157">
                    <c:v>2005</c:v>
                  </c:pt>
                  <c:pt idx="158">
                    <c:v>2006</c:v>
                  </c:pt>
                  <c:pt idx="159">
                    <c:v>2007</c:v>
                  </c:pt>
                  <c:pt idx="160">
                    <c:v>2008</c:v>
                  </c:pt>
                  <c:pt idx="161">
                    <c:v>2009</c:v>
                  </c:pt>
                  <c:pt idx="162">
                    <c:v>2010</c:v>
                  </c:pt>
                  <c:pt idx="163">
                    <c:v>2011</c:v>
                  </c:pt>
                  <c:pt idx="164">
                    <c:v>2012</c:v>
                  </c:pt>
                  <c:pt idx="165">
                    <c:v>2013</c:v>
                  </c:pt>
                  <c:pt idx="166">
                    <c:v>2014</c:v>
                  </c:pt>
                  <c:pt idx="167">
                    <c:v>2015</c:v>
                  </c:pt>
                  <c:pt idx="168">
                    <c:v>2011</c:v>
                  </c:pt>
                  <c:pt idx="169">
                    <c:v>2012</c:v>
                  </c:pt>
                  <c:pt idx="170">
                    <c:v>2013</c:v>
                  </c:pt>
                  <c:pt idx="171">
                    <c:v>2014</c:v>
                  </c:pt>
                  <c:pt idx="172">
                    <c:v>2015</c:v>
                  </c:pt>
                  <c:pt idx="173">
                    <c:v>2016</c:v>
                  </c:pt>
                  <c:pt idx="174">
                    <c:v>1990</c:v>
                  </c:pt>
                  <c:pt idx="175">
                    <c:v>1991</c:v>
                  </c:pt>
                  <c:pt idx="176">
                    <c:v>1992</c:v>
                  </c:pt>
                  <c:pt idx="177">
                    <c:v>1993</c:v>
                  </c:pt>
                  <c:pt idx="178">
                    <c:v>1994</c:v>
                  </c:pt>
                  <c:pt idx="179">
                    <c:v>1995</c:v>
                  </c:pt>
                  <c:pt idx="180">
                    <c:v>1996</c:v>
                  </c:pt>
                  <c:pt idx="181">
                    <c:v>1997</c:v>
                  </c:pt>
                  <c:pt idx="182">
                    <c:v>1998</c:v>
                  </c:pt>
                  <c:pt idx="183">
                    <c:v>1999</c:v>
                  </c:pt>
                  <c:pt idx="184">
                    <c:v>2006</c:v>
                  </c:pt>
                  <c:pt idx="185">
                    <c:v>2007</c:v>
                  </c:pt>
                  <c:pt idx="186">
                    <c:v>2008</c:v>
                  </c:pt>
                  <c:pt idx="187">
                    <c:v>2009</c:v>
                  </c:pt>
                  <c:pt idx="188">
                    <c:v>2010</c:v>
                  </c:pt>
                  <c:pt idx="189">
                    <c:v>2011</c:v>
                  </c:pt>
                  <c:pt idx="190">
                    <c:v>2012</c:v>
                  </c:pt>
                  <c:pt idx="191">
                    <c:v>2013</c:v>
                  </c:pt>
                  <c:pt idx="192">
                    <c:v>2014</c:v>
                  </c:pt>
                  <c:pt idx="193">
                    <c:v>2015</c:v>
                  </c:pt>
                  <c:pt idx="194">
                    <c:v>2012</c:v>
                  </c:pt>
                  <c:pt idx="195">
                    <c:v>2013</c:v>
                  </c:pt>
                  <c:pt idx="196">
                    <c:v>2014</c:v>
                  </c:pt>
                  <c:pt idx="197">
                    <c:v>2015</c:v>
                  </c:pt>
                  <c:pt idx="198">
                    <c:v>2016</c:v>
                  </c:pt>
                  <c:pt idx="199">
                    <c:v>2005</c:v>
                  </c:pt>
                  <c:pt idx="200">
                    <c:v>2006</c:v>
                  </c:pt>
                  <c:pt idx="201">
                    <c:v>2007</c:v>
                  </c:pt>
                  <c:pt idx="202">
                    <c:v>2008</c:v>
                  </c:pt>
                  <c:pt idx="203">
                    <c:v>2009</c:v>
                  </c:pt>
                  <c:pt idx="204">
                    <c:v>2010</c:v>
                  </c:pt>
                  <c:pt idx="205">
                    <c:v>2011</c:v>
                  </c:pt>
                  <c:pt idx="206">
                    <c:v>2012</c:v>
                  </c:pt>
                  <c:pt idx="207">
                    <c:v>2013</c:v>
                  </c:pt>
                  <c:pt idx="208">
                    <c:v>2014</c:v>
                  </c:pt>
                  <c:pt idx="209">
                    <c:v>2015</c:v>
                  </c:pt>
                  <c:pt idx="210">
                    <c:v>2016</c:v>
                  </c:pt>
                  <c:pt idx="211">
                    <c:v>2000</c:v>
                  </c:pt>
                  <c:pt idx="212">
                    <c:v>2001</c:v>
                  </c:pt>
                  <c:pt idx="213">
                    <c:v>2002</c:v>
                  </c:pt>
                  <c:pt idx="214">
                    <c:v>2003</c:v>
                  </c:pt>
                  <c:pt idx="215">
                    <c:v>2004</c:v>
                  </c:pt>
                  <c:pt idx="216">
                    <c:v>2005</c:v>
                  </c:pt>
                  <c:pt idx="217">
                    <c:v>2006</c:v>
                  </c:pt>
                  <c:pt idx="218">
                    <c:v>2007</c:v>
                  </c:pt>
                  <c:pt idx="219">
                    <c:v>2008</c:v>
                  </c:pt>
                  <c:pt idx="220">
                    <c:v>2013</c:v>
                  </c:pt>
                  <c:pt idx="221">
                    <c:v>2014</c:v>
                  </c:pt>
                  <c:pt idx="222">
                    <c:v>2015</c:v>
                  </c:pt>
                  <c:pt idx="223">
                    <c:v>2016</c:v>
                  </c:pt>
                </c:lvl>
                <c:lvl>
                  <c:pt idx="0">
                    <c:v>2600</c:v>
                  </c:pt>
                  <c:pt idx="10">
                    <c:v>SAT</c:v>
                  </c:pt>
                  <c:pt idx="16">
                    <c:v>3DS</c:v>
                  </c:pt>
                  <c:pt idx="22">
                    <c:v>DC</c:v>
                  </c:pt>
                  <c:pt idx="29">
                    <c:v>DS</c:v>
                  </c:pt>
                  <c:pt idx="41">
                    <c:v>GB</c:v>
                  </c:pt>
                  <c:pt idx="54">
                    <c:v>GBA</c:v>
                  </c:pt>
                  <c:pt idx="62">
                    <c:v>GC</c:v>
                  </c:pt>
                  <c:pt idx="69">
                    <c:v>GEN</c:v>
                  </c:pt>
                  <c:pt idx="74">
                    <c:v>N64</c:v>
                  </c:pt>
                  <c:pt idx="81">
                    <c:v>NES</c:v>
                  </c:pt>
                  <c:pt idx="93">
                    <c:v>PC</c:v>
                  </c:pt>
                  <c:pt idx="119">
                    <c:v>PS</c:v>
                  </c:pt>
                  <c:pt idx="129">
                    <c:v>PS2</c:v>
                  </c:pt>
                  <c:pt idx="141">
                    <c:v>PS3</c:v>
                  </c:pt>
                  <c:pt idx="152">
                    <c:v>PS4</c:v>
                  </c:pt>
                  <c:pt idx="156">
                    <c:v>PSP</c:v>
                  </c:pt>
                  <c:pt idx="168">
                    <c:v>PSV</c:v>
                  </c:pt>
                  <c:pt idx="174">
                    <c:v>SNES</c:v>
                  </c:pt>
                  <c:pt idx="184">
                    <c:v>Wii</c:v>
                  </c:pt>
                  <c:pt idx="194">
                    <c:v>WiiU</c:v>
                  </c:pt>
                  <c:pt idx="199">
                    <c:v>X360</c:v>
                  </c:pt>
                  <c:pt idx="211">
                    <c:v>XB</c:v>
                  </c:pt>
                  <c:pt idx="220">
                    <c:v>XOne</c:v>
                  </c:pt>
                </c:lvl>
              </c:multiLvlStrCache>
            </c:multiLvlStrRef>
          </c:cat>
          <c:val>
            <c:numRef>
              <c:f>'Platform sales by years'!$N$2:$N$250</c:f>
              <c:numCache>
                <c:formatCode>General</c:formatCode>
                <c:ptCount val="224"/>
                <c:pt idx="0">
                  <c:v>10.590000000000003</c:v>
                </c:pt>
                <c:pt idx="1">
                  <c:v>33.4</c:v>
                </c:pt>
                <c:pt idx="2">
                  <c:v>26.920000000000005</c:v>
                </c:pt>
                <c:pt idx="3">
                  <c:v>5.4399999999999995</c:v>
                </c:pt>
                <c:pt idx="4">
                  <c:v>0.26</c:v>
                </c:pt>
                <c:pt idx="5">
                  <c:v>0.42</c:v>
                </c:pt>
                <c:pt idx="6">
                  <c:v>0.63</c:v>
                </c:pt>
                <c:pt idx="7">
                  <c:v>1.84</c:v>
                </c:pt>
                <c:pt idx="8">
                  <c:v>0.69</c:v>
                </c:pt>
                <c:pt idx="9">
                  <c:v>0.59000000000000008</c:v>
                </c:pt>
                <c:pt idx="10">
                  <c:v>0.17</c:v>
                </c:pt>
                <c:pt idx="11">
                  <c:v>0.55000000000000004</c:v>
                </c:pt>
                <c:pt idx="12">
                  <c:v>0</c:v>
                </c:pt>
                <c:pt idx="13">
                  <c:v>0</c:v>
                </c:pt>
                <c:pt idx="14">
                  <c:v>0</c:v>
                </c:pt>
                <c:pt idx="15">
                  <c:v>0</c:v>
                </c:pt>
                <c:pt idx="16">
                  <c:v>26.97999999999999</c:v>
                </c:pt>
                <c:pt idx="17">
                  <c:v>17.04</c:v>
                </c:pt>
                <c:pt idx="18">
                  <c:v>15.329999999999998</c:v>
                </c:pt>
                <c:pt idx="19">
                  <c:v>12.03</c:v>
                </c:pt>
                <c:pt idx="20">
                  <c:v>5.8199999999999994</c:v>
                </c:pt>
                <c:pt idx="21">
                  <c:v>0.83000000000000007</c:v>
                </c:pt>
                <c:pt idx="22">
                  <c:v>1.26</c:v>
                </c:pt>
                <c:pt idx="23">
                  <c:v>1.6400000000000001</c:v>
                </c:pt>
                <c:pt idx="24">
                  <c:v>2.5300000000000002</c:v>
                </c:pt>
                <c:pt idx="25">
                  <c:v>0</c:v>
                </c:pt>
                <c:pt idx="26">
                  <c:v>0</c:v>
                </c:pt>
                <c:pt idx="27">
                  <c:v>0</c:v>
                </c:pt>
                <c:pt idx="28">
                  <c:v>0</c:v>
                </c:pt>
                <c:pt idx="29">
                  <c:v>0</c:v>
                </c:pt>
                <c:pt idx="30">
                  <c:v>8.4199999999999982</c:v>
                </c:pt>
                <c:pt idx="31">
                  <c:v>48.42</c:v>
                </c:pt>
                <c:pt idx="32">
                  <c:v>50.63000000000001</c:v>
                </c:pt>
                <c:pt idx="33">
                  <c:v>76.359999999999957</c:v>
                </c:pt>
                <c:pt idx="34">
                  <c:v>79.39999999999992</c:v>
                </c:pt>
                <c:pt idx="35">
                  <c:v>62.410000000000039</c:v>
                </c:pt>
                <c:pt idx="36">
                  <c:v>42.360000000000021</c:v>
                </c:pt>
                <c:pt idx="37">
                  <c:v>15.290000000000001</c:v>
                </c:pt>
                <c:pt idx="38">
                  <c:v>4.2100000000000009</c:v>
                </c:pt>
                <c:pt idx="39">
                  <c:v>0.72000000000000008</c:v>
                </c:pt>
                <c:pt idx="40">
                  <c:v>0.02</c:v>
                </c:pt>
                <c:pt idx="41">
                  <c:v>0.82</c:v>
                </c:pt>
                <c:pt idx="42">
                  <c:v>39.809999999999995</c:v>
                </c:pt>
                <c:pt idx="43">
                  <c:v>2.2400000000000002</c:v>
                </c:pt>
                <c:pt idx="44">
                  <c:v>1.43</c:v>
                </c:pt>
                <c:pt idx="45">
                  <c:v>13.100000000000001</c:v>
                </c:pt>
                <c:pt idx="46">
                  <c:v>6.03</c:v>
                </c:pt>
                <c:pt idx="47">
                  <c:v>0.69</c:v>
                </c:pt>
                <c:pt idx="48">
                  <c:v>12.66</c:v>
                </c:pt>
                <c:pt idx="49">
                  <c:v>2.09</c:v>
                </c:pt>
                <c:pt idx="50">
                  <c:v>9.44</c:v>
                </c:pt>
                <c:pt idx="51">
                  <c:v>16.21</c:v>
                </c:pt>
                <c:pt idx="52">
                  <c:v>6.3900000000000006</c:v>
                </c:pt>
                <c:pt idx="53">
                  <c:v>2.73</c:v>
                </c:pt>
                <c:pt idx="54">
                  <c:v>0.05</c:v>
                </c:pt>
                <c:pt idx="55">
                  <c:v>36.240000000000016</c:v>
                </c:pt>
                <c:pt idx="56">
                  <c:v>43.019999999999982</c:v>
                </c:pt>
                <c:pt idx="57">
                  <c:v>33.530000000000008</c:v>
                </c:pt>
                <c:pt idx="58">
                  <c:v>44.430000000000021</c:v>
                </c:pt>
                <c:pt idx="59">
                  <c:v>21.70000000000001</c:v>
                </c:pt>
                <c:pt idx="60">
                  <c:v>2.6999999999999975</c:v>
                </c:pt>
                <c:pt idx="61">
                  <c:v>2.4499999999999997</c:v>
                </c:pt>
                <c:pt idx="62">
                  <c:v>16.91</c:v>
                </c:pt>
                <c:pt idx="63">
                  <c:v>34.710000000000015</c:v>
                </c:pt>
                <c:pt idx="64">
                  <c:v>32.639999999999993</c:v>
                </c:pt>
                <c:pt idx="65">
                  <c:v>19.670000000000019</c:v>
                </c:pt>
                <c:pt idx="66">
                  <c:v>19.249999999999993</c:v>
                </c:pt>
                <c:pt idx="67">
                  <c:v>8.51</c:v>
                </c:pt>
                <c:pt idx="68">
                  <c:v>0.21</c:v>
                </c:pt>
                <c:pt idx="69">
                  <c:v>1.86</c:v>
                </c:pt>
                <c:pt idx="70">
                  <c:v>3.03</c:v>
                </c:pt>
                <c:pt idx="71">
                  <c:v>9.17</c:v>
                </c:pt>
                <c:pt idx="72">
                  <c:v>0</c:v>
                </c:pt>
                <c:pt idx="73">
                  <c:v>5.21</c:v>
                </c:pt>
                <c:pt idx="74">
                  <c:v>21.029999999999998</c:v>
                </c:pt>
                <c:pt idx="75">
                  <c:v>25.839999999999993</c:v>
                </c:pt>
                <c:pt idx="76">
                  <c:v>31.389999999999986</c:v>
                </c:pt>
                <c:pt idx="77">
                  <c:v>38.770000000000017</c:v>
                </c:pt>
                <c:pt idx="78">
                  <c:v>19.739999999999995</c:v>
                </c:pt>
                <c:pt idx="79">
                  <c:v>2.08</c:v>
                </c:pt>
                <c:pt idx="80">
                  <c:v>0.06</c:v>
                </c:pt>
                <c:pt idx="81">
                  <c:v>2.3200000000000003</c:v>
                </c:pt>
                <c:pt idx="82">
                  <c:v>33.020000000000003</c:v>
                </c:pt>
                <c:pt idx="83">
                  <c:v>33.309999999999995</c:v>
                </c:pt>
                <c:pt idx="84">
                  <c:v>11.870000000000001</c:v>
                </c:pt>
                <c:pt idx="85">
                  <c:v>6.620000000000001</c:v>
                </c:pt>
                <c:pt idx="86">
                  <c:v>22.36</c:v>
                </c:pt>
                <c:pt idx="87">
                  <c:v>4.75</c:v>
                </c:pt>
                <c:pt idx="88">
                  <c:v>6.08</c:v>
                </c:pt>
                <c:pt idx="89">
                  <c:v>2.83</c:v>
                </c:pt>
                <c:pt idx="90">
                  <c:v>0.84000000000000008</c:v>
                </c:pt>
                <c:pt idx="91">
                  <c:v>1.9400000000000002</c:v>
                </c:pt>
                <c:pt idx="92">
                  <c:v>0</c:v>
                </c:pt>
                <c:pt idx="93">
                  <c:v>0</c:v>
                </c:pt>
                <c:pt idx="94">
                  <c:v>0</c:v>
                </c:pt>
                <c:pt idx="95">
                  <c:v>1.24</c:v>
                </c:pt>
                <c:pt idx="96">
                  <c:v>5.5499999999999989</c:v>
                </c:pt>
                <c:pt idx="97">
                  <c:v>1.71</c:v>
                </c:pt>
                <c:pt idx="98">
                  <c:v>5.56</c:v>
                </c:pt>
                <c:pt idx="99">
                  <c:v>8.76</c:v>
                </c:pt>
                <c:pt idx="100">
                  <c:v>3.05</c:v>
                </c:pt>
                <c:pt idx="101">
                  <c:v>3.5</c:v>
                </c:pt>
                <c:pt idx="102">
                  <c:v>3.03</c:v>
                </c:pt>
                <c:pt idx="103">
                  <c:v>4.08</c:v>
                </c:pt>
                <c:pt idx="104">
                  <c:v>5.0299999999999985</c:v>
                </c:pt>
                <c:pt idx="105">
                  <c:v>3.3899999999999988</c:v>
                </c:pt>
                <c:pt idx="106">
                  <c:v>2.5299999999999989</c:v>
                </c:pt>
                <c:pt idx="107">
                  <c:v>1.3800000000000001</c:v>
                </c:pt>
                <c:pt idx="108">
                  <c:v>0.60000000000000009</c:v>
                </c:pt>
                <c:pt idx="109">
                  <c:v>2.7599999999999962</c:v>
                </c:pt>
                <c:pt idx="110">
                  <c:v>0.57000000000000006</c:v>
                </c:pt>
                <c:pt idx="111">
                  <c:v>1.3300000000000003</c:v>
                </c:pt>
                <c:pt idx="112">
                  <c:v>9.1299999999999955</c:v>
                </c:pt>
                <c:pt idx="113">
                  <c:v>10.669999999999995</c:v>
                </c:pt>
                <c:pt idx="114">
                  <c:v>7.9499999999999993</c:v>
                </c:pt>
                <c:pt idx="115">
                  <c:v>3.8400000000000003</c:v>
                </c:pt>
                <c:pt idx="116">
                  <c:v>3.4</c:v>
                </c:pt>
                <c:pt idx="117">
                  <c:v>2.2000000000000002</c:v>
                </c:pt>
                <c:pt idx="118">
                  <c:v>0.84000000000000008</c:v>
                </c:pt>
                <c:pt idx="119">
                  <c:v>1.7600000000000005</c:v>
                </c:pt>
                <c:pt idx="120">
                  <c:v>14.609999999999991</c:v>
                </c:pt>
                <c:pt idx="121">
                  <c:v>45.389999999999993</c:v>
                </c:pt>
                <c:pt idx="122">
                  <c:v>58.060000000000009</c:v>
                </c:pt>
                <c:pt idx="123">
                  <c:v>83.220000000000013</c:v>
                </c:pt>
                <c:pt idx="124">
                  <c:v>65.940000000000069</c:v>
                </c:pt>
                <c:pt idx="125">
                  <c:v>45.93</c:v>
                </c:pt>
                <c:pt idx="126">
                  <c:v>15.839999999999996</c:v>
                </c:pt>
                <c:pt idx="127">
                  <c:v>2.7799999999999994</c:v>
                </c:pt>
                <c:pt idx="128">
                  <c:v>1.1499999999999999</c:v>
                </c:pt>
                <c:pt idx="129">
                  <c:v>16.080000000000005</c:v>
                </c:pt>
                <c:pt idx="130">
                  <c:v>79.489999999999952</c:v>
                </c:pt>
                <c:pt idx="131">
                  <c:v>96.539999999999978</c:v>
                </c:pt>
                <c:pt idx="132">
                  <c:v>83.54</c:v>
                </c:pt>
                <c:pt idx="133">
                  <c:v>96.77999999999993</c:v>
                </c:pt>
                <c:pt idx="134">
                  <c:v>85.600000000000037</c:v>
                </c:pt>
                <c:pt idx="135">
                  <c:v>49.93</c:v>
                </c:pt>
                <c:pt idx="136">
                  <c:v>32.050000000000004</c:v>
                </c:pt>
                <c:pt idx="137">
                  <c:v>21.23</c:v>
                </c:pt>
                <c:pt idx="138">
                  <c:v>9.360000000000003</c:v>
                </c:pt>
                <c:pt idx="139">
                  <c:v>2.1899999999999995</c:v>
                </c:pt>
                <c:pt idx="140">
                  <c:v>0.13</c:v>
                </c:pt>
                <c:pt idx="141">
                  <c:v>8.83</c:v>
                </c:pt>
                <c:pt idx="142">
                  <c:v>32.15</c:v>
                </c:pt>
                <c:pt idx="143">
                  <c:v>57.179999999999993</c:v>
                </c:pt>
                <c:pt idx="144">
                  <c:v>62.630000000000024</c:v>
                </c:pt>
                <c:pt idx="145">
                  <c:v>60.92</c:v>
                </c:pt>
                <c:pt idx="146">
                  <c:v>64.800000000000026</c:v>
                </c:pt>
                <c:pt idx="147">
                  <c:v>39.799999999999997</c:v>
                </c:pt>
                <c:pt idx="148">
                  <c:v>41.310000000000009</c:v>
                </c:pt>
                <c:pt idx="149">
                  <c:v>16.119999999999997</c:v>
                </c:pt>
                <c:pt idx="150">
                  <c:v>4.7599999999999971</c:v>
                </c:pt>
                <c:pt idx="151">
                  <c:v>0.4</c:v>
                </c:pt>
                <c:pt idx="152">
                  <c:v>10.09</c:v>
                </c:pt>
                <c:pt idx="153">
                  <c:v>34.090000000000003</c:v>
                </c:pt>
                <c:pt idx="154">
                  <c:v>40.760000000000055</c:v>
                </c:pt>
                <c:pt idx="155">
                  <c:v>11.859999999999992</c:v>
                </c:pt>
                <c:pt idx="156">
                  <c:v>2.2499999999999991</c:v>
                </c:pt>
                <c:pt idx="157">
                  <c:v>24.480000000000004</c:v>
                </c:pt>
                <c:pt idx="158">
                  <c:v>27.990000000000006</c:v>
                </c:pt>
                <c:pt idx="159">
                  <c:v>18.460000000000004</c:v>
                </c:pt>
                <c:pt idx="160">
                  <c:v>11.720000000000004</c:v>
                </c:pt>
                <c:pt idx="161">
                  <c:v>12.610000000000001</c:v>
                </c:pt>
                <c:pt idx="162">
                  <c:v>7.4</c:v>
                </c:pt>
                <c:pt idx="163">
                  <c:v>2.0499999999999998</c:v>
                </c:pt>
                <c:pt idx="164">
                  <c:v>0.13</c:v>
                </c:pt>
                <c:pt idx="165">
                  <c:v>0</c:v>
                </c:pt>
                <c:pt idx="166">
                  <c:v>0</c:v>
                </c:pt>
                <c:pt idx="167">
                  <c:v>0</c:v>
                </c:pt>
                <c:pt idx="168">
                  <c:v>1.7200000000000002</c:v>
                </c:pt>
                <c:pt idx="169">
                  <c:v>6.9199999999999964</c:v>
                </c:pt>
                <c:pt idx="170">
                  <c:v>3.4899999999999989</c:v>
                </c:pt>
                <c:pt idx="171">
                  <c:v>3.2099999999999986</c:v>
                </c:pt>
                <c:pt idx="172">
                  <c:v>0.54000000000000015</c:v>
                </c:pt>
                <c:pt idx="173">
                  <c:v>0.19</c:v>
                </c:pt>
                <c:pt idx="174">
                  <c:v>15.28</c:v>
                </c:pt>
                <c:pt idx="175">
                  <c:v>5.4700000000000006</c:v>
                </c:pt>
                <c:pt idx="176">
                  <c:v>9.52</c:v>
                </c:pt>
                <c:pt idx="177">
                  <c:v>12.180000000000001</c:v>
                </c:pt>
                <c:pt idx="178">
                  <c:v>9.43</c:v>
                </c:pt>
                <c:pt idx="179">
                  <c:v>7.2600000000000007</c:v>
                </c:pt>
                <c:pt idx="180">
                  <c:v>2.09</c:v>
                </c:pt>
                <c:pt idx="181">
                  <c:v>0</c:v>
                </c:pt>
                <c:pt idx="182">
                  <c:v>0</c:v>
                </c:pt>
                <c:pt idx="183">
                  <c:v>0</c:v>
                </c:pt>
                <c:pt idx="184">
                  <c:v>71.300000000000026</c:v>
                </c:pt>
                <c:pt idx="185">
                  <c:v>84.210000000000022</c:v>
                </c:pt>
                <c:pt idx="186">
                  <c:v>98.770000000000095</c:v>
                </c:pt>
                <c:pt idx="187">
                  <c:v>116.53999999999994</c:v>
                </c:pt>
                <c:pt idx="188">
                  <c:v>74.980000000000103</c:v>
                </c:pt>
                <c:pt idx="189">
                  <c:v>32.719999999999978</c:v>
                </c:pt>
                <c:pt idx="190">
                  <c:v>11.459999999999999</c:v>
                </c:pt>
                <c:pt idx="191">
                  <c:v>4.9099999999999993</c:v>
                </c:pt>
                <c:pt idx="192">
                  <c:v>1.82</c:v>
                </c:pt>
                <c:pt idx="193">
                  <c:v>0.57000000000000006</c:v>
                </c:pt>
                <c:pt idx="194">
                  <c:v>9.129999999999999</c:v>
                </c:pt>
                <c:pt idx="195">
                  <c:v>10.15</c:v>
                </c:pt>
                <c:pt idx="196">
                  <c:v>10.78</c:v>
                </c:pt>
                <c:pt idx="197">
                  <c:v>6.7700000000000014</c:v>
                </c:pt>
                <c:pt idx="198">
                  <c:v>1.49</c:v>
                </c:pt>
                <c:pt idx="199">
                  <c:v>6.8900000000000006</c:v>
                </c:pt>
                <c:pt idx="200">
                  <c:v>35.159999999999997</c:v>
                </c:pt>
                <c:pt idx="201">
                  <c:v>62.949999999999967</c:v>
                </c:pt>
                <c:pt idx="202">
                  <c:v>82.44000000000004</c:v>
                </c:pt>
                <c:pt idx="203">
                  <c:v>73.969999999999985</c:v>
                </c:pt>
                <c:pt idx="204">
                  <c:v>107.20999999999997</c:v>
                </c:pt>
                <c:pt idx="205">
                  <c:v>86.699999999999974</c:v>
                </c:pt>
                <c:pt idx="206">
                  <c:v>58.320000000000007</c:v>
                </c:pt>
                <c:pt idx="207">
                  <c:v>53.129999999999981</c:v>
                </c:pt>
                <c:pt idx="208">
                  <c:v>20.090000000000007</c:v>
                </c:pt>
                <c:pt idx="209">
                  <c:v>7.1099999999999985</c:v>
                </c:pt>
                <c:pt idx="210">
                  <c:v>0.36000000000000004</c:v>
                </c:pt>
                <c:pt idx="211">
                  <c:v>0.74</c:v>
                </c:pt>
                <c:pt idx="212">
                  <c:v>16.61</c:v>
                </c:pt>
                <c:pt idx="213">
                  <c:v>34.049999999999976</c:v>
                </c:pt>
                <c:pt idx="214">
                  <c:v>39.340000000000032</c:v>
                </c:pt>
                <c:pt idx="215">
                  <c:v>48.470000000000027</c:v>
                </c:pt>
                <c:pt idx="216">
                  <c:v>34.840000000000003</c:v>
                </c:pt>
                <c:pt idx="217">
                  <c:v>7.4699999999999962</c:v>
                </c:pt>
                <c:pt idx="218">
                  <c:v>0.41</c:v>
                </c:pt>
                <c:pt idx="219">
                  <c:v>0.13</c:v>
                </c:pt>
                <c:pt idx="220">
                  <c:v>11.799999999999997</c:v>
                </c:pt>
                <c:pt idx="221">
                  <c:v>30.409999999999993</c:v>
                </c:pt>
                <c:pt idx="222">
                  <c:v>34.289999999999992</c:v>
                </c:pt>
                <c:pt idx="223">
                  <c:v>6.6899999999999968</c:v>
                </c:pt>
              </c:numCache>
            </c:numRef>
          </c:val>
          <c:extLst>
            <c:ext xmlns:c16="http://schemas.microsoft.com/office/drawing/2014/chart" uri="{C3380CC4-5D6E-409C-BE32-E72D297353CC}">
              <c16:uniqueId val="{00000000-CAA8-4387-BDAF-89DB84B5C98A}"/>
            </c:ext>
          </c:extLst>
        </c:ser>
        <c:ser>
          <c:idx val="1"/>
          <c:order val="1"/>
          <c:tx>
            <c:strRef>
              <c:f>'Platform sales by years'!$O$1</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years'!$M$2:$M$250</c:f>
              <c:multiLvlStrCache>
                <c:ptCount val="224"/>
                <c:lvl>
                  <c:pt idx="0">
                    <c:v>1980</c:v>
                  </c:pt>
                  <c:pt idx="1">
                    <c:v>1981</c:v>
                  </c:pt>
                  <c:pt idx="2">
                    <c:v>1982</c:v>
                  </c:pt>
                  <c:pt idx="3">
                    <c:v>1983</c:v>
                  </c:pt>
                  <c:pt idx="4">
                    <c:v>1984</c:v>
                  </c:pt>
                  <c:pt idx="5">
                    <c:v>1985</c:v>
                  </c:pt>
                  <c:pt idx="6">
                    <c:v>1986</c:v>
                  </c:pt>
                  <c:pt idx="7">
                    <c:v>1987</c:v>
                  </c:pt>
                  <c:pt idx="8">
                    <c:v>1988</c:v>
                  </c:pt>
                  <c:pt idx="9">
                    <c:v>1989</c:v>
                  </c:pt>
                  <c:pt idx="10">
                    <c:v>1994</c:v>
                  </c:pt>
                  <c:pt idx="11">
                    <c:v>1995</c:v>
                  </c:pt>
                  <c:pt idx="12">
                    <c:v>1996</c:v>
                  </c:pt>
                  <c:pt idx="13">
                    <c:v>1997</c:v>
                  </c:pt>
                  <c:pt idx="14">
                    <c:v>1998</c:v>
                  </c:pt>
                  <c:pt idx="15">
                    <c:v>1999</c:v>
                  </c:pt>
                  <c:pt idx="16">
                    <c:v>2011</c:v>
                  </c:pt>
                  <c:pt idx="17">
                    <c:v>2012</c:v>
                  </c:pt>
                  <c:pt idx="18">
                    <c:v>2013</c:v>
                  </c:pt>
                  <c:pt idx="19">
                    <c:v>2014</c:v>
                  </c:pt>
                  <c:pt idx="20">
                    <c:v>2015</c:v>
                  </c:pt>
                  <c:pt idx="21">
                    <c:v>2016</c:v>
                  </c:pt>
                  <c:pt idx="22">
                    <c:v>1998</c:v>
                  </c:pt>
                  <c:pt idx="23">
                    <c:v>1999</c:v>
                  </c:pt>
                  <c:pt idx="24">
                    <c:v>2000</c:v>
                  </c:pt>
                  <c:pt idx="25">
                    <c:v>2001</c:v>
                  </c:pt>
                  <c:pt idx="26">
                    <c:v>2002</c:v>
                  </c:pt>
                  <c:pt idx="27">
                    <c:v>2007</c:v>
                  </c:pt>
                  <c:pt idx="28">
                    <c:v>2008</c:v>
                  </c:pt>
                  <c:pt idx="29">
                    <c:v>1985</c:v>
                  </c:pt>
                  <c:pt idx="30">
                    <c:v>2004</c:v>
                  </c:pt>
                  <c:pt idx="31">
                    <c:v>2005</c:v>
                  </c:pt>
                  <c:pt idx="32">
                    <c:v>2006</c:v>
                  </c:pt>
                  <c:pt idx="33">
                    <c:v>2007</c:v>
                  </c:pt>
                  <c:pt idx="34">
                    <c:v>2008</c:v>
                  </c:pt>
                  <c:pt idx="35">
                    <c:v>2009</c:v>
                  </c:pt>
                  <c:pt idx="36">
                    <c:v>2010</c:v>
                  </c:pt>
                  <c:pt idx="37">
                    <c:v>2011</c:v>
                  </c:pt>
                  <c:pt idx="38">
                    <c:v>2012</c:v>
                  </c:pt>
                  <c:pt idx="39">
                    <c:v>2013</c:v>
                  </c:pt>
                  <c:pt idx="40">
                    <c:v>2014</c:v>
                  </c:pt>
                  <c:pt idx="41">
                    <c:v>1988</c:v>
                  </c:pt>
                  <c:pt idx="42">
                    <c:v>1989</c:v>
                  </c:pt>
                  <c:pt idx="43">
                    <c:v>1990</c:v>
                  </c:pt>
                  <c:pt idx="44">
                    <c:v>1991</c:v>
                  </c:pt>
                  <c:pt idx="45">
                    <c:v>1992</c:v>
                  </c:pt>
                  <c:pt idx="46">
                    <c:v>1994</c:v>
                  </c:pt>
                  <c:pt idx="47">
                    <c:v>1995</c:v>
                  </c:pt>
                  <c:pt idx="48">
                    <c:v>1996</c:v>
                  </c:pt>
                  <c:pt idx="49">
                    <c:v>1997</c:v>
                  </c:pt>
                  <c:pt idx="50">
                    <c:v>1998</c:v>
                  </c:pt>
                  <c:pt idx="51">
                    <c:v>1999</c:v>
                  </c:pt>
                  <c:pt idx="52">
                    <c:v>2000</c:v>
                  </c:pt>
                  <c:pt idx="53">
                    <c:v>2001</c:v>
                  </c:pt>
                  <c:pt idx="54">
                    <c:v>2000</c:v>
                  </c:pt>
                  <c:pt idx="55">
                    <c:v>2001</c:v>
                  </c:pt>
                  <c:pt idx="56">
                    <c:v>2002</c:v>
                  </c:pt>
                  <c:pt idx="57">
                    <c:v>2003</c:v>
                  </c:pt>
                  <c:pt idx="58">
                    <c:v>2004</c:v>
                  </c:pt>
                  <c:pt idx="59">
                    <c:v>2005</c:v>
                  </c:pt>
                  <c:pt idx="60">
                    <c:v>2006</c:v>
                  </c:pt>
                  <c:pt idx="61">
                    <c:v>2007</c:v>
                  </c:pt>
                  <c:pt idx="62">
                    <c:v>2001</c:v>
                  </c:pt>
                  <c:pt idx="63">
                    <c:v>2002</c:v>
                  </c:pt>
                  <c:pt idx="64">
                    <c:v>2003</c:v>
                  </c:pt>
                  <c:pt idx="65">
                    <c:v>2004</c:v>
                  </c:pt>
                  <c:pt idx="66">
                    <c:v>2005</c:v>
                  </c:pt>
                  <c:pt idx="67">
                    <c:v>2006</c:v>
                  </c:pt>
                  <c:pt idx="68">
                    <c:v>2007</c:v>
                  </c:pt>
                  <c:pt idx="69">
                    <c:v>1990</c:v>
                  </c:pt>
                  <c:pt idx="70">
                    <c:v>1991</c:v>
                  </c:pt>
                  <c:pt idx="71">
                    <c:v>1992</c:v>
                  </c:pt>
                  <c:pt idx="72">
                    <c:v>1993</c:v>
                  </c:pt>
                  <c:pt idx="73">
                    <c:v>1994</c:v>
                  </c:pt>
                  <c:pt idx="74">
                    <c:v>1996</c:v>
                  </c:pt>
                  <c:pt idx="75">
                    <c:v>1997</c:v>
                  </c:pt>
                  <c:pt idx="76">
                    <c:v>1998</c:v>
                  </c:pt>
                  <c:pt idx="77">
                    <c:v>1999</c:v>
                  </c:pt>
                  <c:pt idx="78">
                    <c:v>2000</c:v>
                  </c:pt>
                  <c:pt idx="79">
                    <c:v>2001</c:v>
                  </c:pt>
                  <c:pt idx="80">
                    <c:v>2002</c:v>
                  </c:pt>
                  <c:pt idx="81">
                    <c:v>1983</c:v>
                  </c:pt>
                  <c:pt idx="82">
                    <c:v>1984</c:v>
                  </c:pt>
                  <c:pt idx="83">
                    <c:v>1985</c:v>
                  </c:pt>
                  <c:pt idx="84">
                    <c:v>1986</c:v>
                  </c:pt>
                  <c:pt idx="85">
                    <c:v>1987</c:v>
                  </c:pt>
                  <c:pt idx="86">
                    <c:v>1988</c:v>
                  </c:pt>
                  <c:pt idx="87">
                    <c:v>1989</c:v>
                  </c:pt>
                  <c:pt idx="88">
                    <c:v>1990</c:v>
                  </c:pt>
                  <c:pt idx="89">
                    <c:v>1991</c:v>
                  </c:pt>
                  <c:pt idx="90">
                    <c:v>1992</c:v>
                  </c:pt>
                  <c:pt idx="91">
                    <c:v>1993</c:v>
                  </c:pt>
                  <c:pt idx="92">
                    <c:v>1994</c:v>
                  </c:pt>
                  <c:pt idx="93">
                    <c:v>1985</c:v>
                  </c:pt>
                  <c:pt idx="94">
                    <c:v>1988</c:v>
                  </c:pt>
                  <c:pt idx="95">
                    <c:v>1992</c:v>
                  </c:pt>
                  <c:pt idx="96">
                    <c:v>1994</c:v>
                  </c:pt>
                  <c:pt idx="97">
                    <c:v>1995</c:v>
                  </c:pt>
                  <c:pt idx="98">
                    <c:v>1996</c:v>
                  </c:pt>
                  <c:pt idx="99">
                    <c:v>1997</c:v>
                  </c:pt>
                  <c:pt idx="100">
                    <c:v>1998</c:v>
                  </c:pt>
                  <c:pt idx="101">
                    <c:v>1999</c:v>
                  </c:pt>
                  <c:pt idx="102">
                    <c:v>2000</c:v>
                  </c:pt>
                  <c:pt idx="103">
                    <c:v>2001</c:v>
                  </c:pt>
                  <c:pt idx="104">
                    <c:v>2002</c:v>
                  </c:pt>
                  <c:pt idx="105">
                    <c:v>2003</c:v>
                  </c:pt>
                  <c:pt idx="106">
                    <c:v>2004</c:v>
                  </c:pt>
                  <c:pt idx="107">
                    <c:v>2005</c:v>
                  </c:pt>
                  <c:pt idx="108">
                    <c:v>2006</c:v>
                  </c:pt>
                  <c:pt idx="109">
                    <c:v>2007</c:v>
                  </c:pt>
                  <c:pt idx="110">
                    <c:v>2008</c:v>
                  </c:pt>
                  <c:pt idx="111">
                    <c:v>2009</c:v>
                  </c:pt>
                  <c:pt idx="112">
                    <c:v>2010</c:v>
                  </c:pt>
                  <c:pt idx="113">
                    <c:v>2011</c:v>
                  </c:pt>
                  <c:pt idx="114">
                    <c:v>2012</c:v>
                  </c:pt>
                  <c:pt idx="115">
                    <c:v>2013</c:v>
                  </c:pt>
                  <c:pt idx="116">
                    <c:v>2014</c:v>
                  </c:pt>
                  <c:pt idx="117">
                    <c:v>2015</c:v>
                  </c:pt>
                  <c:pt idx="118">
                    <c:v>2016</c:v>
                  </c:pt>
                  <c:pt idx="119">
                    <c:v>1994</c:v>
                  </c:pt>
                  <c:pt idx="120">
                    <c:v>1995</c:v>
                  </c:pt>
                  <c:pt idx="121">
                    <c:v>1996</c:v>
                  </c:pt>
                  <c:pt idx="122">
                    <c:v>1997</c:v>
                  </c:pt>
                  <c:pt idx="123">
                    <c:v>1998</c:v>
                  </c:pt>
                  <c:pt idx="124">
                    <c:v>1999</c:v>
                  </c:pt>
                  <c:pt idx="125">
                    <c:v>2000</c:v>
                  </c:pt>
                  <c:pt idx="126">
                    <c:v>2001</c:v>
                  </c:pt>
                  <c:pt idx="127">
                    <c:v>2002</c:v>
                  </c:pt>
                  <c:pt idx="128">
                    <c:v>2003</c:v>
                  </c:pt>
                  <c:pt idx="129">
                    <c:v>2000</c:v>
                  </c:pt>
                  <c:pt idx="130">
                    <c:v>2001</c:v>
                  </c:pt>
                  <c:pt idx="131">
                    <c:v>2002</c:v>
                  </c:pt>
                  <c:pt idx="132">
                    <c:v>2003</c:v>
                  </c:pt>
                  <c:pt idx="133">
                    <c:v>2004</c:v>
                  </c:pt>
                  <c:pt idx="134">
                    <c:v>2005</c:v>
                  </c:pt>
                  <c:pt idx="135">
                    <c:v>2006</c:v>
                  </c:pt>
                  <c:pt idx="136">
                    <c:v>2007</c:v>
                  </c:pt>
                  <c:pt idx="137">
                    <c:v>2008</c:v>
                  </c:pt>
                  <c:pt idx="138">
                    <c:v>2009</c:v>
                  </c:pt>
                  <c:pt idx="139">
                    <c:v>2010</c:v>
                  </c:pt>
                  <c:pt idx="140">
                    <c:v>2011</c:v>
                  </c:pt>
                  <c:pt idx="141">
                    <c:v>2006</c:v>
                  </c:pt>
                  <c:pt idx="142">
                    <c:v>2007</c:v>
                  </c:pt>
                  <c:pt idx="143">
                    <c:v>2008</c:v>
                  </c:pt>
                  <c:pt idx="144">
                    <c:v>2009</c:v>
                  </c:pt>
                  <c:pt idx="145">
                    <c:v>2010</c:v>
                  </c:pt>
                  <c:pt idx="146">
                    <c:v>2011</c:v>
                  </c:pt>
                  <c:pt idx="147">
                    <c:v>2012</c:v>
                  </c:pt>
                  <c:pt idx="148">
                    <c:v>2013</c:v>
                  </c:pt>
                  <c:pt idx="149">
                    <c:v>2014</c:v>
                  </c:pt>
                  <c:pt idx="150">
                    <c:v>2015</c:v>
                  </c:pt>
                  <c:pt idx="151">
                    <c:v>2016</c:v>
                  </c:pt>
                  <c:pt idx="152">
                    <c:v>2013</c:v>
                  </c:pt>
                  <c:pt idx="153">
                    <c:v>2014</c:v>
                  </c:pt>
                  <c:pt idx="154">
                    <c:v>2015</c:v>
                  </c:pt>
                  <c:pt idx="155">
                    <c:v>2016</c:v>
                  </c:pt>
                  <c:pt idx="156">
                    <c:v>2004</c:v>
                  </c:pt>
                  <c:pt idx="157">
                    <c:v>2005</c:v>
                  </c:pt>
                  <c:pt idx="158">
                    <c:v>2006</c:v>
                  </c:pt>
                  <c:pt idx="159">
                    <c:v>2007</c:v>
                  </c:pt>
                  <c:pt idx="160">
                    <c:v>2008</c:v>
                  </c:pt>
                  <c:pt idx="161">
                    <c:v>2009</c:v>
                  </c:pt>
                  <c:pt idx="162">
                    <c:v>2010</c:v>
                  </c:pt>
                  <c:pt idx="163">
                    <c:v>2011</c:v>
                  </c:pt>
                  <c:pt idx="164">
                    <c:v>2012</c:v>
                  </c:pt>
                  <c:pt idx="165">
                    <c:v>2013</c:v>
                  </c:pt>
                  <c:pt idx="166">
                    <c:v>2014</c:v>
                  </c:pt>
                  <c:pt idx="167">
                    <c:v>2015</c:v>
                  </c:pt>
                  <c:pt idx="168">
                    <c:v>2011</c:v>
                  </c:pt>
                  <c:pt idx="169">
                    <c:v>2012</c:v>
                  </c:pt>
                  <c:pt idx="170">
                    <c:v>2013</c:v>
                  </c:pt>
                  <c:pt idx="171">
                    <c:v>2014</c:v>
                  </c:pt>
                  <c:pt idx="172">
                    <c:v>2015</c:v>
                  </c:pt>
                  <c:pt idx="173">
                    <c:v>2016</c:v>
                  </c:pt>
                  <c:pt idx="174">
                    <c:v>1990</c:v>
                  </c:pt>
                  <c:pt idx="175">
                    <c:v>1991</c:v>
                  </c:pt>
                  <c:pt idx="176">
                    <c:v>1992</c:v>
                  </c:pt>
                  <c:pt idx="177">
                    <c:v>1993</c:v>
                  </c:pt>
                  <c:pt idx="178">
                    <c:v>1994</c:v>
                  </c:pt>
                  <c:pt idx="179">
                    <c:v>1995</c:v>
                  </c:pt>
                  <c:pt idx="180">
                    <c:v>1996</c:v>
                  </c:pt>
                  <c:pt idx="181">
                    <c:v>1997</c:v>
                  </c:pt>
                  <c:pt idx="182">
                    <c:v>1998</c:v>
                  </c:pt>
                  <c:pt idx="183">
                    <c:v>1999</c:v>
                  </c:pt>
                  <c:pt idx="184">
                    <c:v>2006</c:v>
                  </c:pt>
                  <c:pt idx="185">
                    <c:v>2007</c:v>
                  </c:pt>
                  <c:pt idx="186">
                    <c:v>2008</c:v>
                  </c:pt>
                  <c:pt idx="187">
                    <c:v>2009</c:v>
                  </c:pt>
                  <c:pt idx="188">
                    <c:v>2010</c:v>
                  </c:pt>
                  <c:pt idx="189">
                    <c:v>2011</c:v>
                  </c:pt>
                  <c:pt idx="190">
                    <c:v>2012</c:v>
                  </c:pt>
                  <c:pt idx="191">
                    <c:v>2013</c:v>
                  </c:pt>
                  <c:pt idx="192">
                    <c:v>2014</c:v>
                  </c:pt>
                  <c:pt idx="193">
                    <c:v>2015</c:v>
                  </c:pt>
                  <c:pt idx="194">
                    <c:v>2012</c:v>
                  </c:pt>
                  <c:pt idx="195">
                    <c:v>2013</c:v>
                  </c:pt>
                  <c:pt idx="196">
                    <c:v>2014</c:v>
                  </c:pt>
                  <c:pt idx="197">
                    <c:v>2015</c:v>
                  </c:pt>
                  <c:pt idx="198">
                    <c:v>2016</c:v>
                  </c:pt>
                  <c:pt idx="199">
                    <c:v>2005</c:v>
                  </c:pt>
                  <c:pt idx="200">
                    <c:v>2006</c:v>
                  </c:pt>
                  <c:pt idx="201">
                    <c:v>2007</c:v>
                  </c:pt>
                  <c:pt idx="202">
                    <c:v>2008</c:v>
                  </c:pt>
                  <c:pt idx="203">
                    <c:v>2009</c:v>
                  </c:pt>
                  <c:pt idx="204">
                    <c:v>2010</c:v>
                  </c:pt>
                  <c:pt idx="205">
                    <c:v>2011</c:v>
                  </c:pt>
                  <c:pt idx="206">
                    <c:v>2012</c:v>
                  </c:pt>
                  <c:pt idx="207">
                    <c:v>2013</c:v>
                  </c:pt>
                  <c:pt idx="208">
                    <c:v>2014</c:v>
                  </c:pt>
                  <c:pt idx="209">
                    <c:v>2015</c:v>
                  </c:pt>
                  <c:pt idx="210">
                    <c:v>2016</c:v>
                  </c:pt>
                  <c:pt idx="211">
                    <c:v>2000</c:v>
                  </c:pt>
                  <c:pt idx="212">
                    <c:v>2001</c:v>
                  </c:pt>
                  <c:pt idx="213">
                    <c:v>2002</c:v>
                  </c:pt>
                  <c:pt idx="214">
                    <c:v>2003</c:v>
                  </c:pt>
                  <c:pt idx="215">
                    <c:v>2004</c:v>
                  </c:pt>
                  <c:pt idx="216">
                    <c:v>2005</c:v>
                  </c:pt>
                  <c:pt idx="217">
                    <c:v>2006</c:v>
                  </c:pt>
                  <c:pt idx="218">
                    <c:v>2007</c:v>
                  </c:pt>
                  <c:pt idx="219">
                    <c:v>2008</c:v>
                  </c:pt>
                  <c:pt idx="220">
                    <c:v>2013</c:v>
                  </c:pt>
                  <c:pt idx="221">
                    <c:v>2014</c:v>
                  </c:pt>
                  <c:pt idx="222">
                    <c:v>2015</c:v>
                  </c:pt>
                  <c:pt idx="223">
                    <c:v>2016</c:v>
                  </c:pt>
                </c:lvl>
                <c:lvl>
                  <c:pt idx="0">
                    <c:v>2600</c:v>
                  </c:pt>
                  <c:pt idx="10">
                    <c:v>SAT</c:v>
                  </c:pt>
                  <c:pt idx="16">
                    <c:v>3DS</c:v>
                  </c:pt>
                  <c:pt idx="22">
                    <c:v>DC</c:v>
                  </c:pt>
                  <c:pt idx="29">
                    <c:v>DS</c:v>
                  </c:pt>
                  <c:pt idx="41">
                    <c:v>GB</c:v>
                  </c:pt>
                  <c:pt idx="54">
                    <c:v>GBA</c:v>
                  </c:pt>
                  <c:pt idx="62">
                    <c:v>GC</c:v>
                  </c:pt>
                  <c:pt idx="69">
                    <c:v>GEN</c:v>
                  </c:pt>
                  <c:pt idx="74">
                    <c:v>N64</c:v>
                  </c:pt>
                  <c:pt idx="81">
                    <c:v>NES</c:v>
                  </c:pt>
                  <c:pt idx="93">
                    <c:v>PC</c:v>
                  </c:pt>
                  <c:pt idx="119">
                    <c:v>PS</c:v>
                  </c:pt>
                  <c:pt idx="129">
                    <c:v>PS2</c:v>
                  </c:pt>
                  <c:pt idx="141">
                    <c:v>PS3</c:v>
                  </c:pt>
                  <c:pt idx="152">
                    <c:v>PS4</c:v>
                  </c:pt>
                  <c:pt idx="156">
                    <c:v>PSP</c:v>
                  </c:pt>
                  <c:pt idx="168">
                    <c:v>PSV</c:v>
                  </c:pt>
                  <c:pt idx="174">
                    <c:v>SNES</c:v>
                  </c:pt>
                  <c:pt idx="184">
                    <c:v>Wii</c:v>
                  </c:pt>
                  <c:pt idx="194">
                    <c:v>WiiU</c:v>
                  </c:pt>
                  <c:pt idx="199">
                    <c:v>X360</c:v>
                  </c:pt>
                  <c:pt idx="211">
                    <c:v>XB</c:v>
                  </c:pt>
                  <c:pt idx="220">
                    <c:v>XOne</c:v>
                  </c:pt>
                </c:lvl>
              </c:multiLvlStrCache>
            </c:multiLvlStrRef>
          </c:cat>
          <c:val>
            <c:numRef>
              <c:f>'Platform sales by years'!$O$2:$O$250</c:f>
              <c:numCache>
                <c:formatCode>General</c:formatCode>
                <c:ptCount val="224"/>
                <c:pt idx="0">
                  <c:v>0.67000000000000015</c:v>
                </c:pt>
                <c:pt idx="1">
                  <c:v>1.9600000000000006</c:v>
                </c:pt>
                <c:pt idx="2">
                  <c:v>1.6500000000000008</c:v>
                </c:pt>
                <c:pt idx="3">
                  <c:v>0.34000000000000008</c:v>
                </c:pt>
                <c:pt idx="4">
                  <c:v>0.01</c:v>
                </c:pt>
                <c:pt idx="5">
                  <c:v>0.03</c:v>
                </c:pt>
                <c:pt idx="6">
                  <c:v>0.04</c:v>
                </c:pt>
                <c:pt idx="7">
                  <c:v>0.09</c:v>
                </c:pt>
                <c:pt idx="8">
                  <c:v>0.04</c:v>
                </c:pt>
                <c:pt idx="9">
                  <c:v>0.03</c:v>
                </c:pt>
                <c:pt idx="10">
                  <c:v>0.12</c:v>
                </c:pt>
                <c:pt idx="11">
                  <c:v>0.42000000000000004</c:v>
                </c:pt>
                <c:pt idx="12">
                  <c:v>0</c:v>
                </c:pt>
                <c:pt idx="13">
                  <c:v>0</c:v>
                </c:pt>
                <c:pt idx="14">
                  <c:v>0</c:v>
                </c:pt>
                <c:pt idx="15">
                  <c:v>0</c:v>
                </c:pt>
                <c:pt idx="16">
                  <c:v>18.419999999999995</c:v>
                </c:pt>
                <c:pt idx="17">
                  <c:v>11.589999999999989</c:v>
                </c:pt>
                <c:pt idx="18">
                  <c:v>14.339999999999991</c:v>
                </c:pt>
                <c:pt idx="19">
                  <c:v>8.6099999999999977</c:v>
                </c:pt>
                <c:pt idx="20">
                  <c:v>4.7699999999999978</c:v>
                </c:pt>
                <c:pt idx="21">
                  <c:v>0.57000000000000006</c:v>
                </c:pt>
                <c:pt idx="22">
                  <c:v>0.61</c:v>
                </c:pt>
                <c:pt idx="23">
                  <c:v>0.28999999999999998</c:v>
                </c:pt>
                <c:pt idx="24">
                  <c:v>0.79</c:v>
                </c:pt>
                <c:pt idx="25">
                  <c:v>0</c:v>
                </c:pt>
                <c:pt idx="26">
                  <c:v>0</c:v>
                </c:pt>
                <c:pt idx="27">
                  <c:v>0</c:v>
                </c:pt>
                <c:pt idx="28">
                  <c:v>0.14670503900000001</c:v>
                </c:pt>
                <c:pt idx="29">
                  <c:v>0</c:v>
                </c:pt>
                <c:pt idx="30">
                  <c:v>3.9699999999999998</c:v>
                </c:pt>
                <c:pt idx="31">
                  <c:v>42.060000000000016</c:v>
                </c:pt>
                <c:pt idx="32">
                  <c:v>23.530000000000044</c:v>
                </c:pt>
                <c:pt idx="33">
                  <c:v>34.726705038999967</c:v>
                </c:pt>
                <c:pt idx="34">
                  <c:v>33.196705038999994</c:v>
                </c:pt>
                <c:pt idx="35">
                  <c:v>26.520000000000028</c:v>
                </c:pt>
                <c:pt idx="36">
                  <c:v>20.070000000000032</c:v>
                </c:pt>
                <c:pt idx="37">
                  <c:v>6.1799999999999944</c:v>
                </c:pt>
                <c:pt idx="38">
                  <c:v>3.04</c:v>
                </c:pt>
                <c:pt idx="39">
                  <c:v>1.07</c:v>
                </c:pt>
                <c:pt idx="40">
                  <c:v>0</c:v>
                </c:pt>
                <c:pt idx="41">
                  <c:v>0.23</c:v>
                </c:pt>
                <c:pt idx="42">
                  <c:v>7.5999999999999988</c:v>
                </c:pt>
                <c:pt idx="43">
                  <c:v>0.8899999999999999</c:v>
                </c:pt>
                <c:pt idx="44">
                  <c:v>0.67999999999999994</c:v>
                </c:pt>
                <c:pt idx="45">
                  <c:v>4.2399999999999993</c:v>
                </c:pt>
                <c:pt idx="46">
                  <c:v>2.36</c:v>
                </c:pt>
                <c:pt idx="47">
                  <c:v>0.14000000000000001</c:v>
                </c:pt>
                <c:pt idx="48">
                  <c:v>9.370000000000001</c:v>
                </c:pt>
                <c:pt idx="49">
                  <c:v>0.89999999999999991</c:v>
                </c:pt>
                <c:pt idx="50">
                  <c:v>6.9999999999999991</c:v>
                </c:pt>
                <c:pt idx="51">
                  <c:v>8.91</c:v>
                </c:pt>
                <c:pt idx="52">
                  <c:v>3.52</c:v>
                </c:pt>
                <c:pt idx="53">
                  <c:v>1.67</c:v>
                </c:pt>
                <c:pt idx="54">
                  <c:v>0.02</c:v>
                </c:pt>
                <c:pt idx="55">
                  <c:v>15.919999999999991</c:v>
                </c:pt>
                <c:pt idx="56">
                  <c:v>17.120000000000058</c:v>
                </c:pt>
                <c:pt idx="57">
                  <c:v>13.18999999999998</c:v>
                </c:pt>
                <c:pt idx="58">
                  <c:v>18.150000000000016</c:v>
                </c:pt>
                <c:pt idx="59">
                  <c:v>8.3099999999999863</c:v>
                </c:pt>
                <c:pt idx="60">
                  <c:v>0.98000000000000043</c:v>
                </c:pt>
                <c:pt idx="61">
                  <c:v>0.90000000000000013</c:v>
                </c:pt>
                <c:pt idx="62">
                  <c:v>4.7999999999999989</c:v>
                </c:pt>
                <c:pt idx="63">
                  <c:v>10.489999999999965</c:v>
                </c:pt>
                <c:pt idx="64">
                  <c:v>10.229999999999976</c:v>
                </c:pt>
                <c:pt idx="65">
                  <c:v>5.3199999999999932</c:v>
                </c:pt>
                <c:pt idx="66">
                  <c:v>5.129999999999991</c:v>
                </c:pt>
                <c:pt idx="67">
                  <c:v>2.2799999999999998</c:v>
                </c:pt>
                <c:pt idx="68">
                  <c:v>6.0000000000000005E-2</c:v>
                </c:pt>
                <c:pt idx="69">
                  <c:v>0.55000000000000004</c:v>
                </c:pt>
                <c:pt idx="70">
                  <c:v>0.91</c:v>
                </c:pt>
                <c:pt idx="71">
                  <c:v>2.38</c:v>
                </c:pt>
                <c:pt idx="72">
                  <c:v>0</c:v>
                </c:pt>
                <c:pt idx="73">
                  <c:v>1.6800000000000002</c:v>
                </c:pt>
                <c:pt idx="74">
                  <c:v>6.7200000000000006</c:v>
                </c:pt>
                <c:pt idx="75">
                  <c:v>8.0899999999999963</c:v>
                </c:pt>
                <c:pt idx="76">
                  <c:v>10.349999999999993</c:v>
                </c:pt>
                <c:pt idx="77">
                  <c:v>9.7399999999999878</c:v>
                </c:pt>
                <c:pt idx="78">
                  <c:v>5.5899999999999972</c:v>
                </c:pt>
                <c:pt idx="79">
                  <c:v>0.52</c:v>
                </c:pt>
                <c:pt idx="80">
                  <c:v>0.02</c:v>
                </c:pt>
                <c:pt idx="81">
                  <c:v>0.46</c:v>
                </c:pt>
                <c:pt idx="82">
                  <c:v>2.09</c:v>
                </c:pt>
                <c:pt idx="83">
                  <c:v>4.68</c:v>
                </c:pt>
                <c:pt idx="84">
                  <c:v>2.8000000000000007</c:v>
                </c:pt>
                <c:pt idx="85">
                  <c:v>1.32</c:v>
                </c:pt>
                <c:pt idx="86">
                  <c:v>6.3000000000000007</c:v>
                </c:pt>
                <c:pt idx="87">
                  <c:v>0.81</c:v>
                </c:pt>
                <c:pt idx="88">
                  <c:v>1.5900000000000003</c:v>
                </c:pt>
                <c:pt idx="89">
                  <c:v>0.52</c:v>
                </c:pt>
                <c:pt idx="90">
                  <c:v>0.14000000000000001</c:v>
                </c:pt>
                <c:pt idx="91">
                  <c:v>0.44000000000000006</c:v>
                </c:pt>
                <c:pt idx="92">
                  <c:v>0</c:v>
                </c:pt>
                <c:pt idx="93">
                  <c:v>0.03</c:v>
                </c:pt>
                <c:pt idx="94">
                  <c:v>0.02</c:v>
                </c:pt>
                <c:pt idx="95">
                  <c:v>1.66</c:v>
                </c:pt>
                <c:pt idx="96">
                  <c:v>6.85</c:v>
                </c:pt>
                <c:pt idx="97">
                  <c:v>2.27</c:v>
                </c:pt>
                <c:pt idx="98">
                  <c:v>4.6800000000000006</c:v>
                </c:pt>
                <c:pt idx="99">
                  <c:v>2.1899999999999995</c:v>
                </c:pt>
                <c:pt idx="100">
                  <c:v>0.19999999999999998</c:v>
                </c:pt>
                <c:pt idx="101">
                  <c:v>1.1300000000000001</c:v>
                </c:pt>
                <c:pt idx="102">
                  <c:v>1.4400000000000002</c:v>
                </c:pt>
                <c:pt idx="103">
                  <c:v>1.2400000000000002</c:v>
                </c:pt>
                <c:pt idx="104">
                  <c:v>3.1699999999999982</c:v>
                </c:pt>
                <c:pt idx="105">
                  <c:v>4.9199999999999955</c:v>
                </c:pt>
                <c:pt idx="106">
                  <c:v>7.519999999999996</c:v>
                </c:pt>
                <c:pt idx="107">
                  <c:v>2.6699999999999982</c:v>
                </c:pt>
                <c:pt idx="108">
                  <c:v>1.9200000000000008</c:v>
                </c:pt>
                <c:pt idx="109">
                  <c:v>6.2199999999999918</c:v>
                </c:pt>
                <c:pt idx="110">
                  <c:v>9.8299999999999823</c:v>
                </c:pt>
                <c:pt idx="111">
                  <c:v>13.50999999999997</c:v>
                </c:pt>
                <c:pt idx="112">
                  <c:v>12.089999999999986</c:v>
                </c:pt>
                <c:pt idx="113">
                  <c:v>18.890000000000025</c:v>
                </c:pt>
                <c:pt idx="114">
                  <c:v>12.359999999999996</c:v>
                </c:pt>
                <c:pt idx="115">
                  <c:v>7.3399999999999981</c:v>
                </c:pt>
                <c:pt idx="116">
                  <c:v>8.6199999999999957</c:v>
                </c:pt>
                <c:pt idx="117">
                  <c:v>5.2799999999999967</c:v>
                </c:pt>
                <c:pt idx="118">
                  <c:v>1.5900000000000005</c:v>
                </c:pt>
                <c:pt idx="119">
                  <c:v>1.2000000000000002</c:v>
                </c:pt>
                <c:pt idx="120">
                  <c:v>9.8499999999999854</c:v>
                </c:pt>
                <c:pt idx="121">
                  <c:v>25.900000000000023</c:v>
                </c:pt>
                <c:pt idx="122">
                  <c:v>37.139999999999979</c:v>
                </c:pt>
                <c:pt idx="123">
                  <c:v>48.740000000000052</c:v>
                </c:pt>
                <c:pt idx="124">
                  <c:v>42.600000000000009</c:v>
                </c:pt>
                <c:pt idx="125">
                  <c:v>30.540000000000006</c:v>
                </c:pt>
                <c:pt idx="126">
                  <c:v>13.719999999999995</c:v>
                </c:pt>
                <c:pt idx="127">
                  <c:v>1.8900000000000003</c:v>
                </c:pt>
                <c:pt idx="128">
                  <c:v>0.78</c:v>
                </c:pt>
                <c:pt idx="129">
                  <c:v>10.639999999999997</c:v>
                </c:pt>
                <c:pt idx="130">
                  <c:v>52.37000000000004</c:v>
                </c:pt>
                <c:pt idx="131">
                  <c:v>65.270000000000095</c:v>
                </c:pt>
                <c:pt idx="132">
                  <c:v>61.200000000000038</c:v>
                </c:pt>
                <c:pt idx="133">
                  <c:v>56.010000000000034</c:v>
                </c:pt>
                <c:pt idx="134">
                  <c:v>40.859999999999985</c:v>
                </c:pt>
                <c:pt idx="135">
                  <c:v>21.610000000000031</c:v>
                </c:pt>
                <c:pt idx="136">
                  <c:v>10.429999999999991</c:v>
                </c:pt>
                <c:pt idx="137">
                  <c:v>7.6299999999999928</c:v>
                </c:pt>
                <c:pt idx="138">
                  <c:v>4.9399999999999968</c:v>
                </c:pt>
                <c:pt idx="139">
                  <c:v>1.5400000000000005</c:v>
                </c:pt>
                <c:pt idx="140">
                  <c:v>0.13</c:v>
                </c:pt>
                <c:pt idx="141">
                  <c:v>7.4699999999999989</c:v>
                </c:pt>
                <c:pt idx="142">
                  <c:v>26.590000000000014</c:v>
                </c:pt>
                <c:pt idx="143">
                  <c:v>39.709999999999994</c:v>
                </c:pt>
                <c:pt idx="144">
                  <c:v>42.429999999999993</c:v>
                </c:pt>
                <c:pt idx="145">
                  <c:v>52.15000000000002</c:v>
                </c:pt>
                <c:pt idx="146">
                  <c:v>58.11</c:v>
                </c:pt>
                <c:pt idx="147">
                  <c:v>40.549999999999997</c:v>
                </c:pt>
                <c:pt idx="148">
                  <c:v>44.660000000000025</c:v>
                </c:pt>
                <c:pt idx="149">
                  <c:v>20.569999999999997</c:v>
                </c:pt>
                <c:pt idx="150">
                  <c:v>7.4299999999999979</c:v>
                </c:pt>
                <c:pt idx="151">
                  <c:v>0.80000000000000016</c:v>
                </c:pt>
                <c:pt idx="152">
                  <c:v>10.990000000000002</c:v>
                </c:pt>
                <c:pt idx="153">
                  <c:v>44.800000000000004</c:v>
                </c:pt>
                <c:pt idx="154">
                  <c:v>50.43</c:v>
                </c:pt>
                <c:pt idx="155">
                  <c:v>17.480000000000008</c:v>
                </c:pt>
                <c:pt idx="156">
                  <c:v>1.7199999999999998</c:v>
                </c:pt>
                <c:pt idx="157">
                  <c:v>9.909999999999993</c:v>
                </c:pt>
                <c:pt idx="158">
                  <c:v>14.239999999999988</c:v>
                </c:pt>
                <c:pt idx="159">
                  <c:v>14.36999999999999</c:v>
                </c:pt>
                <c:pt idx="160">
                  <c:v>8.139999999999997</c:v>
                </c:pt>
                <c:pt idx="161">
                  <c:v>10.919999999999991</c:v>
                </c:pt>
                <c:pt idx="162">
                  <c:v>6.1067050389999968</c:v>
                </c:pt>
                <c:pt idx="163">
                  <c:v>1.4500000000000004</c:v>
                </c:pt>
                <c:pt idx="164">
                  <c:v>0.26</c:v>
                </c:pt>
                <c:pt idx="165">
                  <c:v>0.33670503900000004</c:v>
                </c:pt>
                <c:pt idx="166">
                  <c:v>0</c:v>
                </c:pt>
                <c:pt idx="167">
                  <c:v>0</c:v>
                </c:pt>
                <c:pt idx="168">
                  <c:v>1.8900000000000003</c:v>
                </c:pt>
                <c:pt idx="169">
                  <c:v>6.1699999999999973</c:v>
                </c:pt>
                <c:pt idx="170">
                  <c:v>3.1499999999999977</c:v>
                </c:pt>
                <c:pt idx="171">
                  <c:v>3.4799999999999973</c:v>
                </c:pt>
                <c:pt idx="172">
                  <c:v>1.2800000000000005</c:v>
                </c:pt>
                <c:pt idx="173">
                  <c:v>0.30000000000000004</c:v>
                </c:pt>
                <c:pt idx="174">
                  <c:v>4.5999999999999996</c:v>
                </c:pt>
                <c:pt idx="175">
                  <c:v>1.8400000000000005</c:v>
                </c:pt>
                <c:pt idx="176">
                  <c:v>3.29</c:v>
                </c:pt>
                <c:pt idx="177">
                  <c:v>3.85</c:v>
                </c:pt>
                <c:pt idx="178">
                  <c:v>2.6700000000000004</c:v>
                </c:pt>
                <c:pt idx="179">
                  <c:v>2.2199999999999998</c:v>
                </c:pt>
                <c:pt idx="180">
                  <c:v>0.57000000000000006</c:v>
                </c:pt>
                <c:pt idx="181">
                  <c:v>0</c:v>
                </c:pt>
                <c:pt idx="182">
                  <c:v>0</c:v>
                </c:pt>
                <c:pt idx="183">
                  <c:v>0</c:v>
                </c:pt>
                <c:pt idx="184">
                  <c:v>43.839999999999989</c:v>
                </c:pt>
                <c:pt idx="185">
                  <c:v>44.649999999999984</c:v>
                </c:pt>
                <c:pt idx="186">
                  <c:v>47.359999999999985</c:v>
                </c:pt>
                <c:pt idx="187">
                  <c:v>59.359999999999971</c:v>
                </c:pt>
                <c:pt idx="188">
                  <c:v>37.500000000000021</c:v>
                </c:pt>
                <c:pt idx="189">
                  <c:v>18.52</c:v>
                </c:pt>
                <c:pt idx="190">
                  <c:v>6.39</c:v>
                </c:pt>
                <c:pt idx="191">
                  <c:v>3.609999999999999</c:v>
                </c:pt>
                <c:pt idx="192">
                  <c:v>2.25</c:v>
                </c:pt>
                <c:pt idx="193">
                  <c:v>0.87000000000000011</c:v>
                </c:pt>
                <c:pt idx="194">
                  <c:v>5.2500000000000018</c:v>
                </c:pt>
                <c:pt idx="195">
                  <c:v>6.5999999999999988</c:v>
                </c:pt>
                <c:pt idx="196">
                  <c:v>6.4899999999999993</c:v>
                </c:pt>
                <c:pt idx="197">
                  <c:v>4.8999999999999986</c:v>
                </c:pt>
                <c:pt idx="198">
                  <c:v>0.99</c:v>
                </c:pt>
                <c:pt idx="199">
                  <c:v>0.51000000000000023</c:v>
                </c:pt>
                <c:pt idx="200">
                  <c:v>11.119999999999989</c:v>
                </c:pt>
                <c:pt idx="201">
                  <c:v>22.580000000000016</c:v>
                </c:pt>
                <c:pt idx="202">
                  <c:v>38.64</c:v>
                </c:pt>
                <c:pt idx="203">
                  <c:v>34.056705039000008</c:v>
                </c:pt>
                <c:pt idx="204">
                  <c:v>47.420000000000051</c:v>
                </c:pt>
                <c:pt idx="205">
                  <c:v>43.850000000000044</c:v>
                </c:pt>
                <c:pt idx="206">
                  <c:v>33.170000000000023</c:v>
                </c:pt>
                <c:pt idx="207">
                  <c:v>28.56000000000002</c:v>
                </c:pt>
                <c:pt idx="208">
                  <c:v>13.080000000000002</c:v>
                </c:pt>
                <c:pt idx="209">
                  <c:v>4.7699999999999969</c:v>
                </c:pt>
                <c:pt idx="210">
                  <c:v>0.40000000000000008</c:v>
                </c:pt>
                <c:pt idx="211">
                  <c:v>0.21</c:v>
                </c:pt>
                <c:pt idx="212">
                  <c:v>4.6499999999999977</c:v>
                </c:pt>
                <c:pt idx="213">
                  <c:v>11.779999999999966</c:v>
                </c:pt>
                <c:pt idx="214">
                  <c:v>13.489999999999965</c:v>
                </c:pt>
                <c:pt idx="215">
                  <c:v>14.619999999999958</c:v>
                </c:pt>
                <c:pt idx="216">
                  <c:v>12.489999999999972</c:v>
                </c:pt>
                <c:pt idx="217">
                  <c:v>2.2499999999999973</c:v>
                </c:pt>
                <c:pt idx="218">
                  <c:v>0.12000000000000001</c:v>
                </c:pt>
                <c:pt idx="219">
                  <c:v>0.04</c:v>
                </c:pt>
                <c:pt idx="220">
                  <c:v>5.29</c:v>
                </c:pt>
                <c:pt idx="221">
                  <c:v>17.750000000000007</c:v>
                </c:pt>
                <c:pt idx="222">
                  <c:v>17.980000000000022</c:v>
                </c:pt>
                <c:pt idx="223">
                  <c:v>4.6299999999999946</c:v>
                </c:pt>
              </c:numCache>
            </c:numRef>
          </c:val>
          <c:extLst>
            <c:ext xmlns:c16="http://schemas.microsoft.com/office/drawing/2014/chart" uri="{C3380CC4-5D6E-409C-BE32-E72D297353CC}">
              <c16:uniqueId val="{00000001-CAA8-4387-BDAF-89DB84B5C98A}"/>
            </c:ext>
          </c:extLst>
        </c:ser>
        <c:ser>
          <c:idx val="2"/>
          <c:order val="2"/>
          <c:tx>
            <c:strRef>
              <c:f>'Platform sales by years'!$P$1</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years'!$M$2:$M$250</c:f>
              <c:multiLvlStrCache>
                <c:ptCount val="224"/>
                <c:lvl>
                  <c:pt idx="0">
                    <c:v>1980</c:v>
                  </c:pt>
                  <c:pt idx="1">
                    <c:v>1981</c:v>
                  </c:pt>
                  <c:pt idx="2">
                    <c:v>1982</c:v>
                  </c:pt>
                  <c:pt idx="3">
                    <c:v>1983</c:v>
                  </c:pt>
                  <c:pt idx="4">
                    <c:v>1984</c:v>
                  </c:pt>
                  <c:pt idx="5">
                    <c:v>1985</c:v>
                  </c:pt>
                  <c:pt idx="6">
                    <c:v>1986</c:v>
                  </c:pt>
                  <c:pt idx="7">
                    <c:v>1987</c:v>
                  </c:pt>
                  <c:pt idx="8">
                    <c:v>1988</c:v>
                  </c:pt>
                  <c:pt idx="9">
                    <c:v>1989</c:v>
                  </c:pt>
                  <c:pt idx="10">
                    <c:v>1994</c:v>
                  </c:pt>
                  <c:pt idx="11">
                    <c:v>1995</c:v>
                  </c:pt>
                  <c:pt idx="12">
                    <c:v>1996</c:v>
                  </c:pt>
                  <c:pt idx="13">
                    <c:v>1997</c:v>
                  </c:pt>
                  <c:pt idx="14">
                    <c:v>1998</c:v>
                  </c:pt>
                  <c:pt idx="15">
                    <c:v>1999</c:v>
                  </c:pt>
                  <c:pt idx="16">
                    <c:v>2011</c:v>
                  </c:pt>
                  <c:pt idx="17">
                    <c:v>2012</c:v>
                  </c:pt>
                  <c:pt idx="18">
                    <c:v>2013</c:v>
                  </c:pt>
                  <c:pt idx="19">
                    <c:v>2014</c:v>
                  </c:pt>
                  <c:pt idx="20">
                    <c:v>2015</c:v>
                  </c:pt>
                  <c:pt idx="21">
                    <c:v>2016</c:v>
                  </c:pt>
                  <c:pt idx="22">
                    <c:v>1998</c:v>
                  </c:pt>
                  <c:pt idx="23">
                    <c:v>1999</c:v>
                  </c:pt>
                  <c:pt idx="24">
                    <c:v>2000</c:v>
                  </c:pt>
                  <c:pt idx="25">
                    <c:v>2001</c:v>
                  </c:pt>
                  <c:pt idx="26">
                    <c:v>2002</c:v>
                  </c:pt>
                  <c:pt idx="27">
                    <c:v>2007</c:v>
                  </c:pt>
                  <c:pt idx="28">
                    <c:v>2008</c:v>
                  </c:pt>
                  <c:pt idx="29">
                    <c:v>1985</c:v>
                  </c:pt>
                  <c:pt idx="30">
                    <c:v>2004</c:v>
                  </c:pt>
                  <c:pt idx="31">
                    <c:v>2005</c:v>
                  </c:pt>
                  <c:pt idx="32">
                    <c:v>2006</c:v>
                  </c:pt>
                  <c:pt idx="33">
                    <c:v>2007</c:v>
                  </c:pt>
                  <c:pt idx="34">
                    <c:v>2008</c:v>
                  </c:pt>
                  <c:pt idx="35">
                    <c:v>2009</c:v>
                  </c:pt>
                  <c:pt idx="36">
                    <c:v>2010</c:v>
                  </c:pt>
                  <c:pt idx="37">
                    <c:v>2011</c:v>
                  </c:pt>
                  <c:pt idx="38">
                    <c:v>2012</c:v>
                  </c:pt>
                  <c:pt idx="39">
                    <c:v>2013</c:v>
                  </c:pt>
                  <c:pt idx="40">
                    <c:v>2014</c:v>
                  </c:pt>
                  <c:pt idx="41">
                    <c:v>1988</c:v>
                  </c:pt>
                  <c:pt idx="42">
                    <c:v>1989</c:v>
                  </c:pt>
                  <c:pt idx="43">
                    <c:v>1990</c:v>
                  </c:pt>
                  <c:pt idx="44">
                    <c:v>1991</c:v>
                  </c:pt>
                  <c:pt idx="45">
                    <c:v>1992</c:v>
                  </c:pt>
                  <c:pt idx="46">
                    <c:v>1994</c:v>
                  </c:pt>
                  <c:pt idx="47">
                    <c:v>1995</c:v>
                  </c:pt>
                  <c:pt idx="48">
                    <c:v>1996</c:v>
                  </c:pt>
                  <c:pt idx="49">
                    <c:v>1997</c:v>
                  </c:pt>
                  <c:pt idx="50">
                    <c:v>1998</c:v>
                  </c:pt>
                  <c:pt idx="51">
                    <c:v>1999</c:v>
                  </c:pt>
                  <c:pt idx="52">
                    <c:v>2000</c:v>
                  </c:pt>
                  <c:pt idx="53">
                    <c:v>2001</c:v>
                  </c:pt>
                  <c:pt idx="54">
                    <c:v>2000</c:v>
                  </c:pt>
                  <c:pt idx="55">
                    <c:v>2001</c:v>
                  </c:pt>
                  <c:pt idx="56">
                    <c:v>2002</c:v>
                  </c:pt>
                  <c:pt idx="57">
                    <c:v>2003</c:v>
                  </c:pt>
                  <c:pt idx="58">
                    <c:v>2004</c:v>
                  </c:pt>
                  <c:pt idx="59">
                    <c:v>2005</c:v>
                  </c:pt>
                  <c:pt idx="60">
                    <c:v>2006</c:v>
                  </c:pt>
                  <c:pt idx="61">
                    <c:v>2007</c:v>
                  </c:pt>
                  <c:pt idx="62">
                    <c:v>2001</c:v>
                  </c:pt>
                  <c:pt idx="63">
                    <c:v>2002</c:v>
                  </c:pt>
                  <c:pt idx="64">
                    <c:v>2003</c:v>
                  </c:pt>
                  <c:pt idx="65">
                    <c:v>2004</c:v>
                  </c:pt>
                  <c:pt idx="66">
                    <c:v>2005</c:v>
                  </c:pt>
                  <c:pt idx="67">
                    <c:v>2006</c:v>
                  </c:pt>
                  <c:pt idx="68">
                    <c:v>2007</c:v>
                  </c:pt>
                  <c:pt idx="69">
                    <c:v>1990</c:v>
                  </c:pt>
                  <c:pt idx="70">
                    <c:v>1991</c:v>
                  </c:pt>
                  <c:pt idx="71">
                    <c:v>1992</c:v>
                  </c:pt>
                  <c:pt idx="72">
                    <c:v>1993</c:v>
                  </c:pt>
                  <c:pt idx="73">
                    <c:v>1994</c:v>
                  </c:pt>
                  <c:pt idx="74">
                    <c:v>1996</c:v>
                  </c:pt>
                  <c:pt idx="75">
                    <c:v>1997</c:v>
                  </c:pt>
                  <c:pt idx="76">
                    <c:v>1998</c:v>
                  </c:pt>
                  <c:pt idx="77">
                    <c:v>1999</c:v>
                  </c:pt>
                  <c:pt idx="78">
                    <c:v>2000</c:v>
                  </c:pt>
                  <c:pt idx="79">
                    <c:v>2001</c:v>
                  </c:pt>
                  <c:pt idx="80">
                    <c:v>2002</c:v>
                  </c:pt>
                  <c:pt idx="81">
                    <c:v>1983</c:v>
                  </c:pt>
                  <c:pt idx="82">
                    <c:v>1984</c:v>
                  </c:pt>
                  <c:pt idx="83">
                    <c:v>1985</c:v>
                  </c:pt>
                  <c:pt idx="84">
                    <c:v>1986</c:v>
                  </c:pt>
                  <c:pt idx="85">
                    <c:v>1987</c:v>
                  </c:pt>
                  <c:pt idx="86">
                    <c:v>1988</c:v>
                  </c:pt>
                  <c:pt idx="87">
                    <c:v>1989</c:v>
                  </c:pt>
                  <c:pt idx="88">
                    <c:v>1990</c:v>
                  </c:pt>
                  <c:pt idx="89">
                    <c:v>1991</c:v>
                  </c:pt>
                  <c:pt idx="90">
                    <c:v>1992</c:v>
                  </c:pt>
                  <c:pt idx="91">
                    <c:v>1993</c:v>
                  </c:pt>
                  <c:pt idx="92">
                    <c:v>1994</c:v>
                  </c:pt>
                  <c:pt idx="93">
                    <c:v>1985</c:v>
                  </c:pt>
                  <c:pt idx="94">
                    <c:v>1988</c:v>
                  </c:pt>
                  <c:pt idx="95">
                    <c:v>1992</c:v>
                  </c:pt>
                  <c:pt idx="96">
                    <c:v>1994</c:v>
                  </c:pt>
                  <c:pt idx="97">
                    <c:v>1995</c:v>
                  </c:pt>
                  <c:pt idx="98">
                    <c:v>1996</c:v>
                  </c:pt>
                  <c:pt idx="99">
                    <c:v>1997</c:v>
                  </c:pt>
                  <c:pt idx="100">
                    <c:v>1998</c:v>
                  </c:pt>
                  <c:pt idx="101">
                    <c:v>1999</c:v>
                  </c:pt>
                  <c:pt idx="102">
                    <c:v>2000</c:v>
                  </c:pt>
                  <c:pt idx="103">
                    <c:v>2001</c:v>
                  </c:pt>
                  <c:pt idx="104">
                    <c:v>2002</c:v>
                  </c:pt>
                  <c:pt idx="105">
                    <c:v>2003</c:v>
                  </c:pt>
                  <c:pt idx="106">
                    <c:v>2004</c:v>
                  </c:pt>
                  <c:pt idx="107">
                    <c:v>2005</c:v>
                  </c:pt>
                  <c:pt idx="108">
                    <c:v>2006</c:v>
                  </c:pt>
                  <c:pt idx="109">
                    <c:v>2007</c:v>
                  </c:pt>
                  <c:pt idx="110">
                    <c:v>2008</c:v>
                  </c:pt>
                  <c:pt idx="111">
                    <c:v>2009</c:v>
                  </c:pt>
                  <c:pt idx="112">
                    <c:v>2010</c:v>
                  </c:pt>
                  <c:pt idx="113">
                    <c:v>2011</c:v>
                  </c:pt>
                  <c:pt idx="114">
                    <c:v>2012</c:v>
                  </c:pt>
                  <c:pt idx="115">
                    <c:v>2013</c:v>
                  </c:pt>
                  <c:pt idx="116">
                    <c:v>2014</c:v>
                  </c:pt>
                  <c:pt idx="117">
                    <c:v>2015</c:v>
                  </c:pt>
                  <c:pt idx="118">
                    <c:v>2016</c:v>
                  </c:pt>
                  <c:pt idx="119">
                    <c:v>1994</c:v>
                  </c:pt>
                  <c:pt idx="120">
                    <c:v>1995</c:v>
                  </c:pt>
                  <c:pt idx="121">
                    <c:v>1996</c:v>
                  </c:pt>
                  <c:pt idx="122">
                    <c:v>1997</c:v>
                  </c:pt>
                  <c:pt idx="123">
                    <c:v>1998</c:v>
                  </c:pt>
                  <c:pt idx="124">
                    <c:v>1999</c:v>
                  </c:pt>
                  <c:pt idx="125">
                    <c:v>2000</c:v>
                  </c:pt>
                  <c:pt idx="126">
                    <c:v>2001</c:v>
                  </c:pt>
                  <c:pt idx="127">
                    <c:v>2002</c:v>
                  </c:pt>
                  <c:pt idx="128">
                    <c:v>2003</c:v>
                  </c:pt>
                  <c:pt idx="129">
                    <c:v>2000</c:v>
                  </c:pt>
                  <c:pt idx="130">
                    <c:v>2001</c:v>
                  </c:pt>
                  <c:pt idx="131">
                    <c:v>2002</c:v>
                  </c:pt>
                  <c:pt idx="132">
                    <c:v>2003</c:v>
                  </c:pt>
                  <c:pt idx="133">
                    <c:v>2004</c:v>
                  </c:pt>
                  <c:pt idx="134">
                    <c:v>2005</c:v>
                  </c:pt>
                  <c:pt idx="135">
                    <c:v>2006</c:v>
                  </c:pt>
                  <c:pt idx="136">
                    <c:v>2007</c:v>
                  </c:pt>
                  <c:pt idx="137">
                    <c:v>2008</c:v>
                  </c:pt>
                  <c:pt idx="138">
                    <c:v>2009</c:v>
                  </c:pt>
                  <c:pt idx="139">
                    <c:v>2010</c:v>
                  </c:pt>
                  <c:pt idx="140">
                    <c:v>2011</c:v>
                  </c:pt>
                  <c:pt idx="141">
                    <c:v>2006</c:v>
                  </c:pt>
                  <c:pt idx="142">
                    <c:v>2007</c:v>
                  </c:pt>
                  <c:pt idx="143">
                    <c:v>2008</c:v>
                  </c:pt>
                  <c:pt idx="144">
                    <c:v>2009</c:v>
                  </c:pt>
                  <c:pt idx="145">
                    <c:v>2010</c:v>
                  </c:pt>
                  <c:pt idx="146">
                    <c:v>2011</c:v>
                  </c:pt>
                  <c:pt idx="147">
                    <c:v>2012</c:v>
                  </c:pt>
                  <c:pt idx="148">
                    <c:v>2013</c:v>
                  </c:pt>
                  <c:pt idx="149">
                    <c:v>2014</c:v>
                  </c:pt>
                  <c:pt idx="150">
                    <c:v>2015</c:v>
                  </c:pt>
                  <c:pt idx="151">
                    <c:v>2016</c:v>
                  </c:pt>
                  <c:pt idx="152">
                    <c:v>2013</c:v>
                  </c:pt>
                  <c:pt idx="153">
                    <c:v>2014</c:v>
                  </c:pt>
                  <c:pt idx="154">
                    <c:v>2015</c:v>
                  </c:pt>
                  <c:pt idx="155">
                    <c:v>2016</c:v>
                  </c:pt>
                  <c:pt idx="156">
                    <c:v>2004</c:v>
                  </c:pt>
                  <c:pt idx="157">
                    <c:v>2005</c:v>
                  </c:pt>
                  <c:pt idx="158">
                    <c:v>2006</c:v>
                  </c:pt>
                  <c:pt idx="159">
                    <c:v>2007</c:v>
                  </c:pt>
                  <c:pt idx="160">
                    <c:v>2008</c:v>
                  </c:pt>
                  <c:pt idx="161">
                    <c:v>2009</c:v>
                  </c:pt>
                  <c:pt idx="162">
                    <c:v>2010</c:v>
                  </c:pt>
                  <c:pt idx="163">
                    <c:v>2011</c:v>
                  </c:pt>
                  <c:pt idx="164">
                    <c:v>2012</c:v>
                  </c:pt>
                  <c:pt idx="165">
                    <c:v>2013</c:v>
                  </c:pt>
                  <c:pt idx="166">
                    <c:v>2014</c:v>
                  </c:pt>
                  <c:pt idx="167">
                    <c:v>2015</c:v>
                  </c:pt>
                  <c:pt idx="168">
                    <c:v>2011</c:v>
                  </c:pt>
                  <c:pt idx="169">
                    <c:v>2012</c:v>
                  </c:pt>
                  <c:pt idx="170">
                    <c:v>2013</c:v>
                  </c:pt>
                  <c:pt idx="171">
                    <c:v>2014</c:v>
                  </c:pt>
                  <c:pt idx="172">
                    <c:v>2015</c:v>
                  </c:pt>
                  <c:pt idx="173">
                    <c:v>2016</c:v>
                  </c:pt>
                  <c:pt idx="174">
                    <c:v>1990</c:v>
                  </c:pt>
                  <c:pt idx="175">
                    <c:v>1991</c:v>
                  </c:pt>
                  <c:pt idx="176">
                    <c:v>1992</c:v>
                  </c:pt>
                  <c:pt idx="177">
                    <c:v>1993</c:v>
                  </c:pt>
                  <c:pt idx="178">
                    <c:v>1994</c:v>
                  </c:pt>
                  <c:pt idx="179">
                    <c:v>1995</c:v>
                  </c:pt>
                  <c:pt idx="180">
                    <c:v>1996</c:v>
                  </c:pt>
                  <c:pt idx="181">
                    <c:v>1997</c:v>
                  </c:pt>
                  <c:pt idx="182">
                    <c:v>1998</c:v>
                  </c:pt>
                  <c:pt idx="183">
                    <c:v>1999</c:v>
                  </c:pt>
                  <c:pt idx="184">
                    <c:v>2006</c:v>
                  </c:pt>
                  <c:pt idx="185">
                    <c:v>2007</c:v>
                  </c:pt>
                  <c:pt idx="186">
                    <c:v>2008</c:v>
                  </c:pt>
                  <c:pt idx="187">
                    <c:v>2009</c:v>
                  </c:pt>
                  <c:pt idx="188">
                    <c:v>2010</c:v>
                  </c:pt>
                  <c:pt idx="189">
                    <c:v>2011</c:v>
                  </c:pt>
                  <c:pt idx="190">
                    <c:v>2012</c:v>
                  </c:pt>
                  <c:pt idx="191">
                    <c:v>2013</c:v>
                  </c:pt>
                  <c:pt idx="192">
                    <c:v>2014</c:v>
                  </c:pt>
                  <c:pt idx="193">
                    <c:v>2015</c:v>
                  </c:pt>
                  <c:pt idx="194">
                    <c:v>2012</c:v>
                  </c:pt>
                  <c:pt idx="195">
                    <c:v>2013</c:v>
                  </c:pt>
                  <c:pt idx="196">
                    <c:v>2014</c:v>
                  </c:pt>
                  <c:pt idx="197">
                    <c:v>2015</c:v>
                  </c:pt>
                  <c:pt idx="198">
                    <c:v>2016</c:v>
                  </c:pt>
                  <c:pt idx="199">
                    <c:v>2005</c:v>
                  </c:pt>
                  <c:pt idx="200">
                    <c:v>2006</c:v>
                  </c:pt>
                  <c:pt idx="201">
                    <c:v>2007</c:v>
                  </c:pt>
                  <c:pt idx="202">
                    <c:v>2008</c:v>
                  </c:pt>
                  <c:pt idx="203">
                    <c:v>2009</c:v>
                  </c:pt>
                  <c:pt idx="204">
                    <c:v>2010</c:v>
                  </c:pt>
                  <c:pt idx="205">
                    <c:v>2011</c:v>
                  </c:pt>
                  <c:pt idx="206">
                    <c:v>2012</c:v>
                  </c:pt>
                  <c:pt idx="207">
                    <c:v>2013</c:v>
                  </c:pt>
                  <c:pt idx="208">
                    <c:v>2014</c:v>
                  </c:pt>
                  <c:pt idx="209">
                    <c:v>2015</c:v>
                  </c:pt>
                  <c:pt idx="210">
                    <c:v>2016</c:v>
                  </c:pt>
                  <c:pt idx="211">
                    <c:v>2000</c:v>
                  </c:pt>
                  <c:pt idx="212">
                    <c:v>2001</c:v>
                  </c:pt>
                  <c:pt idx="213">
                    <c:v>2002</c:v>
                  </c:pt>
                  <c:pt idx="214">
                    <c:v>2003</c:v>
                  </c:pt>
                  <c:pt idx="215">
                    <c:v>2004</c:v>
                  </c:pt>
                  <c:pt idx="216">
                    <c:v>2005</c:v>
                  </c:pt>
                  <c:pt idx="217">
                    <c:v>2006</c:v>
                  </c:pt>
                  <c:pt idx="218">
                    <c:v>2007</c:v>
                  </c:pt>
                  <c:pt idx="219">
                    <c:v>2008</c:v>
                  </c:pt>
                  <c:pt idx="220">
                    <c:v>2013</c:v>
                  </c:pt>
                  <c:pt idx="221">
                    <c:v>2014</c:v>
                  </c:pt>
                  <c:pt idx="222">
                    <c:v>2015</c:v>
                  </c:pt>
                  <c:pt idx="223">
                    <c:v>2016</c:v>
                  </c:pt>
                </c:lvl>
                <c:lvl>
                  <c:pt idx="0">
                    <c:v>2600</c:v>
                  </c:pt>
                  <c:pt idx="10">
                    <c:v>SAT</c:v>
                  </c:pt>
                  <c:pt idx="16">
                    <c:v>3DS</c:v>
                  </c:pt>
                  <c:pt idx="22">
                    <c:v>DC</c:v>
                  </c:pt>
                  <c:pt idx="29">
                    <c:v>DS</c:v>
                  </c:pt>
                  <c:pt idx="41">
                    <c:v>GB</c:v>
                  </c:pt>
                  <c:pt idx="54">
                    <c:v>GBA</c:v>
                  </c:pt>
                  <c:pt idx="62">
                    <c:v>GC</c:v>
                  </c:pt>
                  <c:pt idx="69">
                    <c:v>GEN</c:v>
                  </c:pt>
                  <c:pt idx="74">
                    <c:v>N64</c:v>
                  </c:pt>
                  <c:pt idx="81">
                    <c:v>NES</c:v>
                  </c:pt>
                  <c:pt idx="93">
                    <c:v>PC</c:v>
                  </c:pt>
                  <c:pt idx="119">
                    <c:v>PS</c:v>
                  </c:pt>
                  <c:pt idx="129">
                    <c:v>PS2</c:v>
                  </c:pt>
                  <c:pt idx="141">
                    <c:v>PS3</c:v>
                  </c:pt>
                  <c:pt idx="152">
                    <c:v>PS4</c:v>
                  </c:pt>
                  <c:pt idx="156">
                    <c:v>PSP</c:v>
                  </c:pt>
                  <c:pt idx="168">
                    <c:v>PSV</c:v>
                  </c:pt>
                  <c:pt idx="174">
                    <c:v>SNES</c:v>
                  </c:pt>
                  <c:pt idx="184">
                    <c:v>Wii</c:v>
                  </c:pt>
                  <c:pt idx="194">
                    <c:v>WiiU</c:v>
                  </c:pt>
                  <c:pt idx="199">
                    <c:v>X360</c:v>
                  </c:pt>
                  <c:pt idx="211">
                    <c:v>XB</c:v>
                  </c:pt>
                  <c:pt idx="220">
                    <c:v>XOne</c:v>
                  </c:pt>
                </c:lvl>
              </c:multiLvlStrCache>
            </c:multiLvlStrRef>
          </c:cat>
          <c:val>
            <c:numRef>
              <c:f>'Platform sales by years'!$P$2:$P$250</c:f>
              <c:numCache>
                <c:formatCode>General</c:formatCode>
                <c:ptCount val="224"/>
                <c:pt idx="0">
                  <c:v>0</c:v>
                </c:pt>
                <c:pt idx="1">
                  <c:v>0</c:v>
                </c:pt>
                <c:pt idx="2">
                  <c:v>0</c:v>
                </c:pt>
                <c:pt idx="3">
                  <c:v>0</c:v>
                </c:pt>
                <c:pt idx="4">
                  <c:v>0</c:v>
                </c:pt>
                <c:pt idx="5">
                  <c:v>0</c:v>
                </c:pt>
                <c:pt idx="6">
                  <c:v>0</c:v>
                </c:pt>
                <c:pt idx="7">
                  <c:v>0</c:v>
                </c:pt>
                <c:pt idx="8">
                  <c:v>0</c:v>
                </c:pt>
                <c:pt idx="9">
                  <c:v>0</c:v>
                </c:pt>
                <c:pt idx="10">
                  <c:v>3.3400000000000007</c:v>
                </c:pt>
                <c:pt idx="11">
                  <c:v>10.549999999999999</c:v>
                </c:pt>
                <c:pt idx="12">
                  <c:v>7.69</c:v>
                </c:pt>
                <c:pt idx="13">
                  <c:v>6.7700000000000005</c:v>
                </c:pt>
                <c:pt idx="14">
                  <c:v>3.819999999999999</c:v>
                </c:pt>
                <c:pt idx="15">
                  <c:v>0.09</c:v>
                </c:pt>
                <c:pt idx="16">
                  <c:v>12.800000000000002</c:v>
                </c:pt>
                <c:pt idx="17">
                  <c:v>19.919999999999998</c:v>
                </c:pt>
                <c:pt idx="18">
                  <c:v>23.520000000000007</c:v>
                </c:pt>
                <c:pt idx="19">
                  <c:v>20.640000000000004</c:v>
                </c:pt>
                <c:pt idx="20">
                  <c:v>15.389999999999986</c:v>
                </c:pt>
                <c:pt idx="21">
                  <c:v>5.0299999999999985</c:v>
                </c:pt>
                <c:pt idx="22">
                  <c:v>1.4300000000000002</c:v>
                </c:pt>
                <c:pt idx="23">
                  <c:v>3.1699999999999995</c:v>
                </c:pt>
                <c:pt idx="24">
                  <c:v>2.5399999999999996</c:v>
                </c:pt>
                <c:pt idx="25">
                  <c:v>1.07</c:v>
                </c:pt>
                <c:pt idx="26">
                  <c:v>0.28999999999999998</c:v>
                </c:pt>
                <c:pt idx="27">
                  <c:v>0.02</c:v>
                </c:pt>
                <c:pt idx="28">
                  <c:v>7.7797733999999993E-2</c:v>
                </c:pt>
                <c:pt idx="29">
                  <c:v>0.02</c:v>
                </c:pt>
                <c:pt idx="30">
                  <c:v>3.649999999999999</c:v>
                </c:pt>
                <c:pt idx="31">
                  <c:v>29.86</c:v>
                </c:pt>
                <c:pt idx="32">
                  <c:v>38.560000000000009</c:v>
                </c:pt>
                <c:pt idx="33">
                  <c:v>26.797797734000039</c:v>
                </c:pt>
                <c:pt idx="34">
                  <c:v>24.037797734000019</c:v>
                </c:pt>
                <c:pt idx="35">
                  <c:v>24.160000000000039</c:v>
                </c:pt>
                <c:pt idx="36">
                  <c:v>19.809999999999992</c:v>
                </c:pt>
                <c:pt idx="37">
                  <c:v>4.3199999999999976</c:v>
                </c:pt>
                <c:pt idx="38">
                  <c:v>3.7199999999999998</c:v>
                </c:pt>
                <c:pt idx="39">
                  <c:v>0</c:v>
                </c:pt>
                <c:pt idx="40">
                  <c:v>0</c:v>
                </c:pt>
                <c:pt idx="41">
                  <c:v>0.35</c:v>
                </c:pt>
                <c:pt idx="42">
                  <c:v>16.16</c:v>
                </c:pt>
                <c:pt idx="43">
                  <c:v>1.33</c:v>
                </c:pt>
                <c:pt idx="44">
                  <c:v>3.3800000000000008</c:v>
                </c:pt>
                <c:pt idx="45">
                  <c:v>7.51</c:v>
                </c:pt>
                <c:pt idx="46">
                  <c:v>3.1900000000000004</c:v>
                </c:pt>
                <c:pt idx="47">
                  <c:v>2.7199999999999998</c:v>
                </c:pt>
                <c:pt idx="48">
                  <c:v>12.91</c:v>
                </c:pt>
                <c:pt idx="49">
                  <c:v>3.2600000000000002</c:v>
                </c:pt>
                <c:pt idx="50">
                  <c:v>9.5500000000000007</c:v>
                </c:pt>
                <c:pt idx="51">
                  <c:v>11.750000000000002</c:v>
                </c:pt>
                <c:pt idx="52">
                  <c:v>8.3600000000000012</c:v>
                </c:pt>
                <c:pt idx="53">
                  <c:v>4.6500000000000004</c:v>
                </c:pt>
                <c:pt idx="54">
                  <c:v>0</c:v>
                </c:pt>
                <c:pt idx="55">
                  <c:v>7.4599999999999982</c:v>
                </c:pt>
                <c:pt idx="56">
                  <c:v>12.209999999999996</c:v>
                </c:pt>
                <c:pt idx="57">
                  <c:v>8.5900000000000016</c:v>
                </c:pt>
                <c:pt idx="58">
                  <c:v>13.519999999999998</c:v>
                </c:pt>
                <c:pt idx="59">
                  <c:v>3.2700000000000009</c:v>
                </c:pt>
                <c:pt idx="60">
                  <c:v>1.5100000000000002</c:v>
                </c:pt>
                <c:pt idx="61">
                  <c:v>0</c:v>
                </c:pt>
                <c:pt idx="62">
                  <c:v>3.8499999999999996</c:v>
                </c:pt>
                <c:pt idx="63">
                  <c:v>5.2800000000000011</c:v>
                </c:pt>
                <c:pt idx="64">
                  <c:v>6.4299999999999988</c:v>
                </c:pt>
                <c:pt idx="65">
                  <c:v>2.9999999999999996</c:v>
                </c:pt>
                <c:pt idx="66">
                  <c:v>2.57</c:v>
                </c:pt>
                <c:pt idx="67">
                  <c:v>0.21</c:v>
                </c:pt>
                <c:pt idx="68">
                  <c:v>0</c:v>
                </c:pt>
                <c:pt idx="69">
                  <c:v>0.11</c:v>
                </c:pt>
                <c:pt idx="70">
                  <c:v>0.26</c:v>
                </c:pt>
                <c:pt idx="71">
                  <c:v>0.72</c:v>
                </c:pt>
                <c:pt idx="72">
                  <c:v>0.65000000000000013</c:v>
                </c:pt>
                <c:pt idx="73">
                  <c:v>0.93</c:v>
                </c:pt>
                <c:pt idx="74">
                  <c:v>5.77</c:v>
                </c:pt>
                <c:pt idx="75">
                  <c:v>4.6599999999999993</c:v>
                </c:pt>
                <c:pt idx="76">
                  <c:v>6.54</c:v>
                </c:pt>
                <c:pt idx="77">
                  <c:v>8.5400000000000009</c:v>
                </c:pt>
                <c:pt idx="78">
                  <c:v>7.7199999999999989</c:v>
                </c:pt>
                <c:pt idx="79">
                  <c:v>0.53</c:v>
                </c:pt>
                <c:pt idx="80">
                  <c:v>0</c:v>
                </c:pt>
                <c:pt idx="81">
                  <c:v>8.1</c:v>
                </c:pt>
                <c:pt idx="82">
                  <c:v>14.269999999999998</c:v>
                </c:pt>
                <c:pt idx="83">
                  <c:v>14.540000000000001</c:v>
                </c:pt>
                <c:pt idx="84">
                  <c:v>19.809999999999999</c:v>
                </c:pt>
                <c:pt idx="85">
                  <c:v>11.63</c:v>
                </c:pt>
                <c:pt idx="86">
                  <c:v>15.409999999999998</c:v>
                </c:pt>
                <c:pt idx="87">
                  <c:v>2.2000000000000002</c:v>
                </c:pt>
                <c:pt idx="88">
                  <c:v>7.839999999999999</c:v>
                </c:pt>
                <c:pt idx="89">
                  <c:v>2.5999999999999996</c:v>
                </c:pt>
                <c:pt idx="90">
                  <c:v>0.97</c:v>
                </c:pt>
                <c:pt idx="91">
                  <c:v>1.17</c:v>
                </c:pt>
                <c:pt idx="92">
                  <c:v>0.11</c:v>
                </c:pt>
                <c:pt idx="93">
                  <c:v>0</c:v>
                </c:pt>
                <c:pt idx="94">
                  <c:v>0</c:v>
                </c:pt>
                <c:pt idx="95">
                  <c:v>0</c:v>
                </c:pt>
                <c:pt idx="96">
                  <c:v>0</c:v>
                </c:pt>
                <c:pt idx="97">
                  <c:v>0</c:v>
                </c:pt>
                <c:pt idx="98">
                  <c:v>0</c:v>
                </c:pt>
                <c:pt idx="99">
                  <c:v>0.09</c:v>
                </c:pt>
                <c:pt idx="100">
                  <c:v>0</c:v>
                </c:pt>
                <c:pt idx="101">
                  <c:v>0</c:v>
                </c:pt>
                <c:pt idx="102">
                  <c:v>0</c:v>
                </c:pt>
                <c:pt idx="103">
                  <c:v>0</c:v>
                </c:pt>
                <c:pt idx="104">
                  <c:v>0</c:v>
                </c:pt>
                <c:pt idx="105">
                  <c:v>0</c:v>
                </c:pt>
                <c:pt idx="106">
                  <c:v>0.08</c:v>
                </c:pt>
                <c:pt idx="107">
                  <c:v>0</c:v>
                </c:pt>
                <c:pt idx="108">
                  <c:v>0</c:v>
                </c:pt>
                <c:pt idx="109">
                  <c:v>0</c:v>
                </c:pt>
                <c:pt idx="110">
                  <c:v>0</c:v>
                </c:pt>
                <c:pt idx="111">
                  <c:v>0</c:v>
                </c:pt>
                <c:pt idx="112">
                  <c:v>0</c:v>
                </c:pt>
                <c:pt idx="113">
                  <c:v>0</c:v>
                </c:pt>
                <c:pt idx="114">
                  <c:v>0</c:v>
                </c:pt>
                <c:pt idx="115">
                  <c:v>0</c:v>
                </c:pt>
                <c:pt idx="116">
                  <c:v>0</c:v>
                </c:pt>
                <c:pt idx="117">
                  <c:v>0</c:v>
                </c:pt>
                <c:pt idx="118">
                  <c:v>0</c:v>
                </c:pt>
                <c:pt idx="119">
                  <c:v>2.67</c:v>
                </c:pt>
                <c:pt idx="120">
                  <c:v>9.539999999999992</c:v>
                </c:pt>
                <c:pt idx="121">
                  <c:v>17.820000000000004</c:v>
                </c:pt>
                <c:pt idx="122">
                  <c:v>33.100000000000009</c:v>
                </c:pt>
                <c:pt idx="123">
                  <c:v>28.479999999999993</c:v>
                </c:pt>
                <c:pt idx="124">
                  <c:v>28.069999999999997</c:v>
                </c:pt>
                <c:pt idx="125">
                  <c:v>14.599999999999994</c:v>
                </c:pt>
                <c:pt idx="126">
                  <c:v>3.8099999999999996</c:v>
                </c:pt>
                <c:pt idx="127">
                  <c:v>1.6400000000000003</c:v>
                </c:pt>
                <c:pt idx="128">
                  <c:v>0</c:v>
                </c:pt>
                <c:pt idx="129">
                  <c:v>8.8700000000000045</c:v>
                </c:pt>
                <c:pt idx="130">
                  <c:v>17.79</c:v>
                </c:pt>
                <c:pt idx="131">
                  <c:v>21.850000000000009</c:v>
                </c:pt>
                <c:pt idx="132">
                  <c:v>18.879999999999992</c:v>
                </c:pt>
                <c:pt idx="133">
                  <c:v>19.12</c:v>
                </c:pt>
                <c:pt idx="134">
                  <c:v>15.05</c:v>
                </c:pt>
                <c:pt idx="135">
                  <c:v>17.590000000000011</c:v>
                </c:pt>
                <c:pt idx="136">
                  <c:v>9.7699999999999729</c:v>
                </c:pt>
                <c:pt idx="137">
                  <c:v>5.7299999999999933</c:v>
                </c:pt>
                <c:pt idx="138">
                  <c:v>1.9400000000000008</c:v>
                </c:pt>
                <c:pt idx="139">
                  <c:v>0.71000000000000019</c:v>
                </c:pt>
                <c:pt idx="140">
                  <c:v>0.09</c:v>
                </c:pt>
                <c:pt idx="141">
                  <c:v>1.07</c:v>
                </c:pt>
                <c:pt idx="142">
                  <c:v>4.22</c:v>
                </c:pt>
                <c:pt idx="143">
                  <c:v>5.8299999999999974</c:v>
                </c:pt>
                <c:pt idx="144">
                  <c:v>9.029999999999994</c:v>
                </c:pt>
                <c:pt idx="145">
                  <c:v>9.8199999999999932</c:v>
                </c:pt>
                <c:pt idx="146">
                  <c:v>14.099999999999991</c:v>
                </c:pt>
                <c:pt idx="147">
                  <c:v>11.939999999999989</c:v>
                </c:pt>
                <c:pt idx="148">
                  <c:v>12.119999999999989</c:v>
                </c:pt>
                <c:pt idx="149">
                  <c:v>6.2299999999999933</c:v>
                </c:pt>
                <c:pt idx="150">
                  <c:v>3.6699999999999968</c:v>
                </c:pt>
                <c:pt idx="151">
                  <c:v>1.1300000000000003</c:v>
                </c:pt>
                <c:pt idx="152">
                  <c:v>0.92999999999999994</c:v>
                </c:pt>
                <c:pt idx="153">
                  <c:v>2.919999999999999</c:v>
                </c:pt>
                <c:pt idx="154">
                  <c:v>6.1399999999999935</c:v>
                </c:pt>
                <c:pt idx="155">
                  <c:v>4.229999999999996</c:v>
                </c:pt>
                <c:pt idx="156">
                  <c:v>2.0299999999999998</c:v>
                </c:pt>
                <c:pt idx="157">
                  <c:v>3.2299999999999991</c:v>
                </c:pt>
                <c:pt idx="158">
                  <c:v>4.3399999999999954</c:v>
                </c:pt>
                <c:pt idx="159">
                  <c:v>5.7799999999999949</c:v>
                </c:pt>
                <c:pt idx="160">
                  <c:v>10.069999999999991</c:v>
                </c:pt>
                <c:pt idx="161">
                  <c:v>8.1899999999999942</c:v>
                </c:pt>
                <c:pt idx="162">
                  <c:v>18.047797734000024</c:v>
                </c:pt>
                <c:pt idx="163">
                  <c:v>13.569999999999979</c:v>
                </c:pt>
                <c:pt idx="164">
                  <c:v>7.1299999999999892</c:v>
                </c:pt>
                <c:pt idx="165">
                  <c:v>2.9677977339999968</c:v>
                </c:pt>
                <c:pt idx="166">
                  <c:v>0.24</c:v>
                </c:pt>
                <c:pt idx="167">
                  <c:v>0.12000000000000001</c:v>
                </c:pt>
                <c:pt idx="168">
                  <c:v>0.80000000000000016</c:v>
                </c:pt>
                <c:pt idx="169">
                  <c:v>2.4500000000000002</c:v>
                </c:pt>
                <c:pt idx="170">
                  <c:v>4.0499999999999963</c:v>
                </c:pt>
                <c:pt idx="171">
                  <c:v>6.0499999999999909</c:v>
                </c:pt>
                <c:pt idx="172">
                  <c:v>4.6699999999999822</c:v>
                </c:pt>
                <c:pt idx="173">
                  <c:v>2.7499999999999973</c:v>
                </c:pt>
                <c:pt idx="174">
                  <c:v>5.6</c:v>
                </c:pt>
                <c:pt idx="175">
                  <c:v>8.5400000000000009</c:v>
                </c:pt>
                <c:pt idx="176">
                  <c:v>19.669999999999998</c:v>
                </c:pt>
                <c:pt idx="177">
                  <c:v>23.21</c:v>
                </c:pt>
                <c:pt idx="178">
                  <c:v>22.570000000000004</c:v>
                </c:pt>
                <c:pt idx="179">
                  <c:v>22.370000000000005</c:v>
                </c:pt>
                <c:pt idx="180">
                  <c:v>13.119999999999997</c:v>
                </c:pt>
                <c:pt idx="181">
                  <c:v>0.99</c:v>
                </c:pt>
                <c:pt idx="182">
                  <c:v>0.22000000000000003</c:v>
                </c:pt>
                <c:pt idx="183">
                  <c:v>0.26</c:v>
                </c:pt>
                <c:pt idx="184">
                  <c:v>9.1499999999999968</c:v>
                </c:pt>
                <c:pt idx="185">
                  <c:v>12.119999999999987</c:v>
                </c:pt>
                <c:pt idx="186">
                  <c:v>12.689999999999987</c:v>
                </c:pt>
                <c:pt idx="187">
                  <c:v>16.57</c:v>
                </c:pt>
                <c:pt idx="188">
                  <c:v>8.7799999999999976</c:v>
                </c:pt>
                <c:pt idx="189">
                  <c:v>5.5799999999999992</c:v>
                </c:pt>
                <c:pt idx="190">
                  <c:v>3.3400000000000003</c:v>
                </c:pt>
                <c:pt idx="191">
                  <c:v>0.05</c:v>
                </c:pt>
                <c:pt idx="192">
                  <c:v>0</c:v>
                </c:pt>
                <c:pt idx="193">
                  <c:v>0</c:v>
                </c:pt>
                <c:pt idx="194">
                  <c:v>2.1299999999999994</c:v>
                </c:pt>
                <c:pt idx="195">
                  <c:v>3.5399999999999987</c:v>
                </c:pt>
                <c:pt idx="196">
                  <c:v>3.1599999999999997</c:v>
                </c:pt>
                <c:pt idx="197">
                  <c:v>3.4099999999999993</c:v>
                </c:pt>
                <c:pt idx="198">
                  <c:v>0.55000000000000004</c:v>
                </c:pt>
                <c:pt idx="199">
                  <c:v>0.28000000000000003</c:v>
                </c:pt>
                <c:pt idx="200">
                  <c:v>1.2000000000000004</c:v>
                </c:pt>
                <c:pt idx="201">
                  <c:v>1.5200000000000002</c:v>
                </c:pt>
                <c:pt idx="202">
                  <c:v>1.8900000000000006</c:v>
                </c:pt>
                <c:pt idx="203">
                  <c:v>1.9877977340000008</c:v>
                </c:pt>
                <c:pt idx="204">
                  <c:v>2.1100000000000008</c:v>
                </c:pt>
                <c:pt idx="205">
                  <c:v>1.7800000000000011</c:v>
                </c:pt>
                <c:pt idx="206">
                  <c:v>1.0600000000000005</c:v>
                </c:pt>
                <c:pt idx="207">
                  <c:v>0.4300000000000001</c:v>
                </c:pt>
                <c:pt idx="208">
                  <c:v>0.08</c:v>
                </c:pt>
                <c:pt idx="209">
                  <c:v>0</c:v>
                </c:pt>
                <c:pt idx="210">
                  <c:v>0</c:v>
                </c:pt>
                <c:pt idx="211">
                  <c:v>0</c:v>
                </c:pt>
                <c:pt idx="212">
                  <c:v>0.37</c:v>
                </c:pt>
                <c:pt idx="213">
                  <c:v>0.49000000000000005</c:v>
                </c:pt>
                <c:pt idx="214">
                  <c:v>0.30000000000000004</c:v>
                </c:pt>
                <c:pt idx="215">
                  <c:v>0.2</c:v>
                </c:pt>
                <c:pt idx="216">
                  <c:v>0.02</c:v>
                </c:pt>
                <c:pt idx="217">
                  <c:v>0</c:v>
                </c:pt>
                <c:pt idx="218">
                  <c:v>0</c:v>
                </c:pt>
                <c:pt idx="219">
                  <c:v>0</c:v>
                </c:pt>
                <c:pt idx="220">
                  <c:v>0.02</c:v>
                </c:pt>
                <c:pt idx="221">
                  <c:v>0.13999999999999999</c:v>
                </c:pt>
                <c:pt idx="222">
                  <c:v>0.17000000000000004</c:v>
                </c:pt>
                <c:pt idx="223">
                  <c:v>0.01</c:v>
                </c:pt>
              </c:numCache>
            </c:numRef>
          </c:val>
          <c:extLst>
            <c:ext xmlns:c16="http://schemas.microsoft.com/office/drawing/2014/chart" uri="{C3380CC4-5D6E-409C-BE32-E72D297353CC}">
              <c16:uniqueId val="{00000002-CAA8-4387-BDAF-89DB84B5C98A}"/>
            </c:ext>
          </c:extLst>
        </c:ser>
        <c:ser>
          <c:idx val="3"/>
          <c:order val="3"/>
          <c:tx>
            <c:strRef>
              <c:f>'Platform sales by years'!$Q$1</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'Platform sales by years'!$M$2:$M$250</c:f>
              <c:multiLvlStrCache>
                <c:ptCount val="224"/>
                <c:lvl>
                  <c:pt idx="0">
                    <c:v>1980</c:v>
                  </c:pt>
                  <c:pt idx="1">
                    <c:v>1981</c:v>
                  </c:pt>
                  <c:pt idx="2">
                    <c:v>1982</c:v>
                  </c:pt>
                  <c:pt idx="3">
                    <c:v>1983</c:v>
                  </c:pt>
                  <c:pt idx="4">
                    <c:v>1984</c:v>
                  </c:pt>
                  <c:pt idx="5">
                    <c:v>1985</c:v>
                  </c:pt>
                  <c:pt idx="6">
                    <c:v>1986</c:v>
                  </c:pt>
                  <c:pt idx="7">
                    <c:v>1987</c:v>
                  </c:pt>
                  <c:pt idx="8">
                    <c:v>1988</c:v>
                  </c:pt>
                  <c:pt idx="9">
                    <c:v>1989</c:v>
                  </c:pt>
                  <c:pt idx="10">
                    <c:v>1994</c:v>
                  </c:pt>
                  <c:pt idx="11">
                    <c:v>1995</c:v>
                  </c:pt>
                  <c:pt idx="12">
                    <c:v>1996</c:v>
                  </c:pt>
                  <c:pt idx="13">
                    <c:v>1997</c:v>
                  </c:pt>
                  <c:pt idx="14">
                    <c:v>1998</c:v>
                  </c:pt>
                  <c:pt idx="15">
                    <c:v>1999</c:v>
                  </c:pt>
                  <c:pt idx="16">
                    <c:v>2011</c:v>
                  </c:pt>
                  <c:pt idx="17">
                    <c:v>2012</c:v>
                  </c:pt>
                  <c:pt idx="18">
                    <c:v>2013</c:v>
                  </c:pt>
                  <c:pt idx="19">
                    <c:v>2014</c:v>
                  </c:pt>
                  <c:pt idx="20">
                    <c:v>2015</c:v>
                  </c:pt>
                  <c:pt idx="21">
                    <c:v>2016</c:v>
                  </c:pt>
                  <c:pt idx="22">
                    <c:v>1998</c:v>
                  </c:pt>
                  <c:pt idx="23">
                    <c:v>1999</c:v>
                  </c:pt>
                  <c:pt idx="24">
                    <c:v>2000</c:v>
                  </c:pt>
                  <c:pt idx="25">
                    <c:v>2001</c:v>
                  </c:pt>
                  <c:pt idx="26">
                    <c:v>2002</c:v>
                  </c:pt>
                  <c:pt idx="27">
                    <c:v>2007</c:v>
                  </c:pt>
                  <c:pt idx="28">
                    <c:v>2008</c:v>
                  </c:pt>
                  <c:pt idx="29">
                    <c:v>1985</c:v>
                  </c:pt>
                  <c:pt idx="30">
                    <c:v>2004</c:v>
                  </c:pt>
                  <c:pt idx="31">
                    <c:v>2005</c:v>
                  </c:pt>
                  <c:pt idx="32">
                    <c:v>2006</c:v>
                  </c:pt>
                  <c:pt idx="33">
                    <c:v>2007</c:v>
                  </c:pt>
                  <c:pt idx="34">
                    <c:v>2008</c:v>
                  </c:pt>
                  <c:pt idx="35">
                    <c:v>2009</c:v>
                  </c:pt>
                  <c:pt idx="36">
                    <c:v>2010</c:v>
                  </c:pt>
                  <c:pt idx="37">
                    <c:v>2011</c:v>
                  </c:pt>
                  <c:pt idx="38">
                    <c:v>2012</c:v>
                  </c:pt>
                  <c:pt idx="39">
                    <c:v>2013</c:v>
                  </c:pt>
                  <c:pt idx="40">
                    <c:v>2014</c:v>
                  </c:pt>
                  <c:pt idx="41">
                    <c:v>1988</c:v>
                  </c:pt>
                  <c:pt idx="42">
                    <c:v>1989</c:v>
                  </c:pt>
                  <c:pt idx="43">
                    <c:v>1990</c:v>
                  </c:pt>
                  <c:pt idx="44">
                    <c:v>1991</c:v>
                  </c:pt>
                  <c:pt idx="45">
                    <c:v>1992</c:v>
                  </c:pt>
                  <c:pt idx="46">
                    <c:v>1994</c:v>
                  </c:pt>
                  <c:pt idx="47">
                    <c:v>1995</c:v>
                  </c:pt>
                  <c:pt idx="48">
                    <c:v>1996</c:v>
                  </c:pt>
                  <c:pt idx="49">
                    <c:v>1997</c:v>
                  </c:pt>
                  <c:pt idx="50">
                    <c:v>1998</c:v>
                  </c:pt>
                  <c:pt idx="51">
                    <c:v>1999</c:v>
                  </c:pt>
                  <c:pt idx="52">
                    <c:v>2000</c:v>
                  </c:pt>
                  <c:pt idx="53">
                    <c:v>2001</c:v>
                  </c:pt>
                  <c:pt idx="54">
                    <c:v>2000</c:v>
                  </c:pt>
                  <c:pt idx="55">
                    <c:v>2001</c:v>
                  </c:pt>
                  <c:pt idx="56">
                    <c:v>2002</c:v>
                  </c:pt>
                  <c:pt idx="57">
                    <c:v>2003</c:v>
                  </c:pt>
                  <c:pt idx="58">
                    <c:v>2004</c:v>
                  </c:pt>
                  <c:pt idx="59">
                    <c:v>2005</c:v>
                  </c:pt>
                  <c:pt idx="60">
                    <c:v>2006</c:v>
                  </c:pt>
                  <c:pt idx="61">
                    <c:v>2007</c:v>
                  </c:pt>
                  <c:pt idx="62">
                    <c:v>2001</c:v>
                  </c:pt>
                  <c:pt idx="63">
                    <c:v>2002</c:v>
                  </c:pt>
                  <c:pt idx="64">
                    <c:v>2003</c:v>
                  </c:pt>
                  <c:pt idx="65">
                    <c:v>2004</c:v>
                  </c:pt>
                  <c:pt idx="66">
                    <c:v>2005</c:v>
                  </c:pt>
                  <c:pt idx="67">
                    <c:v>2006</c:v>
                  </c:pt>
                  <c:pt idx="68">
                    <c:v>2007</c:v>
                  </c:pt>
                  <c:pt idx="69">
                    <c:v>1990</c:v>
                  </c:pt>
                  <c:pt idx="70">
                    <c:v>1991</c:v>
                  </c:pt>
                  <c:pt idx="71">
                    <c:v>1992</c:v>
                  </c:pt>
                  <c:pt idx="72">
                    <c:v>1993</c:v>
                  </c:pt>
                  <c:pt idx="73">
                    <c:v>1994</c:v>
                  </c:pt>
                  <c:pt idx="74">
                    <c:v>1996</c:v>
                  </c:pt>
                  <c:pt idx="75">
                    <c:v>1997</c:v>
                  </c:pt>
                  <c:pt idx="76">
                    <c:v>1998</c:v>
                  </c:pt>
                  <c:pt idx="77">
                    <c:v>1999</c:v>
                  </c:pt>
                  <c:pt idx="78">
                    <c:v>2000</c:v>
                  </c:pt>
                  <c:pt idx="79">
                    <c:v>2001</c:v>
                  </c:pt>
                  <c:pt idx="80">
                    <c:v>2002</c:v>
                  </c:pt>
                  <c:pt idx="81">
                    <c:v>1983</c:v>
                  </c:pt>
                  <c:pt idx="82">
                    <c:v>1984</c:v>
                  </c:pt>
                  <c:pt idx="83">
                    <c:v>1985</c:v>
                  </c:pt>
                  <c:pt idx="84">
                    <c:v>1986</c:v>
                  </c:pt>
                  <c:pt idx="85">
                    <c:v>1987</c:v>
                  </c:pt>
                  <c:pt idx="86">
                    <c:v>1988</c:v>
                  </c:pt>
                  <c:pt idx="87">
                    <c:v>1989</c:v>
                  </c:pt>
                  <c:pt idx="88">
                    <c:v>1990</c:v>
                  </c:pt>
                  <c:pt idx="89">
                    <c:v>1991</c:v>
                  </c:pt>
                  <c:pt idx="90">
                    <c:v>1992</c:v>
                  </c:pt>
                  <c:pt idx="91">
                    <c:v>1993</c:v>
                  </c:pt>
                  <c:pt idx="92">
                    <c:v>1994</c:v>
                  </c:pt>
                  <c:pt idx="93">
                    <c:v>1985</c:v>
                  </c:pt>
                  <c:pt idx="94">
                    <c:v>1988</c:v>
                  </c:pt>
                  <c:pt idx="95">
                    <c:v>1992</c:v>
                  </c:pt>
                  <c:pt idx="96">
                    <c:v>1994</c:v>
                  </c:pt>
                  <c:pt idx="97">
                    <c:v>1995</c:v>
                  </c:pt>
                  <c:pt idx="98">
                    <c:v>1996</c:v>
                  </c:pt>
                  <c:pt idx="99">
                    <c:v>1997</c:v>
                  </c:pt>
                  <c:pt idx="100">
                    <c:v>1998</c:v>
                  </c:pt>
                  <c:pt idx="101">
                    <c:v>1999</c:v>
                  </c:pt>
                  <c:pt idx="102">
                    <c:v>2000</c:v>
                  </c:pt>
                  <c:pt idx="103">
                    <c:v>2001</c:v>
                  </c:pt>
                  <c:pt idx="104">
                    <c:v>2002</c:v>
                  </c:pt>
                  <c:pt idx="105">
                    <c:v>2003</c:v>
                  </c:pt>
                  <c:pt idx="106">
                    <c:v>2004</c:v>
                  </c:pt>
                  <c:pt idx="107">
                    <c:v>2005</c:v>
                  </c:pt>
                  <c:pt idx="108">
                    <c:v>2006</c:v>
                  </c:pt>
                  <c:pt idx="109">
                    <c:v>2007</c:v>
                  </c:pt>
                  <c:pt idx="110">
                    <c:v>2008</c:v>
                  </c:pt>
                  <c:pt idx="111">
                    <c:v>2009</c:v>
                  </c:pt>
                  <c:pt idx="112">
                    <c:v>2010</c:v>
                  </c:pt>
                  <c:pt idx="113">
                    <c:v>2011</c:v>
                  </c:pt>
                  <c:pt idx="114">
                    <c:v>2012</c:v>
                  </c:pt>
                  <c:pt idx="115">
                    <c:v>2013</c:v>
                  </c:pt>
                  <c:pt idx="116">
                    <c:v>2014</c:v>
                  </c:pt>
                  <c:pt idx="117">
                    <c:v>2015</c:v>
                  </c:pt>
                  <c:pt idx="118">
                    <c:v>2016</c:v>
                  </c:pt>
                  <c:pt idx="119">
                    <c:v>1994</c:v>
                  </c:pt>
                  <c:pt idx="120">
                    <c:v>1995</c:v>
                  </c:pt>
                  <c:pt idx="121">
                    <c:v>1996</c:v>
                  </c:pt>
                  <c:pt idx="122">
                    <c:v>1997</c:v>
                  </c:pt>
                  <c:pt idx="123">
                    <c:v>1998</c:v>
                  </c:pt>
                  <c:pt idx="124">
                    <c:v>1999</c:v>
                  </c:pt>
                  <c:pt idx="125">
                    <c:v>2000</c:v>
                  </c:pt>
                  <c:pt idx="126">
                    <c:v>2001</c:v>
                  </c:pt>
                  <c:pt idx="127">
                    <c:v>2002</c:v>
                  </c:pt>
                  <c:pt idx="128">
                    <c:v>2003</c:v>
                  </c:pt>
                  <c:pt idx="129">
                    <c:v>2000</c:v>
                  </c:pt>
                  <c:pt idx="130">
                    <c:v>2001</c:v>
                  </c:pt>
                  <c:pt idx="131">
                    <c:v>2002</c:v>
                  </c:pt>
                  <c:pt idx="132">
                    <c:v>2003</c:v>
                  </c:pt>
                  <c:pt idx="133">
                    <c:v>2004</c:v>
                  </c:pt>
                  <c:pt idx="134">
                    <c:v>2005</c:v>
                  </c:pt>
                  <c:pt idx="135">
                    <c:v>2006</c:v>
                  </c:pt>
                  <c:pt idx="136">
                    <c:v>2007</c:v>
                  </c:pt>
                  <c:pt idx="137">
                    <c:v>2008</c:v>
                  </c:pt>
                  <c:pt idx="138">
                    <c:v>2009</c:v>
                  </c:pt>
                  <c:pt idx="139">
                    <c:v>2010</c:v>
                  </c:pt>
                  <c:pt idx="140">
                    <c:v>2011</c:v>
                  </c:pt>
                  <c:pt idx="141">
                    <c:v>2006</c:v>
                  </c:pt>
                  <c:pt idx="142">
                    <c:v>2007</c:v>
                  </c:pt>
                  <c:pt idx="143">
                    <c:v>2008</c:v>
                  </c:pt>
                  <c:pt idx="144">
                    <c:v>2009</c:v>
                  </c:pt>
                  <c:pt idx="145">
                    <c:v>2010</c:v>
                  </c:pt>
                  <c:pt idx="146">
                    <c:v>2011</c:v>
                  </c:pt>
                  <c:pt idx="147">
                    <c:v>2012</c:v>
                  </c:pt>
                  <c:pt idx="148">
                    <c:v>2013</c:v>
                  </c:pt>
                  <c:pt idx="149">
                    <c:v>2014</c:v>
                  </c:pt>
                  <c:pt idx="150">
                    <c:v>2015</c:v>
                  </c:pt>
                  <c:pt idx="151">
                    <c:v>2016</c:v>
                  </c:pt>
                  <c:pt idx="152">
                    <c:v>2013</c:v>
                  </c:pt>
                  <c:pt idx="153">
                    <c:v>2014</c:v>
                  </c:pt>
                  <c:pt idx="154">
                    <c:v>2015</c:v>
                  </c:pt>
                  <c:pt idx="155">
                    <c:v>2016</c:v>
                  </c:pt>
                  <c:pt idx="156">
                    <c:v>2004</c:v>
                  </c:pt>
                  <c:pt idx="157">
                    <c:v>2005</c:v>
                  </c:pt>
                  <c:pt idx="158">
                    <c:v>2006</c:v>
                  </c:pt>
                  <c:pt idx="159">
                    <c:v>2007</c:v>
                  </c:pt>
                  <c:pt idx="160">
                    <c:v>2008</c:v>
                  </c:pt>
                  <c:pt idx="161">
                    <c:v>2009</c:v>
                  </c:pt>
                  <c:pt idx="162">
                    <c:v>2010</c:v>
                  </c:pt>
                  <c:pt idx="163">
                    <c:v>2011</c:v>
                  </c:pt>
                  <c:pt idx="164">
                    <c:v>2012</c:v>
                  </c:pt>
                  <c:pt idx="165">
                    <c:v>2013</c:v>
                  </c:pt>
                  <c:pt idx="166">
                    <c:v>2014</c:v>
                  </c:pt>
                  <c:pt idx="167">
                    <c:v>2015</c:v>
                  </c:pt>
                  <c:pt idx="168">
                    <c:v>2011</c:v>
                  </c:pt>
                  <c:pt idx="169">
                    <c:v>2012</c:v>
                  </c:pt>
                  <c:pt idx="170">
                    <c:v>2013</c:v>
                  </c:pt>
                  <c:pt idx="171">
                    <c:v>2014</c:v>
                  </c:pt>
                  <c:pt idx="172">
                    <c:v>2015</c:v>
                  </c:pt>
                  <c:pt idx="173">
                    <c:v>2016</c:v>
                  </c:pt>
                  <c:pt idx="174">
                    <c:v>1990</c:v>
                  </c:pt>
                  <c:pt idx="175">
                    <c:v>1991</c:v>
                  </c:pt>
                  <c:pt idx="176">
                    <c:v>1992</c:v>
                  </c:pt>
                  <c:pt idx="177">
                    <c:v>1993</c:v>
                  </c:pt>
                  <c:pt idx="178">
                    <c:v>1994</c:v>
                  </c:pt>
                  <c:pt idx="179">
                    <c:v>1995</c:v>
                  </c:pt>
                  <c:pt idx="180">
                    <c:v>1996</c:v>
                  </c:pt>
                  <c:pt idx="181">
                    <c:v>1997</c:v>
                  </c:pt>
                  <c:pt idx="182">
                    <c:v>1998</c:v>
                  </c:pt>
                  <c:pt idx="183">
                    <c:v>1999</c:v>
                  </c:pt>
                  <c:pt idx="184">
                    <c:v>2006</c:v>
                  </c:pt>
                  <c:pt idx="185">
                    <c:v>2007</c:v>
                  </c:pt>
                  <c:pt idx="186">
                    <c:v>2008</c:v>
                  </c:pt>
                  <c:pt idx="187">
                    <c:v>2009</c:v>
                  </c:pt>
                  <c:pt idx="188">
                    <c:v>2010</c:v>
                  </c:pt>
                  <c:pt idx="189">
                    <c:v>2011</c:v>
                  </c:pt>
                  <c:pt idx="190">
                    <c:v>2012</c:v>
                  </c:pt>
                  <c:pt idx="191">
                    <c:v>2013</c:v>
                  </c:pt>
                  <c:pt idx="192">
                    <c:v>2014</c:v>
                  </c:pt>
                  <c:pt idx="193">
                    <c:v>2015</c:v>
                  </c:pt>
                  <c:pt idx="194">
                    <c:v>2012</c:v>
                  </c:pt>
                  <c:pt idx="195">
                    <c:v>2013</c:v>
                  </c:pt>
                  <c:pt idx="196">
                    <c:v>2014</c:v>
                  </c:pt>
                  <c:pt idx="197">
                    <c:v>2015</c:v>
                  </c:pt>
                  <c:pt idx="198">
                    <c:v>2016</c:v>
                  </c:pt>
                  <c:pt idx="199">
                    <c:v>2005</c:v>
                  </c:pt>
                  <c:pt idx="200">
                    <c:v>2006</c:v>
                  </c:pt>
                  <c:pt idx="201">
                    <c:v>2007</c:v>
                  </c:pt>
                  <c:pt idx="202">
                    <c:v>2008</c:v>
                  </c:pt>
                  <c:pt idx="203">
                    <c:v>2009</c:v>
                  </c:pt>
                  <c:pt idx="204">
                    <c:v>2010</c:v>
                  </c:pt>
                  <c:pt idx="205">
                    <c:v>2011</c:v>
                  </c:pt>
                  <c:pt idx="206">
                    <c:v>2012</c:v>
                  </c:pt>
                  <c:pt idx="207">
                    <c:v>2013</c:v>
                  </c:pt>
                  <c:pt idx="208">
                    <c:v>2014</c:v>
                  </c:pt>
                  <c:pt idx="209">
                    <c:v>2015</c:v>
                  </c:pt>
                  <c:pt idx="210">
                    <c:v>2016</c:v>
                  </c:pt>
                  <c:pt idx="211">
                    <c:v>2000</c:v>
                  </c:pt>
                  <c:pt idx="212">
                    <c:v>2001</c:v>
                  </c:pt>
                  <c:pt idx="213">
                    <c:v>2002</c:v>
                  </c:pt>
                  <c:pt idx="214">
                    <c:v>2003</c:v>
                  </c:pt>
                  <c:pt idx="215">
                    <c:v>2004</c:v>
                  </c:pt>
                  <c:pt idx="216">
                    <c:v>2005</c:v>
                  </c:pt>
                  <c:pt idx="217">
                    <c:v>2006</c:v>
                  </c:pt>
                  <c:pt idx="218">
                    <c:v>2007</c:v>
                  </c:pt>
                  <c:pt idx="219">
                    <c:v>2008</c:v>
                  </c:pt>
                  <c:pt idx="220">
                    <c:v>2013</c:v>
                  </c:pt>
                  <c:pt idx="221">
                    <c:v>2014</c:v>
                  </c:pt>
                  <c:pt idx="222">
                    <c:v>2015</c:v>
                  </c:pt>
                  <c:pt idx="223">
                    <c:v>2016</c:v>
                  </c:pt>
                </c:lvl>
                <c:lvl>
                  <c:pt idx="0">
                    <c:v>2600</c:v>
                  </c:pt>
                  <c:pt idx="10">
                    <c:v>SAT</c:v>
                  </c:pt>
                  <c:pt idx="16">
                    <c:v>3DS</c:v>
                  </c:pt>
                  <c:pt idx="22">
                    <c:v>DC</c:v>
                  </c:pt>
                  <c:pt idx="29">
                    <c:v>DS</c:v>
                  </c:pt>
                  <c:pt idx="41">
                    <c:v>GB</c:v>
                  </c:pt>
                  <c:pt idx="54">
                    <c:v>GBA</c:v>
                  </c:pt>
                  <c:pt idx="62">
                    <c:v>GC</c:v>
                  </c:pt>
                  <c:pt idx="69">
                    <c:v>GEN</c:v>
                  </c:pt>
                  <c:pt idx="74">
                    <c:v>N64</c:v>
                  </c:pt>
                  <c:pt idx="81">
                    <c:v>NES</c:v>
                  </c:pt>
                  <c:pt idx="93">
                    <c:v>PC</c:v>
                  </c:pt>
                  <c:pt idx="119">
                    <c:v>PS</c:v>
                  </c:pt>
                  <c:pt idx="129">
                    <c:v>PS2</c:v>
                  </c:pt>
                  <c:pt idx="141">
                    <c:v>PS3</c:v>
                  </c:pt>
                  <c:pt idx="152">
                    <c:v>PS4</c:v>
                  </c:pt>
                  <c:pt idx="156">
                    <c:v>PSP</c:v>
                  </c:pt>
                  <c:pt idx="168">
                    <c:v>PSV</c:v>
                  </c:pt>
                  <c:pt idx="174">
                    <c:v>SNES</c:v>
                  </c:pt>
                  <c:pt idx="184">
                    <c:v>Wii</c:v>
                  </c:pt>
                  <c:pt idx="194">
                    <c:v>WiiU</c:v>
                  </c:pt>
                  <c:pt idx="199">
                    <c:v>X360</c:v>
                  </c:pt>
                  <c:pt idx="211">
                    <c:v>XB</c:v>
                  </c:pt>
                  <c:pt idx="220">
                    <c:v>XOne</c:v>
                  </c:pt>
                </c:lvl>
              </c:multiLvlStrCache>
            </c:multiLvlStrRef>
          </c:cat>
          <c:val>
            <c:numRef>
              <c:f>'Platform sales by years'!$Q$2:$Q$250</c:f>
              <c:numCache>
                <c:formatCode>General</c:formatCode>
                <c:ptCount val="224"/>
                <c:pt idx="0">
                  <c:v>0.11999999999999998</c:v>
                </c:pt>
                <c:pt idx="1">
                  <c:v>0.32000000000000012</c:v>
                </c:pt>
                <c:pt idx="2">
                  <c:v>0.31000000000000016</c:v>
                </c:pt>
                <c:pt idx="3">
                  <c:v>6.0000000000000005E-2</c:v>
                </c:pt>
                <c:pt idx="4">
                  <c:v>0</c:v>
                </c:pt>
                <c:pt idx="5">
                  <c:v>0</c:v>
                </c:pt>
                <c:pt idx="6">
                  <c:v>0</c:v>
                </c:pt>
                <c:pt idx="7">
                  <c:v>0.01</c:v>
                </c:pt>
                <c:pt idx="8">
                  <c:v>0.01</c:v>
                </c:pt>
                <c:pt idx="9">
                  <c:v>0.01</c:v>
                </c:pt>
                <c:pt idx="10">
                  <c:v>0.02</c:v>
                </c:pt>
                <c:pt idx="11">
                  <c:v>0.05</c:v>
                </c:pt>
                <c:pt idx="12">
                  <c:v>0</c:v>
                </c:pt>
                <c:pt idx="13">
                  <c:v>0</c:v>
                </c:pt>
                <c:pt idx="14">
                  <c:v>0</c:v>
                </c:pt>
                <c:pt idx="15">
                  <c:v>0</c:v>
                </c:pt>
                <c:pt idx="16">
                  <c:v>6.0527886519999852</c:v>
                </c:pt>
                <c:pt idx="17">
                  <c:v>4.8670515359999937</c:v>
                </c:pt>
                <c:pt idx="18">
                  <c:v>5.1556172569999932</c:v>
                </c:pt>
                <c:pt idx="19">
                  <c:v>4.0584858149999956</c:v>
                </c:pt>
                <c:pt idx="20">
                  <c:v>3.5946610709999964</c:v>
                </c:pt>
                <c:pt idx="21">
                  <c:v>1.3775695819999996</c:v>
                </c:pt>
                <c:pt idx="22">
                  <c:v>0.37713144199999993</c:v>
                </c:pt>
                <c:pt idx="23">
                  <c:v>0.65426288399999999</c:v>
                </c:pt>
                <c:pt idx="24">
                  <c:v>0.97187241900000021</c:v>
                </c:pt>
                <c:pt idx="25">
                  <c:v>0.39617525599999992</c:v>
                </c:pt>
                <c:pt idx="26">
                  <c:v>4.9521906999999997E-2</c:v>
                </c:pt>
                <c:pt idx="27">
                  <c:v>4.9521906999999997E-2</c:v>
                </c:pt>
                <c:pt idx="28">
                  <c:v>4.9521906999999997E-2</c:v>
                </c:pt>
                <c:pt idx="29">
                  <c:v>0</c:v>
                </c:pt>
                <c:pt idx="30">
                  <c:v>1.5080876279999997</c:v>
                </c:pt>
                <c:pt idx="31">
                  <c:v>11.374262883999995</c:v>
                </c:pt>
                <c:pt idx="32">
                  <c:v>9.3666133960000018</c:v>
                </c:pt>
                <c:pt idx="33">
                  <c:v>13.171314420000018</c:v>
                </c:pt>
                <c:pt idx="34">
                  <c:v>13.52414302500001</c:v>
                </c:pt>
                <c:pt idx="35">
                  <c:v>10.219442000999987</c:v>
                </c:pt>
                <c:pt idx="36">
                  <c:v>6.737091488999968</c:v>
                </c:pt>
                <c:pt idx="37">
                  <c:v>2.4547409769999899</c:v>
                </c:pt>
                <c:pt idx="38">
                  <c:v>0.63000000000000012</c:v>
                </c:pt>
                <c:pt idx="39">
                  <c:v>0.17</c:v>
                </c:pt>
                <c:pt idx="40">
                  <c:v>0</c:v>
                </c:pt>
                <c:pt idx="41">
                  <c:v>0.03</c:v>
                </c:pt>
                <c:pt idx="42">
                  <c:v>1.4000000000000001</c:v>
                </c:pt>
                <c:pt idx="43">
                  <c:v>0.43000000000000005</c:v>
                </c:pt>
                <c:pt idx="44">
                  <c:v>0.08</c:v>
                </c:pt>
                <c:pt idx="45">
                  <c:v>0.64000000000000012</c:v>
                </c:pt>
                <c:pt idx="46">
                  <c:v>0.60000000000000009</c:v>
                </c:pt>
                <c:pt idx="47">
                  <c:v>0.05</c:v>
                </c:pt>
                <c:pt idx="48">
                  <c:v>1.0900000000000001</c:v>
                </c:pt>
                <c:pt idx="49">
                  <c:v>0.12</c:v>
                </c:pt>
                <c:pt idx="50">
                  <c:v>0.90999999999999992</c:v>
                </c:pt>
                <c:pt idx="51">
                  <c:v>1.1300000000000001</c:v>
                </c:pt>
                <c:pt idx="52">
                  <c:v>1.4900000000000002</c:v>
                </c:pt>
                <c:pt idx="53">
                  <c:v>0.19</c:v>
                </c:pt>
                <c:pt idx="54">
                  <c:v>0</c:v>
                </c:pt>
                <c:pt idx="55">
                  <c:v>1.910000000000001</c:v>
                </c:pt>
                <c:pt idx="56">
                  <c:v>1.8100000000000005</c:v>
                </c:pt>
                <c:pt idx="57">
                  <c:v>1.3600000000000008</c:v>
                </c:pt>
                <c:pt idx="58">
                  <c:v>1.8100000000000007</c:v>
                </c:pt>
                <c:pt idx="59">
                  <c:v>0.58000000000000018</c:v>
                </c:pt>
                <c:pt idx="60">
                  <c:v>0.09</c:v>
                </c:pt>
                <c:pt idx="61">
                  <c:v>0.05</c:v>
                </c:pt>
                <c:pt idx="62">
                  <c:v>0.78000000000000025</c:v>
                </c:pt>
                <c:pt idx="63">
                  <c:v>1.3300000000000005</c:v>
                </c:pt>
                <c:pt idx="64">
                  <c:v>1.3100000000000005</c:v>
                </c:pt>
                <c:pt idx="65">
                  <c:v>0.78000000000000047</c:v>
                </c:pt>
                <c:pt idx="66">
                  <c:v>0.67000000000000037</c:v>
                </c:pt>
                <c:pt idx="67">
                  <c:v>0.26000000000000006</c:v>
                </c:pt>
                <c:pt idx="68">
                  <c:v>0</c:v>
                </c:pt>
                <c:pt idx="69">
                  <c:v>0.08</c:v>
                </c:pt>
                <c:pt idx="70">
                  <c:v>0.13</c:v>
                </c:pt>
                <c:pt idx="71">
                  <c:v>0.37</c:v>
                </c:pt>
                <c:pt idx="72">
                  <c:v>0</c:v>
                </c:pt>
                <c:pt idx="73">
                  <c:v>0.30999999999999994</c:v>
                </c:pt>
                <c:pt idx="74">
                  <c:v>0.58000000000000007</c:v>
                </c:pt>
                <c:pt idx="75">
                  <c:v>0.91000000000000036</c:v>
                </c:pt>
                <c:pt idx="76">
                  <c:v>0.9600000000000003</c:v>
                </c:pt>
                <c:pt idx="77">
                  <c:v>0.82000000000000028</c:v>
                </c:pt>
                <c:pt idx="78">
                  <c:v>0.92000000000000037</c:v>
                </c:pt>
                <c:pt idx="79">
                  <c:v>0.12</c:v>
                </c:pt>
                <c:pt idx="80">
                  <c:v>0</c:v>
                </c:pt>
                <c:pt idx="81">
                  <c:v>0.08</c:v>
                </c:pt>
                <c:pt idx="82">
                  <c:v>0.70000000000000018</c:v>
                </c:pt>
                <c:pt idx="83">
                  <c:v>0.91000000000000014</c:v>
                </c:pt>
                <c:pt idx="84">
                  <c:v>1.9300000000000002</c:v>
                </c:pt>
                <c:pt idx="85">
                  <c:v>0.19000000000000003</c:v>
                </c:pt>
                <c:pt idx="86">
                  <c:v>0.94000000000000006</c:v>
                </c:pt>
                <c:pt idx="87">
                  <c:v>0.09</c:v>
                </c:pt>
                <c:pt idx="88">
                  <c:v>0.22</c:v>
                </c:pt>
                <c:pt idx="89">
                  <c:v>0.16</c:v>
                </c:pt>
                <c:pt idx="90">
                  <c:v>0.03</c:v>
                </c:pt>
                <c:pt idx="91">
                  <c:v>6.0000000000000005E-2</c:v>
                </c:pt>
                <c:pt idx="92">
                  <c:v>0</c:v>
                </c:pt>
                <c:pt idx="93">
                  <c:v>0.01</c:v>
                </c:pt>
                <c:pt idx="94">
                  <c:v>0.01</c:v>
                </c:pt>
                <c:pt idx="95">
                  <c:v>0.11</c:v>
                </c:pt>
                <c:pt idx="96">
                  <c:v>0.45999999999999996</c:v>
                </c:pt>
                <c:pt idx="97">
                  <c:v>0.23</c:v>
                </c:pt>
                <c:pt idx="98">
                  <c:v>0.34</c:v>
                </c:pt>
                <c:pt idx="99">
                  <c:v>0.23</c:v>
                </c:pt>
                <c:pt idx="100">
                  <c:v>0.03</c:v>
                </c:pt>
                <c:pt idx="101">
                  <c:v>0.12</c:v>
                </c:pt>
                <c:pt idx="102">
                  <c:v>0.18</c:v>
                </c:pt>
                <c:pt idx="103">
                  <c:v>0.18000000000000005</c:v>
                </c:pt>
                <c:pt idx="104">
                  <c:v>0.37000000000000011</c:v>
                </c:pt>
                <c:pt idx="105">
                  <c:v>0.60000000000000009</c:v>
                </c:pt>
                <c:pt idx="106">
                  <c:v>0.26000000000000006</c:v>
                </c:pt>
                <c:pt idx="107">
                  <c:v>0.35000000000000009</c:v>
                </c:pt>
                <c:pt idx="108">
                  <c:v>0.39000000000000012</c:v>
                </c:pt>
                <c:pt idx="109">
                  <c:v>0.37000000000000022</c:v>
                </c:pt>
                <c:pt idx="110">
                  <c:v>2.1299999999999977</c:v>
                </c:pt>
                <c:pt idx="111">
                  <c:v>2.2899999999999943</c:v>
                </c:pt>
                <c:pt idx="112">
                  <c:v>3.1999999999999935</c:v>
                </c:pt>
                <c:pt idx="113">
                  <c:v>5.6299999999999848</c:v>
                </c:pt>
                <c:pt idx="114">
                  <c:v>3.1899999999999951</c:v>
                </c:pt>
                <c:pt idx="115">
                  <c:v>1.6200000000000006</c:v>
                </c:pt>
                <c:pt idx="116">
                  <c:v>1.3100000000000007</c:v>
                </c:pt>
                <c:pt idx="117">
                  <c:v>0.55000000000000016</c:v>
                </c:pt>
                <c:pt idx="118">
                  <c:v>0.17000000000000004</c:v>
                </c:pt>
                <c:pt idx="119">
                  <c:v>0.40000000000000013</c:v>
                </c:pt>
                <c:pt idx="120">
                  <c:v>1.9600000000000011</c:v>
                </c:pt>
                <c:pt idx="121">
                  <c:v>5.5399999999999832</c:v>
                </c:pt>
                <c:pt idx="122">
                  <c:v>7.8699999999999788</c:v>
                </c:pt>
                <c:pt idx="123">
                  <c:v>9.0499999999999723</c:v>
                </c:pt>
                <c:pt idx="124">
                  <c:v>7.9199999999999813</c:v>
                </c:pt>
                <c:pt idx="125">
                  <c:v>5.2799999999999754</c:v>
                </c:pt>
                <c:pt idx="126">
                  <c:v>2.1699999999999973</c:v>
                </c:pt>
                <c:pt idx="127">
                  <c:v>0.3600000000000001</c:v>
                </c:pt>
                <c:pt idx="128">
                  <c:v>0.14000000000000001</c:v>
                </c:pt>
                <c:pt idx="129">
                  <c:v>3.5799999999999961</c:v>
                </c:pt>
                <c:pt idx="130">
                  <c:v>16.780000000000015</c:v>
                </c:pt>
                <c:pt idx="131">
                  <c:v>21.720000000000052</c:v>
                </c:pt>
                <c:pt idx="132">
                  <c:v>20.690000000000033</c:v>
                </c:pt>
                <c:pt idx="133">
                  <c:v>39.850000000000016</c:v>
                </c:pt>
                <c:pt idx="134">
                  <c:v>19.150000000000077</c:v>
                </c:pt>
                <c:pt idx="135">
                  <c:v>14.239999999999984</c:v>
                </c:pt>
                <c:pt idx="136">
                  <c:v>23.690000000000026</c:v>
                </c:pt>
                <c:pt idx="137">
                  <c:v>19.310000000000034</c:v>
                </c:pt>
                <c:pt idx="138">
                  <c:v>10.159999999999993</c:v>
                </c:pt>
                <c:pt idx="139">
                  <c:v>1.2000000000000002</c:v>
                </c:pt>
                <c:pt idx="140">
                  <c:v>9.9999999999999992E-2</c:v>
                </c:pt>
                <c:pt idx="141">
                  <c:v>3.69</c:v>
                </c:pt>
                <c:pt idx="142">
                  <c:v>10.909999999999988</c:v>
                </c:pt>
                <c:pt idx="143">
                  <c:v>17.08000000000002</c:v>
                </c:pt>
                <c:pt idx="144">
                  <c:v>18.260000000000037</c:v>
                </c:pt>
                <c:pt idx="145">
                  <c:v>21.440000000000026</c:v>
                </c:pt>
                <c:pt idx="146">
                  <c:v>22.360000000000063</c:v>
                </c:pt>
                <c:pt idx="147">
                  <c:v>17.120000000000008</c:v>
                </c:pt>
                <c:pt idx="148">
                  <c:v>19.330000000000016</c:v>
                </c:pt>
                <c:pt idx="149">
                  <c:v>8.0499999999999883</c:v>
                </c:pt>
                <c:pt idx="150">
                  <c:v>2.3499999999999983</c:v>
                </c:pt>
                <c:pt idx="151">
                  <c:v>0.22000000000000006</c:v>
                </c:pt>
                <c:pt idx="152">
                  <c:v>2.7499999999999996</c:v>
                </c:pt>
                <c:pt idx="153">
                  <c:v>17.02</c:v>
                </c:pt>
                <c:pt idx="154">
                  <c:v>17.860000000000031</c:v>
                </c:pt>
                <c:pt idx="155">
                  <c:v>5.7299999999999924</c:v>
                </c:pt>
                <c:pt idx="156">
                  <c:v>1.0900000000000001</c:v>
                </c:pt>
                <c:pt idx="157">
                  <c:v>6.5599999999999863</c:v>
                </c:pt>
                <c:pt idx="158">
                  <c:v>9.1399999999999793</c:v>
                </c:pt>
                <c:pt idx="159">
                  <c:v>8.7999999999999883</c:v>
                </c:pt>
                <c:pt idx="160">
                  <c:v>4.75999999999999</c:v>
                </c:pt>
                <c:pt idx="161">
                  <c:v>6.4499999999999886</c:v>
                </c:pt>
                <c:pt idx="162">
                  <c:v>3.6995219069999958</c:v>
                </c:pt>
                <c:pt idx="163">
                  <c:v>0.86000000000000032</c:v>
                </c:pt>
                <c:pt idx="164">
                  <c:v>0.14000000000000001</c:v>
                </c:pt>
                <c:pt idx="165">
                  <c:v>0.11952190700000001</c:v>
                </c:pt>
                <c:pt idx="166">
                  <c:v>0</c:v>
                </c:pt>
                <c:pt idx="167">
                  <c:v>0</c:v>
                </c:pt>
                <c:pt idx="168">
                  <c:v>0.79000000000000026</c:v>
                </c:pt>
                <c:pt idx="169">
                  <c:v>3.0499999999999994</c:v>
                </c:pt>
                <c:pt idx="170">
                  <c:v>1.9400000000000008</c:v>
                </c:pt>
                <c:pt idx="171">
                  <c:v>2.0100000000000002</c:v>
                </c:pt>
                <c:pt idx="172">
                  <c:v>0.4800000000000002</c:v>
                </c:pt>
                <c:pt idx="173">
                  <c:v>0.14000000000000001</c:v>
                </c:pt>
                <c:pt idx="174">
                  <c:v>0.67000000000000015</c:v>
                </c:pt>
                <c:pt idx="175">
                  <c:v>0.37000000000000005</c:v>
                </c:pt>
                <c:pt idx="176">
                  <c:v>0.5</c:v>
                </c:pt>
                <c:pt idx="177">
                  <c:v>0.78</c:v>
                </c:pt>
                <c:pt idx="178">
                  <c:v>0.41000000000000003</c:v>
                </c:pt>
                <c:pt idx="179">
                  <c:v>0.35000000000000009</c:v>
                </c:pt>
                <c:pt idx="180">
                  <c:v>0.14000000000000001</c:v>
                </c:pt>
                <c:pt idx="181">
                  <c:v>0</c:v>
                </c:pt>
                <c:pt idx="182">
                  <c:v>0</c:v>
                </c:pt>
                <c:pt idx="183">
                  <c:v>0</c:v>
                </c:pt>
                <c:pt idx="184">
                  <c:v>13.559999999999992</c:v>
                </c:pt>
                <c:pt idx="185">
                  <c:v>13.749999999999966</c:v>
                </c:pt>
                <c:pt idx="186">
                  <c:v>15.249999999999954</c:v>
                </c:pt>
                <c:pt idx="187">
                  <c:v>17.79000000000012</c:v>
                </c:pt>
                <c:pt idx="188">
                  <c:v>10.469999999999951</c:v>
                </c:pt>
                <c:pt idx="189">
                  <c:v>5.4999999999999813</c:v>
                </c:pt>
                <c:pt idx="190">
                  <c:v>1.5900000000000005</c:v>
                </c:pt>
                <c:pt idx="191">
                  <c:v>0.81000000000000016</c:v>
                </c:pt>
                <c:pt idx="192">
                  <c:v>0.36000000000000004</c:v>
                </c:pt>
                <c:pt idx="193">
                  <c:v>0.12000000000000001</c:v>
                </c:pt>
                <c:pt idx="194">
                  <c:v>1.2800000000000005</c:v>
                </c:pt>
                <c:pt idx="195">
                  <c:v>1.5200000000000005</c:v>
                </c:pt>
                <c:pt idx="196">
                  <c:v>2.1099999999999994</c:v>
                </c:pt>
                <c:pt idx="197">
                  <c:v>1.2900000000000003</c:v>
                </c:pt>
                <c:pt idx="198">
                  <c:v>0.25</c:v>
                </c:pt>
                <c:pt idx="199">
                  <c:v>0.63000000000000023</c:v>
                </c:pt>
                <c:pt idx="200">
                  <c:v>4.4599999999999893</c:v>
                </c:pt>
                <c:pt idx="201">
                  <c:v>8.7399999999999824</c:v>
                </c:pt>
                <c:pt idx="202">
                  <c:v>12.689999999999991</c:v>
                </c:pt>
                <c:pt idx="203">
                  <c:v>11.139521906999976</c:v>
                </c:pt>
                <c:pt idx="204">
                  <c:v>14.209999999999976</c:v>
                </c:pt>
                <c:pt idx="205">
                  <c:v>12.749999999999963</c:v>
                </c:pt>
                <c:pt idx="206">
                  <c:v>8.2699999999999925</c:v>
                </c:pt>
                <c:pt idx="207">
                  <c:v>7.4399999999999968</c:v>
                </c:pt>
                <c:pt idx="208">
                  <c:v>3.1799999999999957</c:v>
                </c:pt>
                <c:pt idx="209">
                  <c:v>1.1400000000000003</c:v>
                </c:pt>
                <c:pt idx="210">
                  <c:v>7.0000000000000007E-2</c:v>
                </c:pt>
                <c:pt idx="211">
                  <c:v>0.04</c:v>
                </c:pt>
                <c:pt idx="212">
                  <c:v>0.63000000000000023</c:v>
                </c:pt>
                <c:pt idx="213">
                  <c:v>1.6900000000000011</c:v>
                </c:pt>
                <c:pt idx="214">
                  <c:v>1.9100000000000013</c:v>
                </c:pt>
                <c:pt idx="215">
                  <c:v>2.1299999999999986</c:v>
                </c:pt>
                <c:pt idx="216">
                  <c:v>1.7300000000000009</c:v>
                </c:pt>
                <c:pt idx="217">
                  <c:v>0.32000000000000012</c:v>
                </c:pt>
                <c:pt idx="218">
                  <c:v>0.02</c:v>
                </c:pt>
                <c:pt idx="219">
                  <c:v>0.01</c:v>
                </c:pt>
                <c:pt idx="220">
                  <c:v>1.5000000000000004</c:v>
                </c:pt>
                <c:pt idx="221">
                  <c:v>4.1399999999999952</c:v>
                </c:pt>
                <c:pt idx="222">
                  <c:v>5.2299999999999915</c:v>
                </c:pt>
                <c:pt idx="223">
                  <c:v>1.0500000000000005</c:v>
                </c:pt>
              </c:numCache>
            </c:numRef>
          </c:val>
          <c:extLst>
            <c:ext xmlns:c16="http://schemas.microsoft.com/office/drawing/2014/chart" uri="{C3380CC4-5D6E-409C-BE32-E72D297353CC}">
              <c16:uniqueId val="{00000003-CAA8-4387-BDAF-89DB84B5C98A}"/>
            </c:ext>
          </c:extLst>
        </c:ser>
        <c:dLbls>
          <c:showLegendKey val="0"/>
          <c:showVal val="0"/>
          <c:showCatName val="0"/>
          <c:showSerName val="0"/>
          <c:showPercent val="0"/>
          <c:showBubbleSize val="0"/>
        </c:dLbls>
        <c:gapWidth val="75"/>
        <c:overlap val="100"/>
        <c:axId val="45604704"/>
        <c:axId val="45620512"/>
      </c:barChart>
      <c:catAx>
        <c:axId val="4560470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PLATOFRM SALES BY YEARS</a:t>
                </a:r>
              </a:p>
            </c:rich>
          </c:tx>
          <c:layout>
            <c:manualLayout>
              <c:xMode val="edge"/>
              <c:yMode val="edge"/>
              <c:x val="0.42141368193111728"/>
              <c:y val="0.86032646820048397"/>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45620512"/>
        <c:crosses val="autoZero"/>
        <c:auto val="1"/>
        <c:lblAlgn val="ctr"/>
        <c:lblOffset val="100"/>
        <c:noMultiLvlLbl val="0"/>
      </c:catAx>
      <c:valAx>
        <c:axId val="45620512"/>
        <c:scaling>
          <c:orientation val="minMax"/>
          <c:max val="225"/>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45604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formatted.xlsx]Proportion of sales!PivotTable5</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PROPORTION</a:t>
            </a:r>
            <a:r>
              <a:rPr lang="en-US" baseline="0"/>
              <a:t> OF SALES </a:t>
            </a:r>
          </a:p>
          <a:p>
            <a:pPr>
              <a:defRPr/>
            </a:pPr>
            <a:r>
              <a:rPr lang="en-US" baseline="0"/>
              <a:t>1980 - 2016</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NL"/>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'Proportion of sales'!$O$2</c:f>
              <c:strCache>
                <c:ptCount val="1"/>
                <c:pt idx="0">
                  <c:v>Sum of Proportion of NA Sales</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'Proportion of sales'!$N$3:$N$40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'Proportion of sales'!$O$3:$O$40</c:f>
              <c:numCache>
                <c:formatCode>0.00%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0.5101960564248158</c:v>
                </c:pt>
                <c:pt idx="28">
                  <c:v>0.51690316208383236</c:v>
                </c:pt>
                <c:pt idx="29">
                  <c:v>0.50741420690597527</c:v>
                </c:pt>
                <c:pt idx="30">
                  <c:v>0.5062670848527836</c:v>
                </c:pt>
                <c:pt idx="31">
                  <c:v>0.46717959650381302</c:v>
                </c:pt>
                <c:pt idx="32">
                  <c:v>0.42625295703361593</c:v>
                </c:pt>
                <c:pt idx="33">
                  <c:v>0.41987737468169239</c:v>
                </c:pt>
                <c:pt idx="34">
                  <c:v>0.39154428126390978</c:v>
                </c:pt>
                <c:pt idx="35">
                  <c:v>0.38882166086825259</c:v>
                </c:pt>
                <c:pt idx="36">
                  <c:v>0.3194698999013118</c:v>
                </c:pt>
              </c:numCache>
            </c:numRef>
          </c:val>
          <c:smooth val="0"/>
          <c:extLst>
            <c:ext xmlns:c16="http://schemas.microsoft.com/office/drawing/2014/chart" uri="{C3380CC4-5D6E-409C-BE32-E72D297353CC}">
              <c16:uniqueId val="{00000000-D326-4660-AE89-524988D51F58}"/>
            </c:ext>
          </c:extLst>
        </c:ser>
        <c:ser>
          <c:idx val="1"/>
          <c:order val="1"/>
          <c:tx>
            <c:strRef>
              <c:f>'Proportion of sales'!$P$2</c:f>
              <c:strCache>
                <c:ptCount val="1"/>
                <c:pt idx="0">
                  <c:v>Sum of Proportion of EU Sales</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'Proportion of sales'!$N$3:$N$40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'Proportion of sales'!$P$3:$P$40</c:f>
              <c:numCache>
                <c:formatCode>0.00%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0.26265443162486357</c:v>
                </c:pt>
                <c:pt idx="28">
                  <c:v>0.27164980561508167</c:v>
                </c:pt>
                <c:pt idx="29">
                  <c:v>0.28711798176812553</c:v>
                </c:pt>
                <c:pt idx="30">
                  <c:v>0.29432965368939085</c:v>
                </c:pt>
                <c:pt idx="31">
                  <c:v>0.32450241283746067</c:v>
                </c:pt>
                <c:pt idx="32">
                  <c:v>0.326731583869727</c:v>
                </c:pt>
                <c:pt idx="33">
                  <c:v>0.34168231479992756</c:v>
                </c:pt>
                <c:pt idx="34">
                  <c:v>0.37279335410176734</c:v>
                </c:pt>
                <c:pt idx="35">
                  <c:v>0.3694978066858296</c:v>
                </c:pt>
                <c:pt idx="36">
                  <c:v>0.37727336810940432</c:v>
                </c:pt>
              </c:numCache>
            </c:numRef>
          </c:val>
          <c:smooth val="0"/>
          <c:extLst>
            <c:ext xmlns:c16="http://schemas.microsoft.com/office/drawing/2014/chart" uri="{C3380CC4-5D6E-409C-BE32-E72D297353CC}">
              <c16:uniqueId val="{00000001-D326-4660-AE89-524988D51F58}"/>
            </c:ext>
          </c:extLst>
        </c:ser>
        <c:ser>
          <c:idx val="2"/>
          <c:order val="2"/>
          <c:tx>
            <c:strRef>
              <c:f>'Proportion of sales'!$Q$2</c:f>
              <c:strCache>
                <c:ptCount val="1"/>
                <c:pt idx="0">
                  <c:v>Sum of Proportion of JP Sales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'Proportion of sales'!$N$3:$N$40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'Proportion of sales'!$Q$3:$Q$40</c:f>
              <c:numCache>
                <c:formatCode>0.00%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9.8634848571321765E-2</c:v>
                </c:pt>
                <c:pt idx="28">
                  <c:v>8.8801320880103563E-2</c:v>
                </c:pt>
                <c:pt idx="29">
                  <c:v>9.2734379143076154E-2</c:v>
                </c:pt>
                <c:pt idx="30">
                  <c:v>9.9056549521753967E-2</c:v>
                </c:pt>
                <c:pt idx="31">
                  <c:v>0.10279268978081053</c:v>
                </c:pt>
                <c:pt idx="32">
                  <c:v>0.1423227155196137</c:v>
                </c:pt>
                <c:pt idx="33">
                  <c:v>0.12921001921834072</c:v>
                </c:pt>
                <c:pt idx="34">
                  <c:v>0.1170746180091983</c:v>
                </c:pt>
                <c:pt idx="35">
                  <c:v>0.12751474814702926</c:v>
                </c:pt>
                <c:pt idx="36">
                  <c:v>0.19314817425630851</c:v>
                </c:pt>
              </c:numCache>
            </c:numRef>
          </c:val>
          <c:smooth val="0"/>
          <c:extLst>
            <c:ext xmlns:c16="http://schemas.microsoft.com/office/drawing/2014/chart" uri="{C3380CC4-5D6E-409C-BE32-E72D297353CC}">
              <c16:uniqueId val="{00000002-D326-4660-AE89-524988D51F58}"/>
            </c:ext>
          </c:extLst>
        </c:ser>
        <c:ser>
          <c:idx val="3"/>
          <c:order val="3"/>
          <c:tx>
            <c:strRef>
              <c:f>'Proportion of sales'!$R$2</c:f>
              <c:strCache>
                <c:ptCount val="1"/>
                <c:pt idx="0">
                  <c:v>Sum of Proportion of Other Sales</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'Proportion of sales'!$N$3:$N$40</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'Proportion of sales'!$R$3:$R$40</c:f>
              <c:numCache>
                <c:formatCode>0.00%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3.0524593201679662E-2</c:v>
                </c:pt>
                <c:pt idx="16">
                  <c:v>3.8614109967361192E-2</c:v>
                </c:pt>
                <c:pt idx="17">
                  <c:v>4.5427405712011003E-2</c:v>
                </c:pt>
                <c:pt idx="18">
                  <c:v>4.4165522057160532E-2</c:v>
                </c:pt>
                <c:pt idx="19">
                  <c:v>4.2361853321128469E-2</c:v>
                </c:pt>
                <c:pt idx="20">
                  <c:v>6.182711063206954E-2</c:v>
                </c:pt>
                <c:pt idx="21">
                  <c:v>6.9859037789242587E-2</c:v>
                </c:pt>
                <c:pt idx="22">
                  <c:v>6.9097698996259033E-2</c:v>
                </c:pt>
                <c:pt idx="23">
                  <c:v>7.2684085510689736E-2</c:v>
                </c:pt>
                <c:pt idx="24">
                  <c:v>0.11310984147289588</c:v>
                </c:pt>
                <c:pt idx="25">
                  <c:v>8.9238298221507209E-2</c:v>
                </c:pt>
                <c:pt idx="26">
                  <c:v>0.10654961883156895</c:v>
                </c:pt>
                <c:pt idx="27">
                  <c:v>0.13006416593280595</c:v>
                </c:pt>
                <c:pt idx="28">
                  <c:v>0.12473048759290178</c:v>
                </c:pt>
                <c:pt idx="29">
                  <c:v>0.11426959539972065</c:v>
                </c:pt>
                <c:pt idx="30">
                  <c:v>0.10143415384726207</c:v>
                </c:pt>
                <c:pt idx="31">
                  <c:v>0.10949345845655953</c:v>
                </c:pt>
                <c:pt idx="32">
                  <c:v>0.11040614935357906</c:v>
                </c:pt>
                <c:pt idx="33">
                  <c:v>0.11490576104192042</c:v>
                </c:pt>
                <c:pt idx="34">
                  <c:v>0.12531815996143053</c:v>
                </c:pt>
                <c:pt idx="35">
                  <c:v>0.12333482480335929</c:v>
                </c:pt>
                <c:pt idx="36">
                  <c:v>0.12699238096715054</c:v>
                </c:pt>
              </c:numCache>
            </c:numRef>
          </c:val>
          <c:smooth val="0"/>
          <c:extLst>
            <c:ext xmlns:c16="http://schemas.microsoft.com/office/drawing/2014/chart" uri="{C3380CC4-5D6E-409C-BE32-E72D297353CC}">
              <c16:uniqueId val="{00000003-D326-4660-AE89-524988D51F58}"/>
            </c:ext>
          </c:extLst>
        </c:ser>
        <c:dLbls>
          <c:showLegendKey val="0"/>
          <c:showVal val="0"/>
          <c:showCatName val="0"/>
          <c:showSerName val="0"/>
          <c:showPercent val="0"/>
          <c:showBubbleSize val="0"/>
        </c:dLbls>
        <c:marker val="1"/>
        <c:smooth val="0"/>
        <c:axId val="1251904080"/>
        <c:axId val="1251902000"/>
      </c:lineChart>
      <c:catAx>
        <c:axId val="125190408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1251902000"/>
        <c:crosses val="autoZero"/>
        <c:auto val="1"/>
        <c:lblAlgn val="ctr"/>
        <c:lblOffset val="100"/>
        <c:noMultiLvlLbl val="0"/>
      </c:catAx>
      <c:valAx>
        <c:axId val="125190200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PERCENTAGE OF PROPROTION OF SALES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125190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formatted.xlsx]Sales of Genre by Years!PivotTable27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SALES BY GENRE </a:t>
            </a:r>
          </a:p>
          <a:p>
            <a:pPr>
              <a:defRPr/>
            </a:pPr>
            <a:r>
              <a:rPr lang="en-US"/>
              <a:t>1980-2016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'Sales of Genre by Years'!$BV$1</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Years'!$BU$2:$BU$400</c:f>
              <c:multiLvlStrCache>
                <c:ptCount val="386"/>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1983</c:v>
                  </c:pt>
                  <c:pt idx="38">
                    <c:v>1987</c:v>
                  </c:pt>
                  <c:pt idx="39">
                    <c:v>1991</c:v>
                  </c:pt>
                  <c:pt idx="40">
                    <c:v>1992</c:v>
                  </c:pt>
                  <c:pt idx="41">
                    <c:v>1993</c:v>
                  </c:pt>
                  <c:pt idx="42">
                    <c:v>1994</c:v>
                  </c:pt>
                  <c:pt idx="43">
                    <c:v>1995</c:v>
                  </c:pt>
                  <c:pt idx="44">
                    <c:v>1996</c:v>
                  </c:pt>
                  <c:pt idx="45">
                    <c:v>1997</c:v>
                  </c:pt>
                  <c:pt idx="46">
                    <c:v>1998</c:v>
                  </c:pt>
                  <c:pt idx="47">
                    <c:v>1999</c:v>
                  </c:pt>
                  <c:pt idx="48">
                    <c:v>2000</c:v>
                  </c:pt>
                  <c:pt idx="49">
                    <c:v>2001</c:v>
                  </c:pt>
                  <c:pt idx="50">
                    <c:v>2002</c:v>
                  </c:pt>
                  <c:pt idx="51">
                    <c:v>2003</c:v>
                  </c:pt>
                  <c:pt idx="52">
                    <c:v>2004</c:v>
                  </c:pt>
                  <c:pt idx="53">
                    <c:v>2005</c:v>
                  </c:pt>
                  <c:pt idx="54">
                    <c:v>2006</c:v>
                  </c:pt>
                  <c:pt idx="55">
                    <c:v>2007</c:v>
                  </c:pt>
                  <c:pt idx="56">
                    <c:v>2008</c:v>
                  </c:pt>
                  <c:pt idx="57">
                    <c:v>2009</c:v>
                  </c:pt>
                  <c:pt idx="58">
                    <c:v>2010</c:v>
                  </c:pt>
                  <c:pt idx="59">
                    <c:v>2011</c:v>
                  </c:pt>
                  <c:pt idx="60">
                    <c:v>2012</c:v>
                  </c:pt>
                  <c:pt idx="61">
                    <c:v>2013</c:v>
                  </c:pt>
                  <c:pt idx="62">
                    <c:v>2014</c:v>
                  </c:pt>
                  <c:pt idx="63">
                    <c:v>2015</c:v>
                  </c:pt>
                  <c:pt idx="64">
                    <c:v>2016</c:v>
                  </c:pt>
                  <c:pt idx="65">
                    <c:v>1980</c:v>
                  </c:pt>
                  <c:pt idx="66">
                    <c:v>1985</c:v>
                  </c:pt>
                  <c:pt idx="67">
                    <c:v>1987</c:v>
                  </c:pt>
                  <c:pt idx="68">
                    <c:v>1991</c:v>
                  </c:pt>
                  <c:pt idx="69">
                    <c:v>1992</c:v>
                  </c:pt>
                  <c:pt idx="70">
                    <c:v>1993</c:v>
                  </c:pt>
                  <c:pt idx="71">
                    <c:v>1994</c:v>
                  </c:pt>
                  <c:pt idx="72">
                    <c:v>1995</c:v>
                  </c:pt>
                  <c:pt idx="73">
                    <c:v>1996</c:v>
                  </c:pt>
                  <c:pt idx="74">
                    <c:v>1997</c:v>
                  </c:pt>
                  <c:pt idx="75">
                    <c:v>1998</c:v>
                  </c:pt>
                  <c:pt idx="76">
                    <c:v>1999</c:v>
                  </c:pt>
                  <c:pt idx="77">
                    <c:v>2000</c:v>
                  </c:pt>
                  <c:pt idx="78">
                    <c:v>2001</c:v>
                  </c:pt>
                  <c:pt idx="79">
                    <c:v>2002</c:v>
                  </c:pt>
                  <c:pt idx="80">
                    <c:v>2003</c:v>
                  </c:pt>
                  <c:pt idx="81">
                    <c:v>2004</c:v>
                  </c:pt>
                  <c:pt idx="82">
                    <c:v>2005</c:v>
                  </c:pt>
                  <c:pt idx="83">
                    <c:v>2006</c:v>
                  </c:pt>
                  <c:pt idx="84">
                    <c:v>2007</c:v>
                  </c:pt>
                  <c:pt idx="85">
                    <c:v>2008</c:v>
                  </c:pt>
                  <c:pt idx="86">
                    <c:v>2009</c:v>
                  </c:pt>
                  <c:pt idx="87">
                    <c:v>2010</c:v>
                  </c:pt>
                  <c:pt idx="88">
                    <c:v>2011</c:v>
                  </c:pt>
                  <c:pt idx="89">
                    <c:v>2012</c:v>
                  </c:pt>
                  <c:pt idx="90">
                    <c:v>2013</c:v>
                  </c:pt>
                  <c:pt idx="91">
                    <c:v>2014</c:v>
                  </c:pt>
                  <c:pt idx="92">
                    <c:v>2015</c:v>
                  </c:pt>
                  <c:pt idx="93">
                    <c:v>2016</c:v>
                  </c:pt>
                  <c:pt idx="94">
                    <c:v>1980</c:v>
                  </c:pt>
                  <c:pt idx="95">
                    <c:v>1982</c:v>
                  </c:pt>
                  <c:pt idx="96">
                    <c:v>1983</c:v>
                  </c:pt>
                  <c:pt idx="97">
                    <c:v>1984</c:v>
                  </c:pt>
                  <c:pt idx="98">
                    <c:v>1989</c:v>
                  </c:pt>
                  <c:pt idx="99">
                    <c:v>1991</c:v>
                  </c:pt>
                  <c:pt idx="100">
                    <c:v>1992</c:v>
                  </c:pt>
                  <c:pt idx="101">
                    <c:v>1993</c:v>
                  </c:pt>
                  <c:pt idx="102">
                    <c:v>1994</c:v>
                  </c:pt>
                  <c:pt idx="103">
                    <c:v>1995</c:v>
                  </c:pt>
                  <c:pt idx="104">
                    <c:v>1996</c:v>
                  </c:pt>
                  <c:pt idx="105">
                    <c:v>1997</c:v>
                  </c:pt>
                  <c:pt idx="106">
                    <c:v>1998</c:v>
                  </c:pt>
                  <c:pt idx="107">
                    <c:v>1999</c:v>
                  </c:pt>
                  <c:pt idx="108">
                    <c:v>2000</c:v>
                  </c:pt>
                  <c:pt idx="109">
                    <c:v>2001</c:v>
                  </c:pt>
                  <c:pt idx="110">
                    <c:v>2002</c:v>
                  </c:pt>
                  <c:pt idx="111">
                    <c:v>2003</c:v>
                  </c:pt>
                  <c:pt idx="112">
                    <c:v>2004</c:v>
                  </c:pt>
                  <c:pt idx="113">
                    <c:v>2005</c:v>
                  </c:pt>
                  <c:pt idx="114">
                    <c:v>2006</c:v>
                  </c:pt>
                  <c:pt idx="115">
                    <c:v>2007</c:v>
                  </c:pt>
                  <c:pt idx="116">
                    <c:v>2008</c:v>
                  </c:pt>
                  <c:pt idx="117">
                    <c:v>2009</c:v>
                  </c:pt>
                  <c:pt idx="118">
                    <c:v>2010</c:v>
                  </c:pt>
                  <c:pt idx="119">
                    <c:v>2011</c:v>
                  </c:pt>
                  <c:pt idx="120">
                    <c:v>2012</c:v>
                  </c:pt>
                  <c:pt idx="121">
                    <c:v>2013</c:v>
                  </c:pt>
                  <c:pt idx="122">
                    <c:v>2014</c:v>
                  </c:pt>
                  <c:pt idx="123">
                    <c:v>2015</c:v>
                  </c:pt>
                  <c:pt idx="124">
                    <c:v>2016</c:v>
                  </c:pt>
                  <c:pt idx="125">
                    <c:v>1981</c:v>
                  </c:pt>
                  <c:pt idx="126">
                    <c:v>1982</c:v>
                  </c:pt>
                  <c:pt idx="127">
                    <c:v>1983</c:v>
                  </c:pt>
                  <c:pt idx="128">
                    <c:v>1984</c:v>
                  </c:pt>
                  <c:pt idx="129">
                    <c:v>1985</c:v>
                  </c:pt>
                  <c:pt idx="130">
                    <c:v>1986</c:v>
                  </c:pt>
                  <c:pt idx="131">
                    <c:v>1987</c:v>
                  </c:pt>
                  <c:pt idx="132">
                    <c:v>1988</c:v>
                  </c:pt>
                  <c:pt idx="133">
                    <c:v>1989</c:v>
                  </c:pt>
                  <c:pt idx="134">
                    <c:v>1990</c:v>
                  </c:pt>
                  <c:pt idx="135">
                    <c:v>1991</c:v>
                  </c:pt>
                  <c:pt idx="136">
                    <c:v>1992</c:v>
                  </c:pt>
                  <c:pt idx="137">
                    <c:v>1993</c:v>
                  </c:pt>
                  <c:pt idx="138">
                    <c:v>1994</c:v>
                  </c:pt>
                  <c:pt idx="139">
                    <c:v>1995</c:v>
                  </c:pt>
                  <c:pt idx="140">
                    <c:v>1996</c:v>
                  </c:pt>
                  <c:pt idx="141">
                    <c:v>1997</c:v>
                  </c:pt>
                  <c:pt idx="142">
                    <c:v>1998</c:v>
                  </c:pt>
                  <c:pt idx="143">
                    <c:v>1999</c:v>
                  </c:pt>
                  <c:pt idx="144">
                    <c:v>2000</c:v>
                  </c:pt>
                  <c:pt idx="145">
                    <c:v>2001</c:v>
                  </c:pt>
                  <c:pt idx="146">
                    <c:v>2002</c:v>
                  </c:pt>
                  <c:pt idx="147">
                    <c:v>2003</c:v>
                  </c:pt>
                  <c:pt idx="148">
                    <c:v>2004</c:v>
                  </c:pt>
                  <c:pt idx="149">
                    <c:v>2005</c:v>
                  </c:pt>
                  <c:pt idx="150">
                    <c:v>2006</c:v>
                  </c:pt>
                  <c:pt idx="151">
                    <c:v>2007</c:v>
                  </c:pt>
                  <c:pt idx="152">
                    <c:v>2008</c:v>
                  </c:pt>
                  <c:pt idx="153">
                    <c:v>2009</c:v>
                  </c:pt>
                  <c:pt idx="154">
                    <c:v>2010</c:v>
                  </c:pt>
                  <c:pt idx="155">
                    <c:v>2011</c:v>
                  </c:pt>
                  <c:pt idx="156">
                    <c:v>2012</c:v>
                  </c:pt>
                  <c:pt idx="157">
                    <c:v>2013</c:v>
                  </c:pt>
                  <c:pt idx="158">
                    <c:v>2014</c:v>
                  </c:pt>
                  <c:pt idx="159">
                    <c:v>2015</c:v>
                  </c:pt>
                  <c:pt idx="160">
                    <c:v>2016</c:v>
                  </c:pt>
                  <c:pt idx="161">
                    <c:v>1981</c:v>
                  </c:pt>
                  <c:pt idx="162">
                    <c:v>1982</c:v>
                  </c:pt>
                  <c:pt idx="163">
                    <c:v>1983</c:v>
                  </c:pt>
                  <c:pt idx="164">
                    <c:v>1984</c:v>
                  </c:pt>
                  <c:pt idx="165">
                    <c:v>1985</c:v>
                  </c:pt>
                  <c:pt idx="166">
                    <c:v>1988</c:v>
                  </c:pt>
                  <c:pt idx="167">
                    <c:v>1989</c:v>
                  </c:pt>
                  <c:pt idx="168">
                    <c:v>1990</c:v>
                  </c:pt>
                  <c:pt idx="169">
                    <c:v>1991</c:v>
                  </c:pt>
                  <c:pt idx="170">
                    <c:v>1992</c:v>
                  </c:pt>
                  <c:pt idx="171">
                    <c:v>1993</c:v>
                  </c:pt>
                  <c:pt idx="172">
                    <c:v>1994</c:v>
                  </c:pt>
                  <c:pt idx="173">
                    <c:v>1995</c:v>
                  </c:pt>
                  <c:pt idx="174">
                    <c:v>1996</c:v>
                  </c:pt>
                  <c:pt idx="175">
                    <c:v>1997</c:v>
                  </c:pt>
                  <c:pt idx="176">
                    <c:v>1998</c:v>
                  </c:pt>
                  <c:pt idx="177">
                    <c:v>1999</c:v>
                  </c:pt>
                  <c:pt idx="178">
                    <c:v>2000</c:v>
                  </c:pt>
                  <c:pt idx="179">
                    <c:v>2001</c:v>
                  </c:pt>
                  <c:pt idx="180">
                    <c:v>2002</c:v>
                  </c:pt>
                  <c:pt idx="181">
                    <c:v>2003</c:v>
                  </c:pt>
                  <c:pt idx="182">
                    <c:v>2004</c:v>
                  </c:pt>
                  <c:pt idx="183">
                    <c:v>2005</c:v>
                  </c:pt>
                  <c:pt idx="184">
                    <c:v>2006</c:v>
                  </c:pt>
                  <c:pt idx="185">
                    <c:v>2007</c:v>
                  </c:pt>
                  <c:pt idx="186">
                    <c:v>2008</c:v>
                  </c:pt>
                  <c:pt idx="187">
                    <c:v>2009</c:v>
                  </c:pt>
                  <c:pt idx="188">
                    <c:v>2010</c:v>
                  </c:pt>
                  <c:pt idx="189">
                    <c:v>2011</c:v>
                  </c:pt>
                  <c:pt idx="190">
                    <c:v>2012</c:v>
                  </c:pt>
                  <c:pt idx="191">
                    <c:v>2013</c:v>
                  </c:pt>
                  <c:pt idx="192">
                    <c:v>2014</c:v>
                  </c:pt>
                  <c:pt idx="193">
                    <c:v>2015</c:v>
                  </c:pt>
                  <c:pt idx="194">
                    <c:v>1981</c:v>
                  </c:pt>
                  <c:pt idx="195">
                    <c:v>1982</c:v>
                  </c:pt>
                  <c:pt idx="196">
                    <c:v>1984</c:v>
                  </c:pt>
                  <c:pt idx="197">
                    <c:v>1986</c:v>
                  </c:pt>
                  <c:pt idx="198">
                    <c:v>1988</c:v>
                  </c:pt>
                  <c:pt idx="199">
                    <c:v>1990</c:v>
                  </c:pt>
                  <c:pt idx="200">
                    <c:v>1991</c:v>
                  </c:pt>
                  <c:pt idx="201">
                    <c:v>1992</c:v>
                  </c:pt>
                  <c:pt idx="202">
                    <c:v>1993</c:v>
                  </c:pt>
                  <c:pt idx="203">
                    <c:v>1994</c:v>
                  </c:pt>
                  <c:pt idx="204">
                    <c:v>1995</c:v>
                  </c:pt>
                  <c:pt idx="205">
                    <c:v>1996</c:v>
                  </c:pt>
                  <c:pt idx="206">
                    <c:v>1997</c:v>
                  </c:pt>
                  <c:pt idx="207">
                    <c:v>1998</c:v>
                  </c:pt>
                  <c:pt idx="208">
                    <c:v>1999</c:v>
                  </c:pt>
                  <c:pt idx="209">
                    <c:v>2000</c:v>
                  </c:pt>
                  <c:pt idx="210">
                    <c:v>2001</c:v>
                  </c:pt>
                  <c:pt idx="211">
                    <c:v>2002</c:v>
                  </c:pt>
                  <c:pt idx="212">
                    <c:v>2003</c:v>
                  </c:pt>
                  <c:pt idx="213">
                    <c:v>2004</c:v>
                  </c:pt>
                  <c:pt idx="214">
                    <c:v>2005</c:v>
                  </c:pt>
                  <c:pt idx="215">
                    <c:v>2006</c:v>
                  </c:pt>
                  <c:pt idx="216">
                    <c:v>2007</c:v>
                  </c:pt>
                  <c:pt idx="217">
                    <c:v>2008</c:v>
                  </c:pt>
                  <c:pt idx="218">
                    <c:v>2009</c:v>
                  </c:pt>
                  <c:pt idx="219">
                    <c:v>2010</c:v>
                  </c:pt>
                  <c:pt idx="220">
                    <c:v>2011</c:v>
                  </c:pt>
                  <c:pt idx="221">
                    <c:v>2012</c:v>
                  </c:pt>
                  <c:pt idx="222">
                    <c:v>2013</c:v>
                  </c:pt>
                  <c:pt idx="223">
                    <c:v>2014</c:v>
                  </c:pt>
                  <c:pt idx="224">
                    <c:v>2015</c:v>
                  </c:pt>
                  <c:pt idx="225">
                    <c:v>2016</c:v>
                  </c:pt>
                  <c:pt idx="226">
                    <c:v>1986</c:v>
                  </c:pt>
                  <c:pt idx="227">
                    <c:v>1987</c:v>
                  </c:pt>
                  <c:pt idx="228">
                    <c:v>1988</c:v>
                  </c:pt>
                  <c:pt idx="229">
                    <c:v>1989</c:v>
                  </c:pt>
                  <c:pt idx="230">
                    <c:v>1990</c:v>
                  </c:pt>
                  <c:pt idx="231">
                    <c:v>1991</c:v>
                  </c:pt>
                  <c:pt idx="232">
                    <c:v>1992</c:v>
                  </c:pt>
                  <c:pt idx="233">
                    <c:v>1993</c:v>
                  </c:pt>
                  <c:pt idx="234">
                    <c:v>1994</c:v>
                  </c:pt>
                  <c:pt idx="235">
                    <c:v>1995</c:v>
                  </c:pt>
                  <c:pt idx="236">
                    <c:v>1996</c:v>
                  </c:pt>
                  <c:pt idx="237">
                    <c:v>1997</c:v>
                  </c:pt>
                  <c:pt idx="238">
                    <c:v>1998</c:v>
                  </c:pt>
                  <c:pt idx="239">
                    <c:v>1999</c:v>
                  </c:pt>
                  <c:pt idx="240">
                    <c:v>2000</c:v>
                  </c:pt>
                  <c:pt idx="241">
                    <c:v>2001</c:v>
                  </c:pt>
                  <c:pt idx="242">
                    <c:v>2002</c:v>
                  </c:pt>
                  <c:pt idx="243">
                    <c:v>2003</c:v>
                  </c:pt>
                  <c:pt idx="244">
                    <c:v>2004</c:v>
                  </c:pt>
                  <c:pt idx="245">
                    <c:v>2005</c:v>
                  </c:pt>
                  <c:pt idx="246">
                    <c:v>2006</c:v>
                  </c:pt>
                  <c:pt idx="247">
                    <c:v>2007</c:v>
                  </c:pt>
                  <c:pt idx="248">
                    <c:v>2008</c:v>
                  </c:pt>
                  <c:pt idx="249">
                    <c:v>2009</c:v>
                  </c:pt>
                  <c:pt idx="250">
                    <c:v>2010</c:v>
                  </c:pt>
                  <c:pt idx="251">
                    <c:v>2011</c:v>
                  </c:pt>
                  <c:pt idx="252">
                    <c:v>2012</c:v>
                  </c:pt>
                  <c:pt idx="253">
                    <c:v>2013</c:v>
                  </c:pt>
                  <c:pt idx="254">
                    <c:v>2014</c:v>
                  </c:pt>
                  <c:pt idx="255">
                    <c:v>2015</c:v>
                  </c:pt>
                  <c:pt idx="256">
                    <c:v>2016</c:v>
                  </c:pt>
                  <c:pt idx="257">
                    <c:v>1980</c:v>
                  </c:pt>
                  <c:pt idx="258">
                    <c:v>1981</c:v>
                  </c:pt>
                  <c:pt idx="259">
                    <c:v>1982</c:v>
                  </c:pt>
                  <c:pt idx="260">
                    <c:v>1983</c:v>
                  </c:pt>
                  <c:pt idx="261">
                    <c:v>1984</c:v>
                  </c:pt>
                  <c:pt idx="262">
                    <c:v>1985</c:v>
                  </c:pt>
                  <c:pt idx="263">
                    <c:v>1986</c:v>
                  </c:pt>
                  <c:pt idx="264">
                    <c:v>1987</c:v>
                  </c:pt>
                  <c:pt idx="265">
                    <c:v>1988</c:v>
                  </c:pt>
                  <c:pt idx="266">
                    <c:v>1989</c:v>
                  </c:pt>
                  <c:pt idx="267">
                    <c:v>1991</c:v>
                  </c:pt>
                  <c:pt idx="268">
                    <c:v>1992</c:v>
                  </c:pt>
                  <c:pt idx="269">
                    <c:v>1993</c:v>
                  </c:pt>
                  <c:pt idx="270">
                    <c:v>1994</c:v>
                  </c:pt>
                  <c:pt idx="271">
                    <c:v>1995</c:v>
                  </c:pt>
                  <c:pt idx="272">
                    <c:v>1996</c:v>
                  </c:pt>
                  <c:pt idx="273">
                    <c:v>1997</c:v>
                  </c:pt>
                  <c:pt idx="274">
                    <c:v>1998</c:v>
                  </c:pt>
                  <c:pt idx="275">
                    <c:v>1999</c:v>
                  </c:pt>
                  <c:pt idx="276">
                    <c:v>2000</c:v>
                  </c:pt>
                  <c:pt idx="277">
                    <c:v>2001</c:v>
                  </c:pt>
                  <c:pt idx="278">
                    <c:v>2002</c:v>
                  </c:pt>
                  <c:pt idx="279">
                    <c:v>2003</c:v>
                  </c:pt>
                  <c:pt idx="280">
                    <c:v>2004</c:v>
                  </c:pt>
                  <c:pt idx="281">
                    <c:v>2005</c:v>
                  </c:pt>
                  <c:pt idx="282">
                    <c:v>2006</c:v>
                  </c:pt>
                  <c:pt idx="283">
                    <c:v>2007</c:v>
                  </c:pt>
                  <c:pt idx="284">
                    <c:v>2008</c:v>
                  </c:pt>
                  <c:pt idx="285">
                    <c:v>2009</c:v>
                  </c:pt>
                  <c:pt idx="286">
                    <c:v>2010</c:v>
                  </c:pt>
                  <c:pt idx="287">
                    <c:v>2011</c:v>
                  </c:pt>
                  <c:pt idx="288">
                    <c:v>2012</c:v>
                  </c:pt>
                  <c:pt idx="289">
                    <c:v>2013</c:v>
                  </c:pt>
                  <c:pt idx="290">
                    <c:v>2014</c:v>
                  </c:pt>
                  <c:pt idx="291">
                    <c:v>2015</c:v>
                  </c:pt>
                  <c:pt idx="292">
                    <c:v>2016</c:v>
                  </c:pt>
                  <c:pt idx="293">
                    <c:v>1981</c:v>
                  </c:pt>
                  <c:pt idx="294">
                    <c:v>1985</c:v>
                  </c:pt>
                  <c:pt idx="295">
                    <c:v>1988</c:v>
                  </c:pt>
                  <c:pt idx="296">
                    <c:v>1990</c:v>
                  </c:pt>
                  <c:pt idx="297">
                    <c:v>1991</c:v>
                  </c:pt>
                  <c:pt idx="298">
                    <c:v>1992</c:v>
                  </c:pt>
                  <c:pt idx="299">
                    <c:v>1993</c:v>
                  </c:pt>
                  <c:pt idx="300">
                    <c:v>1994</c:v>
                  </c:pt>
                  <c:pt idx="301">
                    <c:v>1995</c:v>
                  </c:pt>
                  <c:pt idx="302">
                    <c:v>1996</c:v>
                  </c:pt>
                  <c:pt idx="303">
                    <c:v>1997</c:v>
                  </c:pt>
                  <c:pt idx="304">
                    <c:v>1998</c:v>
                  </c:pt>
                  <c:pt idx="305">
                    <c:v>1999</c:v>
                  </c:pt>
                  <c:pt idx="306">
                    <c:v>2000</c:v>
                  </c:pt>
                  <c:pt idx="307">
                    <c:v>2001</c:v>
                  </c:pt>
                  <c:pt idx="308">
                    <c:v>2002</c:v>
                  </c:pt>
                  <c:pt idx="309">
                    <c:v>2003</c:v>
                  </c:pt>
                  <c:pt idx="310">
                    <c:v>2004</c:v>
                  </c:pt>
                  <c:pt idx="311">
                    <c:v>2005</c:v>
                  </c:pt>
                  <c:pt idx="312">
                    <c:v>2006</c:v>
                  </c:pt>
                  <c:pt idx="313">
                    <c:v>2007</c:v>
                  </c:pt>
                  <c:pt idx="314">
                    <c:v>2008</c:v>
                  </c:pt>
                  <c:pt idx="315">
                    <c:v>2009</c:v>
                  </c:pt>
                  <c:pt idx="316">
                    <c:v>2010</c:v>
                  </c:pt>
                  <c:pt idx="317">
                    <c:v>2011</c:v>
                  </c:pt>
                  <c:pt idx="318">
                    <c:v>2012</c:v>
                  </c:pt>
                  <c:pt idx="319">
                    <c:v>2013</c:v>
                  </c:pt>
                  <c:pt idx="320">
                    <c:v>2014</c:v>
                  </c:pt>
                  <c:pt idx="321">
                    <c:v>2015</c:v>
                  </c:pt>
                  <c:pt idx="322">
                    <c:v>2016</c:v>
                  </c:pt>
                  <c:pt idx="323">
                    <c:v>1980</c:v>
                  </c:pt>
                  <c:pt idx="324">
                    <c:v>1981</c:v>
                  </c:pt>
                  <c:pt idx="325">
                    <c:v>1982</c:v>
                  </c:pt>
                  <c:pt idx="326">
                    <c:v>1983</c:v>
                  </c:pt>
                  <c:pt idx="327">
                    <c:v>1984</c:v>
                  </c:pt>
                  <c:pt idx="328">
                    <c:v>1985</c:v>
                  </c:pt>
                  <c:pt idx="329">
                    <c:v>1986</c:v>
                  </c:pt>
                  <c:pt idx="330">
                    <c:v>1987</c:v>
                  </c:pt>
                  <c:pt idx="331">
                    <c:v>1988</c:v>
                  </c:pt>
                  <c:pt idx="332">
                    <c:v>1989</c:v>
                  </c:pt>
                  <c:pt idx="333">
                    <c:v>1990</c:v>
                  </c:pt>
                  <c:pt idx="334">
                    <c:v>1991</c:v>
                  </c:pt>
                  <c:pt idx="335">
                    <c:v>1992</c:v>
                  </c:pt>
                  <c:pt idx="336">
                    <c:v>1993</c:v>
                  </c:pt>
                  <c:pt idx="337">
                    <c:v>1994</c:v>
                  </c:pt>
                  <c:pt idx="338">
                    <c:v>1995</c:v>
                  </c:pt>
                  <c:pt idx="339">
                    <c:v>1996</c:v>
                  </c:pt>
                  <c:pt idx="340">
                    <c:v>1997</c:v>
                  </c:pt>
                  <c:pt idx="341">
                    <c:v>1998</c:v>
                  </c:pt>
                  <c:pt idx="342">
                    <c:v>1999</c:v>
                  </c:pt>
                  <c:pt idx="343">
                    <c:v>2000</c:v>
                  </c:pt>
                  <c:pt idx="344">
                    <c:v>2001</c:v>
                  </c:pt>
                  <c:pt idx="345">
                    <c:v>2002</c:v>
                  </c:pt>
                  <c:pt idx="346">
                    <c:v>2003</c:v>
                  </c:pt>
                  <c:pt idx="347">
                    <c:v>2004</c:v>
                  </c:pt>
                  <c:pt idx="348">
                    <c:v>2005</c:v>
                  </c:pt>
                  <c:pt idx="349">
                    <c:v>2006</c:v>
                  </c:pt>
                  <c:pt idx="350">
                    <c:v>2007</c:v>
                  </c:pt>
                  <c:pt idx="351">
                    <c:v>2008</c:v>
                  </c:pt>
                  <c:pt idx="352">
                    <c:v>2009</c:v>
                  </c:pt>
                  <c:pt idx="353">
                    <c:v>2010</c:v>
                  </c:pt>
                  <c:pt idx="354">
                    <c:v>2011</c:v>
                  </c:pt>
                  <c:pt idx="355">
                    <c:v>2012</c:v>
                  </c:pt>
                  <c:pt idx="356">
                    <c:v>2013</c:v>
                  </c:pt>
                  <c:pt idx="357">
                    <c:v>2014</c:v>
                  </c:pt>
                  <c:pt idx="358">
                    <c:v>2015</c:v>
                  </c:pt>
                  <c:pt idx="359">
                    <c:v>2016</c:v>
                  </c:pt>
                  <c:pt idx="360">
                    <c:v>1991</c:v>
                  </c:pt>
                  <c:pt idx="361">
                    <c:v>1992</c:v>
                  </c:pt>
                  <c:pt idx="362">
                    <c:v>1993</c:v>
                  </c:pt>
                  <c:pt idx="363">
                    <c:v>1994</c:v>
                  </c:pt>
                  <c:pt idx="364">
                    <c:v>1995</c:v>
                  </c:pt>
                  <c:pt idx="365">
                    <c:v>1996</c:v>
                  </c:pt>
                  <c:pt idx="366">
                    <c:v>1997</c:v>
                  </c:pt>
                  <c:pt idx="367">
                    <c:v>1998</c:v>
                  </c:pt>
                  <c:pt idx="368">
                    <c:v>1999</c:v>
                  </c:pt>
                  <c:pt idx="369">
                    <c:v>2000</c:v>
                  </c:pt>
                  <c:pt idx="370">
                    <c:v>2001</c:v>
                  </c:pt>
                  <c:pt idx="371">
                    <c:v>2002</c:v>
                  </c:pt>
                  <c:pt idx="372">
                    <c:v>2003</c:v>
                  </c:pt>
                  <c:pt idx="373">
                    <c:v>2004</c:v>
                  </c:pt>
                  <c:pt idx="374">
                    <c:v>2005</c:v>
                  </c:pt>
                  <c:pt idx="375">
                    <c:v>2006</c:v>
                  </c:pt>
                  <c:pt idx="376">
                    <c:v>2007</c:v>
                  </c:pt>
                  <c:pt idx="377">
                    <c:v>2008</c:v>
                  </c:pt>
                  <c:pt idx="378">
                    <c:v>2009</c:v>
                  </c:pt>
                  <c:pt idx="379">
                    <c:v>2010</c:v>
                  </c:pt>
                  <c:pt idx="380">
                    <c:v>2011</c:v>
                  </c:pt>
                  <c:pt idx="381">
                    <c:v>2012</c:v>
                  </c:pt>
                  <c:pt idx="382">
                    <c:v>2013</c:v>
                  </c:pt>
                  <c:pt idx="383">
                    <c:v>2014</c:v>
                  </c:pt>
                  <c:pt idx="384">
                    <c:v>2015</c:v>
                  </c:pt>
                  <c:pt idx="385">
                    <c:v>2016</c:v>
                  </c:pt>
                </c:lvl>
                <c:lvl>
                  <c:pt idx="0">
                    <c:v>Action</c:v>
                  </c:pt>
                  <c:pt idx="37">
                    <c:v>Adventure</c:v>
                  </c:pt>
                  <c:pt idx="65">
                    <c:v>Fighting</c:v>
                  </c:pt>
                  <c:pt idx="94">
                    <c:v>Misc</c:v>
                  </c:pt>
                  <c:pt idx="125">
                    <c:v>Platform</c:v>
                  </c:pt>
                  <c:pt idx="161">
                    <c:v>Puzzle</c:v>
                  </c:pt>
                  <c:pt idx="194">
                    <c:v>Racing</c:v>
                  </c:pt>
                  <c:pt idx="226">
                    <c:v>Role-Playing</c:v>
                  </c:pt>
                  <c:pt idx="257">
                    <c:v>Shooter</c:v>
                  </c:pt>
                  <c:pt idx="293">
                    <c:v>Simulation</c:v>
                  </c:pt>
                  <c:pt idx="323">
                    <c:v>Sports</c:v>
                  </c:pt>
                  <c:pt idx="360">
                    <c:v>Strategy</c:v>
                  </c:pt>
                </c:lvl>
              </c:multiLvlStrCache>
            </c:multiLvlStrRef>
          </c:cat>
          <c:val>
            <c:numRef>
              <c:f>'Sales of Genre by Years'!$BV$2:$BV$400</c:f>
              <c:numCache>
                <c:formatCode>General</c:formatCode>
                <c:ptCount val="386"/>
                <c:pt idx="0">
                  <c:v>0.32</c:v>
                </c:pt>
                <c:pt idx="1">
                  <c:v>13.860000000000005</c:v>
                </c:pt>
                <c:pt idx="2">
                  <c:v>6.0699999999999994</c:v>
                </c:pt>
                <c:pt idx="3">
                  <c:v>2.67</c:v>
                </c:pt>
                <c:pt idx="4">
                  <c:v>0.8</c:v>
                </c:pt>
                <c:pt idx="5">
                  <c:v>1.64</c:v>
                </c:pt>
                <c:pt idx="6">
                  <c:v>6.5200000000000005</c:v>
                </c:pt>
                <c:pt idx="7">
                  <c:v>1.04</c:v>
                </c:pt>
                <c:pt idx="8">
                  <c:v>1.1500000000000001</c:v>
                </c:pt>
                <c:pt idx="9">
                  <c:v>3.83</c:v>
                </c:pt>
                <c:pt idx="10">
                  <c:v>4.2700000000000005</c:v>
                </c:pt>
                <c:pt idx="11">
                  <c:v>3.4699999999999998</c:v>
                </c:pt>
                <c:pt idx="12">
                  <c:v>2.21</c:v>
                </c:pt>
                <c:pt idx="13">
                  <c:v>0.64</c:v>
                </c:pt>
                <c:pt idx="14">
                  <c:v>0.56999999999999995</c:v>
                </c:pt>
                <c:pt idx="15">
                  <c:v>1.7300000000000002</c:v>
                </c:pt>
                <c:pt idx="16">
                  <c:v>10.65</c:v>
                </c:pt>
                <c:pt idx="17">
                  <c:v>14.4</c:v>
                </c:pt>
                <c:pt idx="18">
                  <c:v>20.149999999999995</c:v>
                </c:pt>
                <c:pt idx="19">
                  <c:v>14.909999999999997</c:v>
                </c:pt>
                <c:pt idx="20">
                  <c:v>17.79000000000001</c:v>
                </c:pt>
                <c:pt idx="21">
                  <c:v>29.810000000000006</c:v>
                </c:pt>
                <c:pt idx="22">
                  <c:v>47.810000000000016</c:v>
                </c:pt>
                <c:pt idx="23">
                  <c:v>37.740000000000023</c:v>
                </c:pt>
                <c:pt idx="24">
                  <c:v>39.08000000000002</c:v>
                </c:pt>
                <c:pt idx="25">
                  <c:v>49.620000000000012</c:v>
                </c:pt>
                <c:pt idx="26">
                  <c:v>38.369999999999976</c:v>
                </c:pt>
                <c:pt idx="27">
                  <c:v>58.899999999999977</c:v>
                </c:pt>
                <c:pt idx="28">
                  <c:v>72.39</c:v>
                </c:pt>
                <c:pt idx="29">
                  <c:v>71.609999999999971</c:v>
                </c:pt>
                <c:pt idx="30">
                  <c:v>60.320000000000022</c:v>
                </c:pt>
                <c:pt idx="31">
                  <c:v>53.73</c:v>
                </c:pt>
                <c:pt idx="32">
                  <c:v>52.510000000000012</c:v>
                </c:pt>
                <c:pt idx="33">
                  <c:v>53.790000000000006</c:v>
                </c:pt>
                <c:pt idx="34">
                  <c:v>38.730000000000025</c:v>
                </c:pt>
                <c:pt idx="35">
                  <c:v>22.830000000000016</c:v>
                </c:pt>
                <c:pt idx="36">
                  <c:v>5.8699999999999921</c:v>
                </c:pt>
                <c:pt idx="37">
                  <c:v>0.38</c:v>
                </c:pt>
                <c:pt idx="38">
                  <c:v>2.19</c:v>
                </c:pt>
                <c:pt idx="39">
                  <c:v>0.85</c:v>
                </c:pt>
                <c:pt idx="40">
                  <c:v>6.17</c:v>
                </c:pt>
                <c:pt idx="41">
                  <c:v>0</c:v>
                </c:pt>
                <c:pt idx="42">
                  <c:v>0.06</c:v>
                </c:pt>
                <c:pt idx="43">
                  <c:v>0.02</c:v>
                </c:pt>
                <c:pt idx="44">
                  <c:v>0.8600000000000001</c:v>
                </c:pt>
                <c:pt idx="45">
                  <c:v>2.36</c:v>
                </c:pt>
                <c:pt idx="46">
                  <c:v>3.17</c:v>
                </c:pt>
                <c:pt idx="47">
                  <c:v>3.32</c:v>
                </c:pt>
                <c:pt idx="48">
                  <c:v>1.01</c:v>
                </c:pt>
                <c:pt idx="49">
                  <c:v>3.919999999999999</c:v>
                </c:pt>
                <c:pt idx="50">
                  <c:v>4.7199999999999989</c:v>
                </c:pt>
                <c:pt idx="51">
                  <c:v>0.96</c:v>
                </c:pt>
                <c:pt idx="52">
                  <c:v>4.9599999999999973</c:v>
                </c:pt>
                <c:pt idx="53">
                  <c:v>5.099999999999997</c:v>
                </c:pt>
                <c:pt idx="54">
                  <c:v>5.1599999999999993</c:v>
                </c:pt>
                <c:pt idx="55">
                  <c:v>13.059999999999997</c:v>
                </c:pt>
                <c:pt idx="56">
                  <c:v>12.979999999999992</c:v>
                </c:pt>
                <c:pt idx="57">
                  <c:v>10.139999999999997</c:v>
                </c:pt>
                <c:pt idx="58">
                  <c:v>6.2999999999999972</c:v>
                </c:pt>
                <c:pt idx="59">
                  <c:v>5.89</c:v>
                </c:pt>
                <c:pt idx="60">
                  <c:v>1.78</c:v>
                </c:pt>
                <c:pt idx="61">
                  <c:v>1.6300000000000003</c:v>
                </c:pt>
                <c:pt idx="62">
                  <c:v>1.9400000000000008</c:v>
                </c:pt>
                <c:pt idx="63">
                  <c:v>2.7599999999999989</c:v>
                </c:pt>
                <c:pt idx="64">
                  <c:v>0.34000000000000008</c:v>
                </c:pt>
                <c:pt idx="65">
                  <c:v>0.72</c:v>
                </c:pt>
                <c:pt idx="66">
                  <c:v>0</c:v>
                </c:pt>
                <c:pt idx="67">
                  <c:v>2.8</c:v>
                </c:pt>
                <c:pt idx="68">
                  <c:v>0</c:v>
                </c:pt>
                <c:pt idx="69">
                  <c:v>6.88</c:v>
                </c:pt>
                <c:pt idx="70">
                  <c:v>2</c:v>
                </c:pt>
                <c:pt idx="71">
                  <c:v>2.8499999999999996</c:v>
                </c:pt>
                <c:pt idx="72">
                  <c:v>4.3899999999999988</c:v>
                </c:pt>
                <c:pt idx="73">
                  <c:v>7.12</c:v>
                </c:pt>
                <c:pt idx="74">
                  <c:v>6.0300000000000011</c:v>
                </c:pt>
                <c:pt idx="75">
                  <c:v>18.43</c:v>
                </c:pt>
                <c:pt idx="76">
                  <c:v>8.51</c:v>
                </c:pt>
                <c:pt idx="77">
                  <c:v>9.69</c:v>
                </c:pt>
                <c:pt idx="78">
                  <c:v>9.19</c:v>
                </c:pt>
                <c:pt idx="79">
                  <c:v>14</c:v>
                </c:pt>
                <c:pt idx="80">
                  <c:v>13.320000000000002</c:v>
                </c:pt>
                <c:pt idx="81">
                  <c:v>9.9400000000000013</c:v>
                </c:pt>
                <c:pt idx="82">
                  <c:v>10.329999999999998</c:v>
                </c:pt>
                <c:pt idx="83">
                  <c:v>12.48</c:v>
                </c:pt>
                <c:pt idx="84">
                  <c:v>7.33</c:v>
                </c:pt>
                <c:pt idx="85">
                  <c:v>18.229999999999997</c:v>
                </c:pt>
                <c:pt idx="86">
                  <c:v>17.549999999999994</c:v>
                </c:pt>
                <c:pt idx="87">
                  <c:v>7.4600000000000017</c:v>
                </c:pt>
                <c:pt idx="88">
                  <c:v>11.879999999999999</c:v>
                </c:pt>
                <c:pt idx="89">
                  <c:v>4.339999999999999</c:v>
                </c:pt>
                <c:pt idx="90">
                  <c:v>3.1799999999999993</c:v>
                </c:pt>
                <c:pt idx="91">
                  <c:v>6.8899999999999979</c:v>
                </c:pt>
                <c:pt idx="92">
                  <c:v>3.5999999999999992</c:v>
                </c:pt>
                <c:pt idx="93">
                  <c:v>1.6</c:v>
                </c:pt>
                <c:pt idx="94">
                  <c:v>2.5300000000000002</c:v>
                </c:pt>
                <c:pt idx="95">
                  <c:v>0.81</c:v>
                </c:pt>
                <c:pt idx="96">
                  <c:v>0.01</c:v>
                </c:pt>
                <c:pt idx="97">
                  <c:v>0</c:v>
                </c:pt>
                <c:pt idx="98">
                  <c:v>0</c:v>
                </c:pt>
                <c:pt idx="99">
                  <c:v>0</c:v>
                </c:pt>
                <c:pt idx="100">
                  <c:v>2.2999999999999998</c:v>
                </c:pt>
                <c:pt idx="101">
                  <c:v>0</c:v>
                </c:pt>
                <c:pt idx="102">
                  <c:v>1.49</c:v>
                </c:pt>
                <c:pt idx="103">
                  <c:v>2.31</c:v>
                </c:pt>
                <c:pt idx="104">
                  <c:v>4.0799999999999983</c:v>
                </c:pt>
                <c:pt idx="105">
                  <c:v>3.2800000000000002</c:v>
                </c:pt>
                <c:pt idx="106">
                  <c:v>5.5299999999999994</c:v>
                </c:pt>
                <c:pt idx="107">
                  <c:v>11.950000000000001</c:v>
                </c:pt>
                <c:pt idx="108">
                  <c:v>7.14</c:v>
                </c:pt>
                <c:pt idx="109">
                  <c:v>9.9599999999999991</c:v>
                </c:pt>
                <c:pt idx="110">
                  <c:v>8.49</c:v>
                </c:pt>
                <c:pt idx="111">
                  <c:v>10.709999999999999</c:v>
                </c:pt>
                <c:pt idx="112">
                  <c:v>17.150000000000002</c:v>
                </c:pt>
                <c:pt idx="113">
                  <c:v>26.800000000000022</c:v>
                </c:pt>
                <c:pt idx="114">
                  <c:v>26.050000000000015</c:v>
                </c:pt>
                <c:pt idx="115">
                  <c:v>47.89999999999997</c:v>
                </c:pt>
                <c:pt idx="116">
                  <c:v>47.630000000000038</c:v>
                </c:pt>
                <c:pt idx="117">
                  <c:v>41.100000000000016</c:v>
                </c:pt>
                <c:pt idx="118">
                  <c:v>54.970000000000006</c:v>
                </c:pt>
                <c:pt idx="119">
                  <c:v>32.309999999999981</c:v>
                </c:pt>
                <c:pt idx="120">
                  <c:v>10.990000000000002</c:v>
                </c:pt>
                <c:pt idx="121">
                  <c:v>12.53</c:v>
                </c:pt>
                <c:pt idx="122">
                  <c:v>9.43</c:v>
                </c:pt>
                <c:pt idx="123">
                  <c:v>4.8099999999999996</c:v>
                </c:pt>
                <c:pt idx="124">
                  <c:v>0.22</c:v>
                </c:pt>
                <c:pt idx="125">
                  <c:v>6.4700000000000006</c:v>
                </c:pt>
                <c:pt idx="126">
                  <c:v>4.6899999999999995</c:v>
                </c:pt>
                <c:pt idx="127">
                  <c:v>2.8</c:v>
                </c:pt>
                <c:pt idx="128">
                  <c:v>0</c:v>
                </c:pt>
                <c:pt idx="129">
                  <c:v>29.93</c:v>
                </c:pt>
                <c:pt idx="130">
                  <c:v>1.07</c:v>
                </c:pt>
                <c:pt idx="131">
                  <c:v>0.9</c:v>
                </c:pt>
                <c:pt idx="132">
                  <c:v>16.34</c:v>
                </c:pt>
                <c:pt idx="133">
                  <c:v>12.14</c:v>
                </c:pt>
                <c:pt idx="134">
                  <c:v>14.139999999999999</c:v>
                </c:pt>
                <c:pt idx="135">
                  <c:v>4.3600000000000003</c:v>
                </c:pt>
                <c:pt idx="136">
                  <c:v>8.23</c:v>
                </c:pt>
                <c:pt idx="137">
                  <c:v>9.6599999999999984</c:v>
                </c:pt>
                <c:pt idx="138">
                  <c:v>14.88</c:v>
                </c:pt>
                <c:pt idx="139">
                  <c:v>6.6100000000000012</c:v>
                </c:pt>
                <c:pt idx="140">
                  <c:v>13.809999999999999</c:v>
                </c:pt>
                <c:pt idx="141">
                  <c:v>10.809999999999999</c:v>
                </c:pt>
                <c:pt idx="142">
                  <c:v>17.05</c:v>
                </c:pt>
                <c:pt idx="143">
                  <c:v>13.000000000000004</c:v>
                </c:pt>
                <c:pt idx="144">
                  <c:v>7.87</c:v>
                </c:pt>
                <c:pt idx="145">
                  <c:v>21.609999999999996</c:v>
                </c:pt>
                <c:pt idx="146">
                  <c:v>26.72999999999999</c:v>
                </c:pt>
                <c:pt idx="147">
                  <c:v>25.31</c:v>
                </c:pt>
                <c:pt idx="148">
                  <c:v>26.350000000000012</c:v>
                </c:pt>
                <c:pt idx="149">
                  <c:v>15.579999999999997</c:v>
                </c:pt>
                <c:pt idx="150">
                  <c:v>23.320000000000014</c:v>
                </c:pt>
                <c:pt idx="151">
                  <c:v>19.019999999999996</c:v>
                </c:pt>
                <c:pt idx="152">
                  <c:v>17.569999999999993</c:v>
                </c:pt>
                <c:pt idx="153">
                  <c:v>20.270000000000003</c:v>
                </c:pt>
                <c:pt idx="154">
                  <c:v>17.160000000000004</c:v>
                </c:pt>
                <c:pt idx="155">
                  <c:v>13.059999999999999</c:v>
                </c:pt>
                <c:pt idx="156">
                  <c:v>7.32</c:v>
                </c:pt>
                <c:pt idx="157">
                  <c:v>11.619999999999994</c:v>
                </c:pt>
                <c:pt idx="158">
                  <c:v>3.02</c:v>
                </c:pt>
                <c:pt idx="159">
                  <c:v>2.4999999999999991</c:v>
                </c:pt>
                <c:pt idx="160">
                  <c:v>0.79</c:v>
                </c:pt>
                <c:pt idx="161">
                  <c:v>2.09</c:v>
                </c:pt>
                <c:pt idx="162">
                  <c:v>9.3500000000000014</c:v>
                </c:pt>
                <c:pt idx="163">
                  <c:v>0.72</c:v>
                </c:pt>
                <c:pt idx="164">
                  <c:v>0.69</c:v>
                </c:pt>
                <c:pt idx="165">
                  <c:v>1.3299999999999998</c:v>
                </c:pt>
                <c:pt idx="166">
                  <c:v>2.97</c:v>
                </c:pt>
                <c:pt idx="167">
                  <c:v>26.54</c:v>
                </c:pt>
                <c:pt idx="168">
                  <c:v>3.13</c:v>
                </c:pt>
                <c:pt idx="169">
                  <c:v>0.86</c:v>
                </c:pt>
                <c:pt idx="170">
                  <c:v>1.5599999999999998</c:v>
                </c:pt>
                <c:pt idx="171">
                  <c:v>0.62</c:v>
                </c:pt>
                <c:pt idx="172">
                  <c:v>0</c:v>
                </c:pt>
                <c:pt idx="173">
                  <c:v>0.21</c:v>
                </c:pt>
                <c:pt idx="174">
                  <c:v>2.1800000000000002</c:v>
                </c:pt>
                <c:pt idx="175">
                  <c:v>1.34</c:v>
                </c:pt>
                <c:pt idx="176">
                  <c:v>2.5799999999999996</c:v>
                </c:pt>
                <c:pt idx="177">
                  <c:v>0.81</c:v>
                </c:pt>
                <c:pt idx="178">
                  <c:v>1.73</c:v>
                </c:pt>
                <c:pt idx="179">
                  <c:v>5.22</c:v>
                </c:pt>
                <c:pt idx="180">
                  <c:v>3.4099999999999988</c:v>
                </c:pt>
                <c:pt idx="181">
                  <c:v>0.93000000000000016</c:v>
                </c:pt>
                <c:pt idx="182">
                  <c:v>3.84</c:v>
                </c:pt>
                <c:pt idx="183">
                  <c:v>6.56</c:v>
                </c:pt>
                <c:pt idx="184">
                  <c:v>4.3999999999999986</c:v>
                </c:pt>
                <c:pt idx="185">
                  <c:v>10.029999999999992</c:v>
                </c:pt>
                <c:pt idx="186">
                  <c:v>8.1799999999999926</c:v>
                </c:pt>
                <c:pt idx="187">
                  <c:v>11.339999999999991</c:v>
                </c:pt>
                <c:pt idx="188">
                  <c:v>6.5499999999999963</c:v>
                </c:pt>
                <c:pt idx="189">
                  <c:v>1.6800000000000006</c:v>
                </c:pt>
                <c:pt idx="190">
                  <c:v>0.30000000000000004</c:v>
                </c:pt>
                <c:pt idx="191">
                  <c:v>0.19</c:v>
                </c:pt>
                <c:pt idx="192">
                  <c:v>0.62000000000000011</c:v>
                </c:pt>
                <c:pt idx="193">
                  <c:v>0.05</c:v>
                </c:pt>
                <c:pt idx="194">
                  <c:v>0.45</c:v>
                </c:pt>
                <c:pt idx="195">
                  <c:v>1.4700000000000002</c:v>
                </c:pt>
                <c:pt idx="196">
                  <c:v>2.2999999999999998</c:v>
                </c:pt>
                <c:pt idx="197">
                  <c:v>1.1299999999999999</c:v>
                </c:pt>
                <c:pt idx="198">
                  <c:v>1.47</c:v>
                </c:pt>
                <c:pt idx="199">
                  <c:v>3.1</c:v>
                </c:pt>
                <c:pt idx="200">
                  <c:v>0.57999999999999996</c:v>
                </c:pt>
                <c:pt idx="201">
                  <c:v>3.54</c:v>
                </c:pt>
                <c:pt idx="202">
                  <c:v>0</c:v>
                </c:pt>
                <c:pt idx="203">
                  <c:v>0</c:v>
                </c:pt>
                <c:pt idx="204">
                  <c:v>2.2699999999999996</c:v>
                </c:pt>
                <c:pt idx="205">
                  <c:v>16.940000000000001</c:v>
                </c:pt>
                <c:pt idx="206">
                  <c:v>15.520000000000003</c:v>
                </c:pt>
                <c:pt idx="207">
                  <c:v>14.63</c:v>
                </c:pt>
                <c:pt idx="208">
                  <c:v>21.150000000000002</c:v>
                </c:pt>
                <c:pt idx="209">
                  <c:v>11.000000000000004</c:v>
                </c:pt>
                <c:pt idx="210">
                  <c:v>29.399999999999984</c:v>
                </c:pt>
                <c:pt idx="211">
                  <c:v>18.490000000000013</c:v>
                </c:pt>
                <c:pt idx="212">
                  <c:v>27.650000000000006</c:v>
                </c:pt>
                <c:pt idx="213">
                  <c:v>22.189999999999998</c:v>
                </c:pt>
                <c:pt idx="214">
                  <c:v>30.75</c:v>
                </c:pt>
                <c:pt idx="215">
                  <c:v>20.280000000000019</c:v>
                </c:pt>
                <c:pt idx="216">
                  <c:v>18.460000000000008</c:v>
                </c:pt>
                <c:pt idx="217">
                  <c:v>33.500000000000028</c:v>
                </c:pt>
                <c:pt idx="218">
                  <c:v>15.039999999999997</c:v>
                </c:pt>
                <c:pt idx="219">
                  <c:v>14.259999999999993</c:v>
                </c:pt>
                <c:pt idx="220">
                  <c:v>14.610000000000001</c:v>
                </c:pt>
                <c:pt idx="221">
                  <c:v>4.38</c:v>
                </c:pt>
                <c:pt idx="222">
                  <c:v>4.2099999999999991</c:v>
                </c:pt>
                <c:pt idx="223">
                  <c:v>5.86</c:v>
                </c:pt>
                <c:pt idx="224">
                  <c:v>1.9700000000000002</c:v>
                </c:pt>
                <c:pt idx="225">
                  <c:v>0.33000000000000007</c:v>
                </c:pt>
                <c:pt idx="226">
                  <c:v>0.49</c:v>
                </c:pt>
                <c:pt idx="227">
                  <c:v>0.47</c:v>
                </c:pt>
                <c:pt idx="228">
                  <c:v>0.1</c:v>
                </c:pt>
                <c:pt idx="229">
                  <c:v>0</c:v>
                </c:pt>
                <c:pt idx="230">
                  <c:v>0.08</c:v>
                </c:pt>
                <c:pt idx="231">
                  <c:v>0.24</c:v>
                </c:pt>
                <c:pt idx="232">
                  <c:v>0</c:v>
                </c:pt>
                <c:pt idx="233">
                  <c:v>0.25</c:v>
                </c:pt>
                <c:pt idx="234">
                  <c:v>0.86</c:v>
                </c:pt>
                <c:pt idx="235">
                  <c:v>0.71</c:v>
                </c:pt>
                <c:pt idx="236">
                  <c:v>12.78</c:v>
                </c:pt>
                <c:pt idx="237">
                  <c:v>5.3100000000000005</c:v>
                </c:pt>
                <c:pt idx="238">
                  <c:v>9.16</c:v>
                </c:pt>
                <c:pt idx="239">
                  <c:v>17.289999999999996</c:v>
                </c:pt>
                <c:pt idx="240">
                  <c:v>7.2</c:v>
                </c:pt>
                <c:pt idx="241">
                  <c:v>7.4599999999999982</c:v>
                </c:pt>
                <c:pt idx="242">
                  <c:v>20.430000000000003</c:v>
                </c:pt>
                <c:pt idx="243">
                  <c:v>13.799999999999997</c:v>
                </c:pt>
                <c:pt idx="244">
                  <c:v>21.550000000000011</c:v>
                </c:pt>
                <c:pt idx="245">
                  <c:v>12.259999999999998</c:v>
                </c:pt>
                <c:pt idx="246">
                  <c:v>24.380000000000006</c:v>
                </c:pt>
                <c:pt idx="247">
                  <c:v>19.800000000000008</c:v>
                </c:pt>
                <c:pt idx="248">
                  <c:v>25.249999999999989</c:v>
                </c:pt>
                <c:pt idx="249">
                  <c:v>19.060000000000002</c:v>
                </c:pt>
                <c:pt idx="250">
                  <c:v>28.54999999999999</c:v>
                </c:pt>
                <c:pt idx="251">
                  <c:v>19.78</c:v>
                </c:pt>
                <c:pt idx="252">
                  <c:v>17.849999999999998</c:v>
                </c:pt>
                <c:pt idx="253">
                  <c:v>13.090000000000003</c:v>
                </c:pt>
                <c:pt idx="254">
                  <c:v>13.56</c:v>
                </c:pt>
                <c:pt idx="255">
                  <c:v>13.349999999999991</c:v>
                </c:pt>
                <c:pt idx="256">
                  <c:v>1.3900000000000001</c:v>
                </c:pt>
                <c:pt idx="257">
                  <c:v>6.5600000000000005</c:v>
                </c:pt>
                <c:pt idx="258">
                  <c:v>9.3700000000000028</c:v>
                </c:pt>
                <c:pt idx="259">
                  <c:v>3.55</c:v>
                </c:pt>
                <c:pt idx="260">
                  <c:v>0.45</c:v>
                </c:pt>
                <c:pt idx="261">
                  <c:v>27.79</c:v>
                </c:pt>
                <c:pt idx="262">
                  <c:v>0.65</c:v>
                </c:pt>
                <c:pt idx="263">
                  <c:v>0.94000000000000006</c:v>
                </c:pt>
                <c:pt idx="264">
                  <c:v>0.65999999999999992</c:v>
                </c:pt>
                <c:pt idx="265">
                  <c:v>0.47</c:v>
                </c:pt>
                <c:pt idx="266">
                  <c:v>0.4</c:v>
                </c:pt>
                <c:pt idx="267">
                  <c:v>1.06</c:v>
                </c:pt>
                <c:pt idx="268">
                  <c:v>0.02</c:v>
                </c:pt>
                <c:pt idx="269">
                  <c:v>1.61</c:v>
                </c:pt>
                <c:pt idx="270">
                  <c:v>3.71</c:v>
                </c:pt>
                <c:pt idx="271">
                  <c:v>0.70000000000000007</c:v>
                </c:pt>
                <c:pt idx="272">
                  <c:v>3.28</c:v>
                </c:pt>
                <c:pt idx="273">
                  <c:v>15</c:v>
                </c:pt>
                <c:pt idx="274">
                  <c:v>5.61</c:v>
                </c:pt>
                <c:pt idx="275">
                  <c:v>7.7699999999999987</c:v>
                </c:pt>
                <c:pt idx="276">
                  <c:v>3.9999999999999996</c:v>
                </c:pt>
                <c:pt idx="277">
                  <c:v>15.11</c:v>
                </c:pt>
                <c:pt idx="278">
                  <c:v>28.689999999999991</c:v>
                </c:pt>
                <c:pt idx="279">
                  <c:v>16.120000000000008</c:v>
                </c:pt>
                <c:pt idx="280">
                  <c:v>30.330000000000005</c:v>
                </c:pt>
                <c:pt idx="281">
                  <c:v>27.820000000000011</c:v>
                </c:pt>
                <c:pt idx="282">
                  <c:v>23.040000000000013</c:v>
                </c:pt>
                <c:pt idx="283">
                  <c:v>38.88000000000001</c:v>
                </c:pt>
                <c:pt idx="284">
                  <c:v>34.950000000000003</c:v>
                </c:pt>
                <c:pt idx="285">
                  <c:v>38.99</c:v>
                </c:pt>
                <c:pt idx="286">
                  <c:v>43.1</c:v>
                </c:pt>
                <c:pt idx="287">
                  <c:v>49.820000000000007</c:v>
                </c:pt>
                <c:pt idx="288">
                  <c:v>35.060000000000009</c:v>
                </c:pt>
                <c:pt idx="289">
                  <c:v>30.699999999999996</c:v>
                </c:pt>
                <c:pt idx="290">
                  <c:v>30.720000000000002</c:v>
                </c:pt>
                <c:pt idx="291">
                  <c:v>30.789999999999992</c:v>
                </c:pt>
                <c:pt idx="292">
                  <c:v>7.4399999999999977</c:v>
                </c:pt>
                <c:pt idx="293">
                  <c:v>0.42</c:v>
                </c:pt>
                <c:pt idx="294">
                  <c:v>0</c:v>
                </c:pt>
                <c:pt idx="295">
                  <c:v>0</c:v>
                </c:pt>
                <c:pt idx="296">
                  <c:v>0.46</c:v>
                </c:pt>
                <c:pt idx="297">
                  <c:v>0.93</c:v>
                </c:pt>
                <c:pt idx="298">
                  <c:v>1.2</c:v>
                </c:pt>
                <c:pt idx="299">
                  <c:v>0</c:v>
                </c:pt>
                <c:pt idx="300">
                  <c:v>0.33999999999999997</c:v>
                </c:pt>
                <c:pt idx="301">
                  <c:v>1.36</c:v>
                </c:pt>
                <c:pt idx="302">
                  <c:v>5.4200000000000017</c:v>
                </c:pt>
                <c:pt idx="303">
                  <c:v>1.9000000000000001</c:v>
                </c:pt>
                <c:pt idx="304">
                  <c:v>2.79</c:v>
                </c:pt>
                <c:pt idx="305">
                  <c:v>3.4099999999999997</c:v>
                </c:pt>
                <c:pt idx="306">
                  <c:v>1.1100000000000001</c:v>
                </c:pt>
                <c:pt idx="307">
                  <c:v>10.299999999999997</c:v>
                </c:pt>
                <c:pt idx="308">
                  <c:v>6.0099999999999989</c:v>
                </c:pt>
                <c:pt idx="309">
                  <c:v>12.060000000000002</c:v>
                </c:pt>
                <c:pt idx="310">
                  <c:v>5.7499999999999991</c:v>
                </c:pt>
                <c:pt idx="311">
                  <c:v>19.270000000000017</c:v>
                </c:pt>
                <c:pt idx="312">
                  <c:v>10.659999999999995</c:v>
                </c:pt>
                <c:pt idx="313">
                  <c:v>27.070000000000007</c:v>
                </c:pt>
                <c:pt idx="314">
                  <c:v>26.970000000000002</c:v>
                </c:pt>
                <c:pt idx="315">
                  <c:v>17.659999999999989</c:v>
                </c:pt>
                <c:pt idx="316">
                  <c:v>11.229999999999995</c:v>
                </c:pt>
                <c:pt idx="317">
                  <c:v>7.4899999999999975</c:v>
                </c:pt>
                <c:pt idx="318">
                  <c:v>3.0899999999999994</c:v>
                </c:pt>
                <c:pt idx="319">
                  <c:v>2.2599999999999998</c:v>
                </c:pt>
                <c:pt idx="320">
                  <c:v>1.2200000000000002</c:v>
                </c:pt>
                <c:pt idx="321">
                  <c:v>1.1300000000000001</c:v>
                </c:pt>
                <c:pt idx="322">
                  <c:v>0</c:v>
                </c:pt>
                <c:pt idx="323">
                  <c:v>0.46</c:v>
                </c:pt>
                <c:pt idx="324">
                  <c:v>0.74</c:v>
                </c:pt>
                <c:pt idx="325">
                  <c:v>0.98</c:v>
                </c:pt>
                <c:pt idx="326">
                  <c:v>0.73</c:v>
                </c:pt>
                <c:pt idx="327">
                  <c:v>1.7</c:v>
                </c:pt>
                <c:pt idx="328">
                  <c:v>0.18</c:v>
                </c:pt>
                <c:pt idx="329">
                  <c:v>2.3499999999999996</c:v>
                </c:pt>
                <c:pt idx="330">
                  <c:v>0.4</c:v>
                </c:pt>
                <c:pt idx="331">
                  <c:v>1.37</c:v>
                </c:pt>
                <c:pt idx="332">
                  <c:v>2.2400000000000002</c:v>
                </c:pt>
                <c:pt idx="333">
                  <c:v>0.28000000000000003</c:v>
                </c:pt>
                <c:pt idx="334">
                  <c:v>0.41</c:v>
                </c:pt>
                <c:pt idx="335">
                  <c:v>1.75</c:v>
                </c:pt>
                <c:pt idx="336">
                  <c:v>0.04</c:v>
                </c:pt>
                <c:pt idx="337">
                  <c:v>2.4999999999999996</c:v>
                </c:pt>
                <c:pt idx="338">
                  <c:v>2.5599999999999996</c:v>
                </c:pt>
                <c:pt idx="339">
                  <c:v>7.7799999999999994</c:v>
                </c:pt>
                <c:pt idx="340">
                  <c:v>15.549999999999999</c:v>
                </c:pt>
                <c:pt idx="341">
                  <c:v>24.699999999999996</c:v>
                </c:pt>
                <c:pt idx="342">
                  <c:v>15.089999999999998</c:v>
                </c:pt>
                <c:pt idx="343">
                  <c:v>22.750000000000004</c:v>
                </c:pt>
                <c:pt idx="344">
                  <c:v>28.8</c:v>
                </c:pt>
                <c:pt idx="345">
                  <c:v>35.17</c:v>
                </c:pt>
                <c:pt idx="346">
                  <c:v>31.449999999999985</c:v>
                </c:pt>
                <c:pt idx="347">
                  <c:v>38.520000000000024</c:v>
                </c:pt>
                <c:pt idx="348">
                  <c:v>36.060000000000016</c:v>
                </c:pt>
                <c:pt idx="349">
                  <c:v>72.91</c:v>
                </c:pt>
                <c:pt idx="350">
                  <c:v>47.790000000000028</c:v>
                </c:pt>
                <c:pt idx="351">
                  <c:v>48.91999999999998</c:v>
                </c:pt>
                <c:pt idx="352">
                  <c:v>71.469999999999914</c:v>
                </c:pt>
                <c:pt idx="353">
                  <c:v>48.560000000000016</c:v>
                </c:pt>
                <c:pt idx="354">
                  <c:v>27.449999999999985</c:v>
                </c:pt>
                <c:pt idx="355">
                  <c:v>16.399999999999995</c:v>
                </c:pt>
                <c:pt idx="356">
                  <c:v>19.180000000000007</c:v>
                </c:pt>
                <c:pt idx="357">
                  <c:v>19.820000000000011</c:v>
                </c:pt>
                <c:pt idx="358">
                  <c:v>18.459999999999997</c:v>
                </c:pt>
                <c:pt idx="359">
                  <c:v>4.5699999999999994</c:v>
                </c:pt>
                <c:pt idx="360">
                  <c:v>0</c:v>
                </c:pt>
                <c:pt idx="361">
                  <c:v>0.01</c:v>
                </c:pt>
                <c:pt idx="362">
                  <c:v>0.3</c:v>
                </c:pt>
                <c:pt idx="363">
                  <c:v>0.89</c:v>
                </c:pt>
                <c:pt idx="364">
                  <c:v>1.95</c:v>
                </c:pt>
                <c:pt idx="365">
                  <c:v>1.8600000000000003</c:v>
                </c:pt>
                <c:pt idx="366">
                  <c:v>3.25</c:v>
                </c:pt>
                <c:pt idx="367">
                  <c:v>4.5599999999999996</c:v>
                </c:pt>
                <c:pt idx="368">
                  <c:v>8.8500000000000014</c:v>
                </c:pt>
                <c:pt idx="369">
                  <c:v>3.1999999999999997</c:v>
                </c:pt>
                <c:pt idx="370">
                  <c:v>3.1999999999999997</c:v>
                </c:pt>
                <c:pt idx="371">
                  <c:v>2.2399999999999993</c:v>
                </c:pt>
                <c:pt idx="372">
                  <c:v>3.5399999999999987</c:v>
                </c:pt>
                <c:pt idx="373">
                  <c:v>2.9299999999999984</c:v>
                </c:pt>
                <c:pt idx="374">
                  <c:v>2.4599999999999995</c:v>
                </c:pt>
                <c:pt idx="375">
                  <c:v>2.0699999999999998</c:v>
                </c:pt>
                <c:pt idx="376">
                  <c:v>3.8099999999999978</c:v>
                </c:pt>
                <c:pt idx="377">
                  <c:v>4.839999999999999</c:v>
                </c:pt>
                <c:pt idx="378">
                  <c:v>4.6199999999999974</c:v>
                </c:pt>
                <c:pt idx="379">
                  <c:v>5.7800000000000011</c:v>
                </c:pt>
                <c:pt idx="380">
                  <c:v>3.36</c:v>
                </c:pt>
                <c:pt idx="381">
                  <c:v>0.94</c:v>
                </c:pt>
                <c:pt idx="382">
                  <c:v>2.39</c:v>
                </c:pt>
                <c:pt idx="383">
                  <c:v>0.16</c:v>
                </c:pt>
                <c:pt idx="384">
                  <c:v>0.57000000000000006</c:v>
                </c:pt>
                <c:pt idx="385">
                  <c:v>0.10999999999999999</c:v>
                </c:pt>
              </c:numCache>
            </c:numRef>
          </c:val>
          <c:extLst>
            <c:ext xmlns:c16="http://schemas.microsoft.com/office/drawing/2014/chart" uri="{C3380CC4-5D6E-409C-BE32-E72D297353CC}">
              <c16:uniqueId val="{00000000-2849-4857-B194-8E4E452F539C}"/>
            </c:ext>
          </c:extLst>
        </c:ser>
        <c:ser>
          <c:idx val="1"/>
          <c:order val="1"/>
          <c:tx>
            <c:strRef>
              <c:f>'Sales of Genre by Years'!$BW$1</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Years'!$BU$2:$BU$400</c:f>
              <c:multiLvlStrCache>
                <c:ptCount val="386"/>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1983</c:v>
                  </c:pt>
                  <c:pt idx="38">
                    <c:v>1987</c:v>
                  </c:pt>
                  <c:pt idx="39">
                    <c:v>1991</c:v>
                  </c:pt>
                  <c:pt idx="40">
                    <c:v>1992</c:v>
                  </c:pt>
                  <c:pt idx="41">
                    <c:v>1993</c:v>
                  </c:pt>
                  <c:pt idx="42">
                    <c:v>1994</c:v>
                  </c:pt>
                  <c:pt idx="43">
                    <c:v>1995</c:v>
                  </c:pt>
                  <c:pt idx="44">
                    <c:v>1996</c:v>
                  </c:pt>
                  <c:pt idx="45">
                    <c:v>1997</c:v>
                  </c:pt>
                  <c:pt idx="46">
                    <c:v>1998</c:v>
                  </c:pt>
                  <c:pt idx="47">
                    <c:v>1999</c:v>
                  </c:pt>
                  <c:pt idx="48">
                    <c:v>2000</c:v>
                  </c:pt>
                  <c:pt idx="49">
                    <c:v>2001</c:v>
                  </c:pt>
                  <c:pt idx="50">
                    <c:v>2002</c:v>
                  </c:pt>
                  <c:pt idx="51">
                    <c:v>2003</c:v>
                  </c:pt>
                  <c:pt idx="52">
                    <c:v>2004</c:v>
                  </c:pt>
                  <c:pt idx="53">
                    <c:v>2005</c:v>
                  </c:pt>
                  <c:pt idx="54">
                    <c:v>2006</c:v>
                  </c:pt>
                  <c:pt idx="55">
                    <c:v>2007</c:v>
                  </c:pt>
                  <c:pt idx="56">
                    <c:v>2008</c:v>
                  </c:pt>
                  <c:pt idx="57">
                    <c:v>2009</c:v>
                  </c:pt>
                  <c:pt idx="58">
                    <c:v>2010</c:v>
                  </c:pt>
                  <c:pt idx="59">
                    <c:v>2011</c:v>
                  </c:pt>
                  <c:pt idx="60">
                    <c:v>2012</c:v>
                  </c:pt>
                  <c:pt idx="61">
                    <c:v>2013</c:v>
                  </c:pt>
                  <c:pt idx="62">
                    <c:v>2014</c:v>
                  </c:pt>
                  <c:pt idx="63">
                    <c:v>2015</c:v>
                  </c:pt>
                  <c:pt idx="64">
                    <c:v>2016</c:v>
                  </c:pt>
                  <c:pt idx="65">
                    <c:v>1980</c:v>
                  </c:pt>
                  <c:pt idx="66">
                    <c:v>1985</c:v>
                  </c:pt>
                  <c:pt idx="67">
                    <c:v>1987</c:v>
                  </c:pt>
                  <c:pt idx="68">
                    <c:v>1991</c:v>
                  </c:pt>
                  <c:pt idx="69">
                    <c:v>1992</c:v>
                  </c:pt>
                  <c:pt idx="70">
                    <c:v>1993</c:v>
                  </c:pt>
                  <c:pt idx="71">
                    <c:v>1994</c:v>
                  </c:pt>
                  <c:pt idx="72">
                    <c:v>1995</c:v>
                  </c:pt>
                  <c:pt idx="73">
                    <c:v>1996</c:v>
                  </c:pt>
                  <c:pt idx="74">
                    <c:v>1997</c:v>
                  </c:pt>
                  <c:pt idx="75">
                    <c:v>1998</c:v>
                  </c:pt>
                  <c:pt idx="76">
                    <c:v>1999</c:v>
                  </c:pt>
                  <c:pt idx="77">
                    <c:v>2000</c:v>
                  </c:pt>
                  <c:pt idx="78">
                    <c:v>2001</c:v>
                  </c:pt>
                  <c:pt idx="79">
                    <c:v>2002</c:v>
                  </c:pt>
                  <c:pt idx="80">
                    <c:v>2003</c:v>
                  </c:pt>
                  <c:pt idx="81">
                    <c:v>2004</c:v>
                  </c:pt>
                  <c:pt idx="82">
                    <c:v>2005</c:v>
                  </c:pt>
                  <c:pt idx="83">
                    <c:v>2006</c:v>
                  </c:pt>
                  <c:pt idx="84">
                    <c:v>2007</c:v>
                  </c:pt>
                  <c:pt idx="85">
                    <c:v>2008</c:v>
                  </c:pt>
                  <c:pt idx="86">
                    <c:v>2009</c:v>
                  </c:pt>
                  <c:pt idx="87">
                    <c:v>2010</c:v>
                  </c:pt>
                  <c:pt idx="88">
                    <c:v>2011</c:v>
                  </c:pt>
                  <c:pt idx="89">
                    <c:v>2012</c:v>
                  </c:pt>
                  <c:pt idx="90">
                    <c:v>2013</c:v>
                  </c:pt>
                  <c:pt idx="91">
                    <c:v>2014</c:v>
                  </c:pt>
                  <c:pt idx="92">
                    <c:v>2015</c:v>
                  </c:pt>
                  <c:pt idx="93">
                    <c:v>2016</c:v>
                  </c:pt>
                  <c:pt idx="94">
                    <c:v>1980</c:v>
                  </c:pt>
                  <c:pt idx="95">
                    <c:v>1982</c:v>
                  </c:pt>
                  <c:pt idx="96">
                    <c:v>1983</c:v>
                  </c:pt>
                  <c:pt idx="97">
                    <c:v>1984</c:v>
                  </c:pt>
                  <c:pt idx="98">
                    <c:v>1989</c:v>
                  </c:pt>
                  <c:pt idx="99">
                    <c:v>1991</c:v>
                  </c:pt>
                  <c:pt idx="100">
                    <c:v>1992</c:v>
                  </c:pt>
                  <c:pt idx="101">
                    <c:v>1993</c:v>
                  </c:pt>
                  <c:pt idx="102">
                    <c:v>1994</c:v>
                  </c:pt>
                  <c:pt idx="103">
                    <c:v>1995</c:v>
                  </c:pt>
                  <c:pt idx="104">
                    <c:v>1996</c:v>
                  </c:pt>
                  <c:pt idx="105">
                    <c:v>1997</c:v>
                  </c:pt>
                  <c:pt idx="106">
                    <c:v>1998</c:v>
                  </c:pt>
                  <c:pt idx="107">
                    <c:v>1999</c:v>
                  </c:pt>
                  <c:pt idx="108">
                    <c:v>2000</c:v>
                  </c:pt>
                  <c:pt idx="109">
                    <c:v>2001</c:v>
                  </c:pt>
                  <c:pt idx="110">
                    <c:v>2002</c:v>
                  </c:pt>
                  <c:pt idx="111">
                    <c:v>2003</c:v>
                  </c:pt>
                  <c:pt idx="112">
                    <c:v>2004</c:v>
                  </c:pt>
                  <c:pt idx="113">
                    <c:v>2005</c:v>
                  </c:pt>
                  <c:pt idx="114">
                    <c:v>2006</c:v>
                  </c:pt>
                  <c:pt idx="115">
                    <c:v>2007</c:v>
                  </c:pt>
                  <c:pt idx="116">
                    <c:v>2008</c:v>
                  </c:pt>
                  <c:pt idx="117">
                    <c:v>2009</c:v>
                  </c:pt>
                  <c:pt idx="118">
                    <c:v>2010</c:v>
                  </c:pt>
                  <c:pt idx="119">
                    <c:v>2011</c:v>
                  </c:pt>
                  <c:pt idx="120">
                    <c:v>2012</c:v>
                  </c:pt>
                  <c:pt idx="121">
                    <c:v>2013</c:v>
                  </c:pt>
                  <c:pt idx="122">
                    <c:v>2014</c:v>
                  </c:pt>
                  <c:pt idx="123">
                    <c:v>2015</c:v>
                  </c:pt>
                  <c:pt idx="124">
                    <c:v>2016</c:v>
                  </c:pt>
                  <c:pt idx="125">
                    <c:v>1981</c:v>
                  </c:pt>
                  <c:pt idx="126">
                    <c:v>1982</c:v>
                  </c:pt>
                  <c:pt idx="127">
                    <c:v>1983</c:v>
                  </c:pt>
                  <c:pt idx="128">
                    <c:v>1984</c:v>
                  </c:pt>
                  <c:pt idx="129">
                    <c:v>1985</c:v>
                  </c:pt>
                  <c:pt idx="130">
                    <c:v>1986</c:v>
                  </c:pt>
                  <c:pt idx="131">
                    <c:v>1987</c:v>
                  </c:pt>
                  <c:pt idx="132">
                    <c:v>1988</c:v>
                  </c:pt>
                  <c:pt idx="133">
                    <c:v>1989</c:v>
                  </c:pt>
                  <c:pt idx="134">
                    <c:v>1990</c:v>
                  </c:pt>
                  <c:pt idx="135">
                    <c:v>1991</c:v>
                  </c:pt>
                  <c:pt idx="136">
                    <c:v>1992</c:v>
                  </c:pt>
                  <c:pt idx="137">
                    <c:v>1993</c:v>
                  </c:pt>
                  <c:pt idx="138">
                    <c:v>1994</c:v>
                  </c:pt>
                  <c:pt idx="139">
                    <c:v>1995</c:v>
                  </c:pt>
                  <c:pt idx="140">
                    <c:v>1996</c:v>
                  </c:pt>
                  <c:pt idx="141">
                    <c:v>1997</c:v>
                  </c:pt>
                  <c:pt idx="142">
                    <c:v>1998</c:v>
                  </c:pt>
                  <c:pt idx="143">
                    <c:v>1999</c:v>
                  </c:pt>
                  <c:pt idx="144">
                    <c:v>2000</c:v>
                  </c:pt>
                  <c:pt idx="145">
                    <c:v>2001</c:v>
                  </c:pt>
                  <c:pt idx="146">
                    <c:v>2002</c:v>
                  </c:pt>
                  <c:pt idx="147">
                    <c:v>2003</c:v>
                  </c:pt>
                  <c:pt idx="148">
                    <c:v>2004</c:v>
                  </c:pt>
                  <c:pt idx="149">
                    <c:v>2005</c:v>
                  </c:pt>
                  <c:pt idx="150">
                    <c:v>2006</c:v>
                  </c:pt>
                  <c:pt idx="151">
                    <c:v>2007</c:v>
                  </c:pt>
                  <c:pt idx="152">
                    <c:v>2008</c:v>
                  </c:pt>
                  <c:pt idx="153">
                    <c:v>2009</c:v>
                  </c:pt>
                  <c:pt idx="154">
                    <c:v>2010</c:v>
                  </c:pt>
                  <c:pt idx="155">
                    <c:v>2011</c:v>
                  </c:pt>
                  <c:pt idx="156">
                    <c:v>2012</c:v>
                  </c:pt>
                  <c:pt idx="157">
                    <c:v>2013</c:v>
                  </c:pt>
                  <c:pt idx="158">
                    <c:v>2014</c:v>
                  </c:pt>
                  <c:pt idx="159">
                    <c:v>2015</c:v>
                  </c:pt>
                  <c:pt idx="160">
                    <c:v>2016</c:v>
                  </c:pt>
                  <c:pt idx="161">
                    <c:v>1981</c:v>
                  </c:pt>
                  <c:pt idx="162">
                    <c:v>1982</c:v>
                  </c:pt>
                  <c:pt idx="163">
                    <c:v>1983</c:v>
                  </c:pt>
                  <c:pt idx="164">
                    <c:v>1984</c:v>
                  </c:pt>
                  <c:pt idx="165">
                    <c:v>1985</c:v>
                  </c:pt>
                  <c:pt idx="166">
                    <c:v>1988</c:v>
                  </c:pt>
                  <c:pt idx="167">
                    <c:v>1989</c:v>
                  </c:pt>
                  <c:pt idx="168">
                    <c:v>1990</c:v>
                  </c:pt>
                  <c:pt idx="169">
                    <c:v>1991</c:v>
                  </c:pt>
                  <c:pt idx="170">
                    <c:v>1992</c:v>
                  </c:pt>
                  <c:pt idx="171">
                    <c:v>1993</c:v>
                  </c:pt>
                  <c:pt idx="172">
                    <c:v>1994</c:v>
                  </c:pt>
                  <c:pt idx="173">
                    <c:v>1995</c:v>
                  </c:pt>
                  <c:pt idx="174">
                    <c:v>1996</c:v>
                  </c:pt>
                  <c:pt idx="175">
                    <c:v>1997</c:v>
                  </c:pt>
                  <c:pt idx="176">
                    <c:v>1998</c:v>
                  </c:pt>
                  <c:pt idx="177">
                    <c:v>1999</c:v>
                  </c:pt>
                  <c:pt idx="178">
                    <c:v>2000</c:v>
                  </c:pt>
                  <c:pt idx="179">
                    <c:v>2001</c:v>
                  </c:pt>
                  <c:pt idx="180">
                    <c:v>2002</c:v>
                  </c:pt>
                  <c:pt idx="181">
                    <c:v>2003</c:v>
                  </c:pt>
                  <c:pt idx="182">
                    <c:v>2004</c:v>
                  </c:pt>
                  <c:pt idx="183">
                    <c:v>2005</c:v>
                  </c:pt>
                  <c:pt idx="184">
                    <c:v>2006</c:v>
                  </c:pt>
                  <c:pt idx="185">
                    <c:v>2007</c:v>
                  </c:pt>
                  <c:pt idx="186">
                    <c:v>2008</c:v>
                  </c:pt>
                  <c:pt idx="187">
                    <c:v>2009</c:v>
                  </c:pt>
                  <c:pt idx="188">
                    <c:v>2010</c:v>
                  </c:pt>
                  <c:pt idx="189">
                    <c:v>2011</c:v>
                  </c:pt>
                  <c:pt idx="190">
                    <c:v>2012</c:v>
                  </c:pt>
                  <c:pt idx="191">
                    <c:v>2013</c:v>
                  </c:pt>
                  <c:pt idx="192">
                    <c:v>2014</c:v>
                  </c:pt>
                  <c:pt idx="193">
                    <c:v>2015</c:v>
                  </c:pt>
                  <c:pt idx="194">
                    <c:v>1981</c:v>
                  </c:pt>
                  <c:pt idx="195">
                    <c:v>1982</c:v>
                  </c:pt>
                  <c:pt idx="196">
                    <c:v>1984</c:v>
                  </c:pt>
                  <c:pt idx="197">
                    <c:v>1986</c:v>
                  </c:pt>
                  <c:pt idx="198">
                    <c:v>1988</c:v>
                  </c:pt>
                  <c:pt idx="199">
                    <c:v>1990</c:v>
                  </c:pt>
                  <c:pt idx="200">
                    <c:v>1991</c:v>
                  </c:pt>
                  <c:pt idx="201">
                    <c:v>1992</c:v>
                  </c:pt>
                  <c:pt idx="202">
                    <c:v>1993</c:v>
                  </c:pt>
                  <c:pt idx="203">
                    <c:v>1994</c:v>
                  </c:pt>
                  <c:pt idx="204">
                    <c:v>1995</c:v>
                  </c:pt>
                  <c:pt idx="205">
                    <c:v>1996</c:v>
                  </c:pt>
                  <c:pt idx="206">
                    <c:v>1997</c:v>
                  </c:pt>
                  <c:pt idx="207">
                    <c:v>1998</c:v>
                  </c:pt>
                  <c:pt idx="208">
                    <c:v>1999</c:v>
                  </c:pt>
                  <c:pt idx="209">
                    <c:v>2000</c:v>
                  </c:pt>
                  <c:pt idx="210">
                    <c:v>2001</c:v>
                  </c:pt>
                  <c:pt idx="211">
                    <c:v>2002</c:v>
                  </c:pt>
                  <c:pt idx="212">
                    <c:v>2003</c:v>
                  </c:pt>
                  <c:pt idx="213">
                    <c:v>2004</c:v>
                  </c:pt>
                  <c:pt idx="214">
                    <c:v>2005</c:v>
                  </c:pt>
                  <c:pt idx="215">
                    <c:v>2006</c:v>
                  </c:pt>
                  <c:pt idx="216">
                    <c:v>2007</c:v>
                  </c:pt>
                  <c:pt idx="217">
                    <c:v>2008</c:v>
                  </c:pt>
                  <c:pt idx="218">
                    <c:v>2009</c:v>
                  </c:pt>
                  <c:pt idx="219">
                    <c:v>2010</c:v>
                  </c:pt>
                  <c:pt idx="220">
                    <c:v>2011</c:v>
                  </c:pt>
                  <c:pt idx="221">
                    <c:v>2012</c:v>
                  </c:pt>
                  <c:pt idx="222">
                    <c:v>2013</c:v>
                  </c:pt>
                  <c:pt idx="223">
                    <c:v>2014</c:v>
                  </c:pt>
                  <c:pt idx="224">
                    <c:v>2015</c:v>
                  </c:pt>
                  <c:pt idx="225">
                    <c:v>2016</c:v>
                  </c:pt>
                  <c:pt idx="226">
                    <c:v>1986</c:v>
                  </c:pt>
                  <c:pt idx="227">
                    <c:v>1987</c:v>
                  </c:pt>
                  <c:pt idx="228">
                    <c:v>1988</c:v>
                  </c:pt>
                  <c:pt idx="229">
                    <c:v>1989</c:v>
                  </c:pt>
                  <c:pt idx="230">
                    <c:v>1990</c:v>
                  </c:pt>
                  <c:pt idx="231">
                    <c:v>1991</c:v>
                  </c:pt>
                  <c:pt idx="232">
                    <c:v>1992</c:v>
                  </c:pt>
                  <c:pt idx="233">
                    <c:v>1993</c:v>
                  </c:pt>
                  <c:pt idx="234">
                    <c:v>1994</c:v>
                  </c:pt>
                  <c:pt idx="235">
                    <c:v>1995</c:v>
                  </c:pt>
                  <c:pt idx="236">
                    <c:v>1996</c:v>
                  </c:pt>
                  <c:pt idx="237">
                    <c:v>1997</c:v>
                  </c:pt>
                  <c:pt idx="238">
                    <c:v>1998</c:v>
                  </c:pt>
                  <c:pt idx="239">
                    <c:v>1999</c:v>
                  </c:pt>
                  <c:pt idx="240">
                    <c:v>2000</c:v>
                  </c:pt>
                  <c:pt idx="241">
                    <c:v>2001</c:v>
                  </c:pt>
                  <c:pt idx="242">
                    <c:v>2002</c:v>
                  </c:pt>
                  <c:pt idx="243">
                    <c:v>2003</c:v>
                  </c:pt>
                  <c:pt idx="244">
                    <c:v>2004</c:v>
                  </c:pt>
                  <c:pt idx="245">
                    <c:v>2005</c:v>
                  </c:pt>
                  <c:pt idx="246">
                    <c:v>2006</c:v>
                  </c:pt>
                  <c:pt idx="247">
                    <c:v>2007</c:v>
                  </c:pt>
                  <c:pt idx="248">
                    <c:v>2008</c:v>
                  </c:pt>
                  <c:pt idx="249">
                    <c:v>2009</c:v>
                  </c:pt>
                  <c:pt idx="250">
                    <c:v>2010</c:v>
                  </c:pt>
                  <c:pt idx="251">
                    <c:v>2011</c:v>
                  </c:pt>
                  <c:pt idx="252">
                    <c:v>2012</c:v>
                  </c:pt>
                  <c:pt idx="253">
                    <c:v>2013</c:v>
                  </c:pt>
                  <c:pt idx="254">
                    <c:v>2014</c:v>
                  </c:pt>
                  <c:pt idx="255">
                    <c:v>2015</c:v>
                  </c:pt>
                  <c:pt idx="256">
                    <c:v>2016</c:v>
                  </c:pt>
                  <c:pt idx="257">
                    <c:v>1980</c:v>
                  </c:pt>
                  <c:pt idx="258">
                    <c:v>1981</c:v>
                  </c:pt>
                  <c:pt idx="259">
                    <c:v>1982</c:v>
                  </c:pt>
                  <c:pt idx="260">
                    <c:v>1983</c:v>
                  </c:pt>
                  <c:pt idx="261">
                    <c:v>1984</c:v>
                  </c:pt>
                  <c:pt idx="262">
                    <c:v>1985</c:v>
                  </c:pt>
                  <c:pt idx="263">
                    <c:v>1986</c:v>
                  </c:pt>
                  <c:pt idx="264">
                    <c:v>1987</c:v>
                  </c:pt>
                  <c:pt idx="265">
                    <c:v>1988</c:v>
                  </c:pt>
                  <c:pt idx="266">
                    <c:v>1989</c:v>
                  </c:pt>
                  <c:pt idx="267">
                    <c:v>1991</c:v>
                  </c:pt>
                  <c:pt idx="268">
                    <c:v>1992</c:v>
                  </c:pt>
                  <c:pt idx="269">
                    <c:v>1993</c:v>
                  </c:pt>
                  <c:pt idx="270">
                    <c:v>1994</c:v>
                  </c:pt>
                  <c:pt idx="271">
                    <c:v>1995</c:v>
                  </c:pt>
                  <c:pt idx="272">
                    <c:v>1996</c:v>
                  </c:pt>
                  <c:pt idx="273">
                    <c:v>1997</c:v>
                  </c:pt>
                  <c:pt idx="274">
                    <c:v>1998</c:v>
                  </c:pt>
                  <c:pt idx="275">
                    <c:v>1999</c:v>
                  </c:pt>
                  <c:pt idx="276">
                    <c:v>2000</c:v>
                  </c:pt>
                  <c:pt idx="277">
                    <c:v>2001</c:v>
                  </c:pt>
                  <c:pt idx="278">
                    <c:v>2002</c:v>
                  </c:pt>
                  <c:pt idx="279">
                    <c:v>2003</c:v>
                  </c:pt>
                  <c:pt idx="280">
                    <c:v>2004</c:v>
                  </c:pt>
                  <c:pt idx="281">
                    <c:v>2005</c:v>
                  </c:pt>
                  <c:pt idx="282">
                    <c:v>2006</c:v>
                  </c:pt>
                  <c:pt idx="283">
                    <c:v>2007</c:v>
                  </c:pt>
                  <c:pt idx="284">
                    <c:v>2008</c:v>
                  </c:pt>
                  <c:pt idx="285">
                    <c:v>2009</c:v>
                  </c:pt>
                  <c:pt idx="286">
                    <c:v>2010</c:v>
                  </c:pt>
                  <c:pt idx="287">
                    <c:v>2011</c:v>
                  </c:pt>
                  <c:pt idx="288">
                    <c:v>2012</c:v>
                  </c:pt>
                  <c:pt idx="289">
                    <c:v>2013</c:v>
                  </c:pt>
                  <c:pt idx="290">
                    <c:v>2014</c:v>
                  </c:pt>
                  <c:pt idx="291">
                    <c:v>2015</c:v>
                  </c:pt>
                  <c:pt idx="292">
                    <c:v>2016</c:v>
                  </c:pt>
                  <c:pt idx="293">
                    <c:v>1981</c:v>
                  </c:pt>
                  <c:pt idx="294">
                    <c:v>1985</c:v>
                  </c:pt>
                  <c:pt idx="295">
                    <c:v>1988</c:v>
                  </c:pt>
                  <c:pt idx="296">
                    <c:v>1990</c:v>
                  </c:pt>
                  <c:pt idx="297">
                    <c:v>1991</c:v>
                  </c:pt>
                  <c:pt idx="298">
                    <c:v>1992</c:v>
                  </c:pt>
                  <c:pt idx="299">
                    <c:v>1993</c:v>
                  </c:pt>
                  <c:pt idx="300">
                    <c:v>1994</c:v>
                  </c:pt>
                  <c:pt idx="301">
                    <c:v>1995</c:v>
                  </c:pt>
                  <c:pt idx="302">
                    <c:v>1996</c:v>
                  </c:pt>
                  <c:pt idx="303">
                    <c:v>1997</c:v>
                  </c:pt>
                  <c:pt idx="304">
                    <c:v>1998</c:v>
                  </c:pt>
                  <c:pt idx="305">
                    <c:v>1999</c:v>
                  </c:pt>
                  <c:pt idx="306">
                    <c:v>2000</c:v>
                  </c:pt>
                  <c:pt idx="307">
                    <c:v>2001</c:v>
                  </c:pt>
                  <c:pt idx="308">
                    <c:v>2002</c:v>
                  </c:pt>
                  <c:pt idx="309">
                    <c:v>2003</c:v>
                  </c:pt>
                  <c:pt idx="310">
                    <c:v>2004</c:v>
                  </c:pt>
                  <c:pt idx="311">
                    <c:v>2005</c:v>
                  </c:pt>
                  <c:pt idx="312">
                    <c:v>2006</c:v>
                  </c:pt>
                  <c:pt idx="313">
                    <c:v>2007</c:v>
                  </c:pt>
                  <c:pt idx="314">
                    <c:v>2008</c:v>
                  </c:pt>
                  <c:pt idx="315">
                    <c:v>2009</c:v>
                  </c:pt>
                  <c:pt idx="316">
                    <c:v>2010</c:v>
                  </c:pt>
                  <c:pt idx="317">
                    <c:v>2011</c:v>
                  </c:pt>
                  <c:pt idx="318">
                    <c:v>2012</c:v>
                  </c:pt>
                  <c:pt idx="319">
                    <c:v>2013</c:v>
                  </c:pt>
                  <c:pt idx="320">
                    <c:v>2014</c:v>
                  </c:pt>
                  <c:pt idx="321">
                    <c:v>2015</c:v>
                  </c:pt>
                  <c:pt idx="322">
                    <c:v>2016</c:v>
                  </c:pt>
                  <c:pt idx="323">
                    <c:v>1980</c:v>
                  </c:pt>
                  <c:pt idx="324">
                    <c:v>1981</c:v>
                  </c:pt>
                  <c:pt idx="325">
                    <c:v>1982</c:v>
                  </c:pt>
                  <c:pt idx="326">
                    <c:v>1983</c:v>
                  </c:pt>
                  <c:pt idx="327">
                    <c:v>1984</c:v>
                  </c:pt>
                  <c:pt idx="328">
                    <c:v>1985</c:v>
                  </c:pt>
                  <c:pt idx="329">
                    <c:v>1986</c:v>
                  </c:pt>
                  <c:pt idx="330">
                    <c:v>1987</c:v>
                  </c:pt>
                  <c:pt idx="331">
                    <c:v>1988</c:v>
                  </c:pt>
                  <c:pt idx="332">
                    <c:v>1989</c:v>
                  </c:pt>
                  <c:pt idx="333">
                    <c:v>1990</c:v>
                  </c:pt>
                  <c:pt idx="334">
                    <c:v>1991</c:v>
                  </c:pt>
                  <c:pt idx="335">
                    <c:v>1992</c:v>
                  </c:pt>
                  <c:pt idx="336">
                    <c:v>1993</c:v>
                  </c:pt>
                  <c:pt idx="337">
                    <c:v>1994</c:v>
                  </c:pt>
                  <c:pt idx="338">
                    <c:v>1995</c:v>
                  </c:pt>
                  <c:pt idx="339">
                    <c:v>1996</c:v>
                  </c:pt>
                  <c:pt idx="340">
                    <c:v>1997</c:v>
                  </c:pt>
                  <c:pt idx="341">
                    <c:v>1998</c:v>
                  </c:pt>
                  <c:pt idx="342">
                    <c:v>1999</c:v>
                  </c:pt>
                  <c:pt idx="343">
                    <c:v>2000</c:v>
                  </c:pt>
                  <c:pt idx="344">
                    <c:v>2001</c:v>
                  </c:pt>
                  <c:pt idx="345">
                    <c:v>2002</c:v>
                  </c:pt>
                  <c:pt idx="346">
                    <c:v>2003</c:v>
                  </c:pt>
                  <c:pt idx="347">
                    <c:v>2004</c:v>
                  </c:pt>
                  <c:pt idx="348">
                    <c:v>2005</c:v>
                  </c:pt>
                  <c:pt idx="349">
                    <c:v>2006</c:v>
                  </c:pt>
                  <c:pt idx="350">
                    <c:v>2007</c:v>
                  </c:pt>
                  <c:pt idx="351">
                    <c:v>2008</c:v>
                  </c:pt>
                  <c:pt idx="352">
                    <c:v>2009</c:v>
                  </c:pt>
                  <c:pt idx="353">
                    <c:v>2010</c:v>
                  </c:pt>
                  <c:pt idx="354">
                    <c:v>2011</c:v>
                  </c:pt>
                  <c:pt idx="355">
                    <c:v>2012</c:v>
                  </c:pt>
                  <c:pt idx="356">
                    <c:v>2013</c:v>
                  </c:pt>
                  <c:pt idx="357">
                    <c:v>2014</c:v>
                  </c:pt>
                  <c:pt idx="358">
                    <c:v>2015</c:v>
                  </c:pt>
                  <c:pt idx="359">
                    <c:v>2016</c:v>
                  </c:pt>
                  <c:pt idx="360">
                    <c:v>1991</c:v>
                  </c:pt>
                  <c:pt idx="361">
                    <c:v>1992</c:v>
                  </c:pt>
                  <c:pt idx="362">
                    <c:v>1993</c:v>
                  </c:pt>
                  <c:pt idx="363">
                    <c:v>1994</c:v>
                  </c:pt>
                  <c:pt idx="364">
                    <c:v>1995</c:v>
                  </c:pt>
                  <c:pt idx="365">
                    <c:v>1996</c:v>
                  </c:pt>
                  <c:pt idx="366">
                    <c:v>1997</c:v>
                  </c:pt>
                  <c:pt idx="367">
                    <c:v>1998</c:v>
                  </c:pt>
                  <c:pt idx="368">
                    <c:v>1999</c:v>
                  </c:pt>
                  <c:pt idx="369">
                    <c:v>2000</c:v>
                  </c:pt>
                  <c:pt idx="370">
                    <c:v>2001</c:v>
                  </c:pt>
                  <c:pt idx="371">
                    <c:v>2002</c:v>
                  </c:pt>
                  <c:pt idx="372">
                    <c:v>2003</c:v>
                  </c:pt>
                  <c:pt idx="373">
                    <c:v>2004</c:v>
                  </c:pt>
                  <c:pt idx="374">
                    <c:v>2005</c:v>
                  </c:pt>
                  <c:pt idx="375">
                    <c:v>2006</c:v>
                  </c:pt>
                  <c:pt idx="376">
                    <c:v>2007</c:v>
                  </c:pt>
                  <c:pt idx="377">
                    <c:v>2008</c:v>
                  </c:pt>
                  <c:pt idx="378">
                    <c:v>2009</c:v>
                  </c:pt>
                  <c:pt idx="379">
                    <c:v>2010</c:v>
                  </c:pt>
                  <c:pt idx="380">
                    <c:v>2011</c:v>
                  </c:pt>
                  <c:pt idx="381">
                    <c:v>2012</c:v>
                  </c:pt>
                  <c:pt idx="382">
                    <c:v>2013</c:v>
                  </c:pt>
                  <c:pt idx="383">
                    <c:v>2014</c:v>
                  </c:pt>
                  <c:pt idx="384">
                    <c:v>2015</c:v>
                  </c:pt>
                  <c:pt idx="385">
                    <c:v>2016</c:v>
                  </c:pt>
                </c:lvl>
                <c:lvl>
                  <c:pt idx="0">
                    <c:v>Action</c:v>
                  </c:pt>
                  <c:pt idx="37">
                    <c:v>Adventure</c:v>
                  </c:pt>
                  <c:pt idx="65">
                    <c:v>Fighting</c:v>
                  </c:pt>
                  <c:pt idx="94">
                    <c:v>Misc</c:v>
                  </c:pt>
                  <c:pt idx="125">
                    <c:v>Platform</c:v>
                  </c:pt>
                  <c:pt idx="161">
                    <c:v>Puzzle</c:v>
                  </c:pt>
                  <c:pt idx="194">
                    <c:v>Racing</c:v>
                  </c:pt>
                  <c:pt idx="226">
                    <c:v>Role-Playing</c:v>
                  </c:pt>
                  <c:pt idx="257">
                    <c:v>Shooter</c:v>
                  </c:pt>
                  <c:pt idx="293">
                    <c:v>Simulation</c:v>
                  </c:pt>
                  <c:pt idx="323">
                    <c:v>Sports</c:v>
                  </c:pt>
                  <c:pt idx="360">
                    <c:v>Strategy</c:v>
                  </c:pt>
                </c:lvl>
              </c:multiLvlStrCache>
            </c:multiLvlStrRef>
          </c:cat>
          <c:val>
            <c:numRef>
              <c:f>'Sales of Genre by Years'!$BW$2:$BW$400</c:f>
              <c:numCache>
                <c:formatCode>General</c:formatCode>
                <c:ptCount val="386"/>
                <c:pt idx="0">
                  <c:v>0.02</c:v>
                </c:pt>
                <c:pt idx="1">
                  <c:v>0.81000000000000016</c:v>
                </c:pt>
                <c:pt idx="2">
                  <c:v>0.38000000000000006</c:v>
                </c:pt>
                <c:pt idx="3">
                  <c:v>0.17</c:v>
                </c:pt>
                <c:pt idx="4">
                  <c:v>0.19</c:v>
                </c:pt>
                <c:pt idx="5">
                  <c:v>0.38</c:v>
                </c:pt>
                <c:pt idx="6">
                  <c:v>1.66</c:v>
                </c:pt>
                <c:pt idx="7">
                  <c:v>0.06</c:v>
                </c:pt>
                <c:pt idx="8">
                  <c:v>0.16</c:v>
                </c:pt>
                <c:pt idx="9">
                  <c:v>0.46</c:v>
                </c:pt>
                <c:pt idx="10">
                  <c:v>0.97000000000000008</c:v>
                </c:pt>
                <c:pt idx="11">
                  <c:v>1.08</c:v>
                </c:pt>
                <c:pt idx="12">
                  <c:v>0.96</c:v>
                </c:pt>
                <c:pt idx="13">
                  <c:v>0.22</c:v>
                </c:pt>
                <c:pt idx="14">
                  <c:v>0.12</c:v>
                </c:pt>
                <c:pt idx="15">
                  <c:v>0.44999999999999996</c:v>
                </c:pt>
                <c:pt idx="16">
                  <c:v>5.8799999999999981</c:v>
                </c:pt>
                <c:pt idx="17">
                  <c:v>9.8599999999999959</c:v>
                </c:pt>
                <c:pt idx="18">
                  <c:v>11.899999999999999</c:v>
                </c:pt>
                <c:pt idx="19">
                  <c:v>8.6799999999999962</c:v>
                </c:pt>
                <c:pt idx="20">
                  <c:v>10.840000000000002</c:v>
                </c:pt>
                <c:pt idx="21">
                  <c:v>19.250000000000018</c:v>
                </c:pt>
                <c:pt idx="22">
                  <c:v>27.010000000000023</c:v>
                </c:pt>
                <c:pt idx="23">
                  <c:v>20.880000000000031</c:v>
                </c:pt>
                <c:pt idx="24">
                  <c:v>16.029999999999976</c:v>
                </c:pt>
                <c:pt idx="25">
                  <c:v>21.950000000000031</c:v>
                </c:pt>
                <c:pt idx="26">
                  <c:v>15.289999999999969</c:v>
                </c:pt>
                <c:pt idx="27">
                  <c:v>25.860000000000042</c:v>
                </c:pt>
                <c:pt idx="28">
                  <c:v>39.490000000000016</c:v>
                </c:pt>
                <c:pt idx="29">
                  <c:v>39.200000000000045</c:v>
                </c:pt>
                <c:pt idx="30">
                  <c:v>35.75000000000005</c:v>
                </c:pt>
                <c:pt idx="31">
                  <c:v>41.040000000000006</c:v>
                </c:pt>
                <c:pt idx="32">
                  <c:v>42.780000000000058</c:v>
                </c:pt>
                <c:pt idx="33">
                  <c:v>45.210000000000043</c:v>
                </c:pt>
                <c:pt idx="34">
                  <c:v>40.480000000000018</c:v>
                </c:pt>
                <c:pt idx="35">
                  <c:v>24.650000000000027</c:v>
                </c:pt>
                <c:pt idx="36">
                  <c:v>6.3599999999999941</c:v>
                </c:pt>
                <c:pt idx="37">
                  <c:v>0.02</c:v>
                </c:pt>
                <c:pt idx="38">
                  <c:v>0.5</c:v>
                </c:pt>
                <c:pt idx="39">
                  <c:v>0.31</c:v>
                </c:pt>
                <c:pt idx="40">
                  <c:v>2.81</c:v>
                </c:pt>
                <c:pt idx="41">
                  <c:v>0</c:v>
                </c:pt>
                <c:pt idx="42">
                  <c:v>2.81</c:v>
                </c:pt>
                <c:pt idx="43">
                  <c:v>0.01</c:v>
                </c:pt>
                <c:pt idx="44">
                  <c:v>0.60000000000000009</c:v>
                </c:pt>
                <c:pt idx="45">
                  <c:v>1.3400000000000003</c:v>
                </c:pt>
                <c:pt idx="46">
                  <c:v>2.5199999999999996</c:v>
                </c:pt>
                <c:pt idx="47">
                  <c:v>2.7799999999999994</c:v>
                </c:pt>
                <c:pt idx="48">
                  <c:v>0.69</c:v>
                </c:pt>
                <c:pt idx="49">
                  <c:v>3.6699999999999986</c:v>
                </c:pt>
                <c:pt idx="50">
                  <c:v>2.5099999999999989</c:v>
                </c:pt>
                <c:pt idx="51">
                  <c:v>0.57000000000000006</c:v>
                </c:pt>
                <c:pt idx="52">
                  <c:v>2.129999999999999</c:v>
                </c:pt>
                <c:pt idx="53">
                  <c:v>2.0499999999999998</c:v>
                </c:pt>
                <c:pt idx="54">
                  <c:v>2.6399999999999975</c:v>
                </c:pt>
                <c:pt idx="55">
                  <c:v>5.5599999999999952</c:v>
                </c:pt>
                <c:pt idx="56">
                  <c:v>5.6199999999999939</c:v>
                </c:pt>
                <c:pt idx="57">
                  <c:v>5.5599999999999978</c:v>
                </c:pt>
                <c:pt idx="58">
                  <c:v>5.2399999999999993</c:v>
                </c:pt>
                <c:pt idx="59">
                  <c:v>4.6899999999999977</c:v>
                </c:pt>
                <c:pt idx="60">
                  <c:v>1.3100000000000005</c:v>
                </c:pt>
                <c:pt idx="61">
                  <c:v>1.9400000000000006</c:v>
                </c:pt>
                <c:pt idx="62">
                  <c:v>2.1100000000000008</c:v>
                </c:pt>
                <c:pt idx="63">
                  <c:v>3.379999999999999</c:v>
                </c:pt>
                <c:pt idx="64">
                  <c:v>0.39000000000000012</c:v>
                </c:pt>
                <c:pt idx="65">
                  <c:v>0.04</c:v>
                </c:pt>
                <c:pt idx="66">
                  <c:v>0</c:v>
                </c:pt>
                <c:pt idx="67">
                  <c:v>0.64999999999999991</c:v>
                </c:pt>
                <c:pt idx="68">
                  <c:v>0</c:v>
                </c:pt>
                <c:pt idx="69">
                  <c:v>2.2799999999999994</c:v>
                </c:pt>
                <c:pt idx="70">
                  <c:v>0.55000000000000004</c:v>
                </c:pt>
                <c:pt idx="71">
                  <c:v>0.98000000000000009</c:v>
                </c:pt>
                <c:pt idx="72">
                  <c:v>2.84</c:v>
                </c:pt>
                <c:pt idx="73">
                  <c:v>4.0499999999999989</c:v>
                </c:pt>
                <c:pt idx="74">
                  <c:v>2.649999999999999</c:v>
                </c:pt>
                <c:pt idx="75">
                  <c:v>7.7999999999999989</c:v>
                </c:pt>
                <c:pt idx="76">
                  <c:v>2.6499999999999995</c:v>
                </c:pt>
                <c:pt idx="77">
                  <c:v>6.3100000000000005</c:v>
                </c:pt>
                <c:pt idx="78">
                  <c:v>5</c:v>
                </c:pt>
                <c:pt idx="79">
                  <c:v>6.2099999999999964</c:v>
                </c:pt>
                <c:pt idx="80">
                  <c:v>5.7799999999999958</c:v>
                </c:pt>
                <c:pt idx="81">
                  <c:v>4.1199999999999974</c:v>
                </c:pt>
                <c:pt idx="82">
                  <c:v>4.4699999999999971</c:v>
                </c:pt>
                <c:pt idx="83">
                  <c:v>4.519999999999996</c:v>
                </c:pt>
                <c:pt idx="84">
                  <c:v>3.4699999999999989</c:v>
                </c:pt>
                <c:pt idx="85">
                  <c:v>7.1699999999999964</c:v>
                </c:pt>
                <c:pt idx="86">
                  <c:v>7.589999999999999</c:v>
                </c:pt>
                <c:pt idx="87">
                  <c:v>4.22</c:v>
                </c:pt>
                <c:pt idx="88">
                  <c:v>5.669999999999999</c:v>
                </c:pt>
                <c:pt idx="89">
                  <c:v>2.4299999999999997</c:v>
                </c:pt>
                <c:pt idx="90">
                  <c:v>1.9500000000000004</c:v>
                </c:pt>
                <c:pt idx="91">
                  <c:v>3.0699999999999994</c:v>
                </c:pt>
                <c:pt idx="92">
                  <c:v>2.38</c:v>
                </c:pt>
                <c:pt idx="93">
                  <c:v>1.1500000000000001</c:v>
                </c:pt>
                <c:pt idx="94">
                  <c:v>0.15000000000000002</c:v>
                </c:pt>
                <c:pt idx="95">
                  <c:v>0.05</c:v>
                </c:pt>
                <c:pt idx="96">
                  <c:v>0</c:v>
                </c:pt>
                <c:pt idx="97">
                  <c:v>0</c:v>
                </c:pt>
                <c:pt idx="98">
                  <c:v>0</c:v>
                </c:pt>
                <c:pt idx="99">
                  <c:v>0</c:v>
                </c:pt>
                <c:pt idx="100">
                  <c:v>0.71000000000000008</c:v>
                </c:pt>
                <c:pt idx="101">
                  <c:v>0</c:v>
                </c:pt>
                <c:pt idx="102">
                  <c:v>0.81</c:v>
                </c:pt>
                <c:pt idx="103">
                  <c:v>1.56</c:v>
                </c:pt>
                <c:pt idx="104">
                  <c:v>2.7499999999999991</c:v>
                </c:pt>
                <c:pt idx="105">
                  <c:v>1.2200000000000002</c:v>
                </c:pt>
                <c:pt idx="106">
                  <c:v>2.9099999999999993</c:v>
                </c:pt>
                <c:pt idx="107">
                  <c:v>3.7299999999999995</c:v>
                </c:pt>
                <c:pt idx="108">
                  <c:v>4.91</c:v>
                </c:pt>
                <c:pt idx="109">
                  <c:v>4.2499999999999991</c:v>
                </c:pt>
                <c:pt idx="110">
                  <c:v>3.5599999999999978</c:v>
                </c:pt>
                <c:pt idx="111">
                  <c:v>7.4599999999999973</c:v>
                </c:pt>
                <c:pt idx="112">
                  <c:v>9.44</c:v>
                </c:pt>
                <c:pt idx="113">
                  <c:v>20.320000000000025</c:v>
                </c:pt>
                <c:pt idx="114">
                  <c:v>19.350000000000019</c:v>
                </c:pt>
                <c:pt idx="115">
                  <c:v>20.970000000000006</c:v>
                </c:pt>
                <c:pt idx="116">
                  <c:v>21.040000000000031</c:v>
                </c:pt>
                <c:pt idx="117">
                  <c:v>20.640000000000018</c:v>
                </c:pt>
                <c:pt idx="118">
                  <c:v>27.110000000000024</c:v>
                </c:pt>
                <c:pt idx="119">
                  <c:v>14.079999999999972</c:v>
                </c:pt>
                <c:pt idx="120">
                  <c:v>6.629999999999999</c:v>
                </c:pt>
                <c:pt idx="121">
                  <c:v>7.5000000000000009</c:v>
                </c:pt>
                <c:pt idx="122">
                  <c:v>8.8699999999999957</c:v>
                </c:pt>
                <c:pt idx="123">
                  <c:v>3.71</c:v>
                </c:pt>
                <c:pt idx="124">
                  <c:v>0.09</c:v>
                </c:pt>
                <c:pt idx="125">
                  <c:v>0.37</c:v>
                </c:pt>
                <c:pt idx="126">
                  <c:v>0.28000000000000003</c:v>
                </c:pt>
                <c:pt idx="127">
                  <c:v>0.43</c:v>
                </c:pt>
                <c:pt idx="128">
                  <c:v>0</c:v>
                </c:pt>
                <c:pt idx="129">
                  <c:v>3.77</c:v>
                </c:pt>
                <c:pt idx="130">
                  <c:v>0.18</c:v>
                </c:pt>
                <c:pt idx="131">
                  <c:v>0.14000000000000001</c:v>
                </c:pt>
                <c:pt idx="132">
                  <c:v>4.99</c:v>
                </c:pt>
                <c:pt idx="133">
                  <c:v>3.0799999999999996</c:v>
                </c:pt>
                <c:pt idx="134">
                  <c:v>3.99</c:v>
                </c:pt>
                <c:pt idx="135">
                  <c:v>1.1900000000000002</c:v>
                </c:pt>
                <c:pt idx="136">
                  <c:v>2.0499999999999998</c:v>
                </c:pt>
                <c:pt idx="137">
                  <c:v>3.1599999999999997</c:v>
                </c:pt>
                <c:pt idx="138">
                  <c:v>5.7299999999999995</c:v>
                </c:pt>
                <c:pt idx="139">
                  <c:v>3.2199999999999998</c:v>
                </c:pt>
                <c:pt idx="140">
                  <c:v>6.830000000000001</c:v>
                </c:pt>
                <c:pt idx="141">
                  <c:v>6.4499999999999984</c:v>
                </c:pt>
                <c:pt idx="142">
                  <c:v>8.1899999999999977</c:v>
                </c:pt>
                <c:pt idx="143">
                  <c:v>5.3399999999999981</c:v>
                </c:pt>
                <c:pt idx="144">
                  <c:v>4.6399999999999997</c:v>
                </c:pt>
                <c:pt idx="145">
                  <c:v>11.62</c:v>
                </c:pt>
                <c:pt idx="146">
                  <c:v>12.299999999999995</c:v>
                </c:pt>
                <c:pt idx="147">
                  <c:v>12.499999999999986</c:v>
                </c:pt>
                <c:pt idx="148">
                  <c:v>12.04999999999999</c:v>
                </c:pt>
                <c:pt idx="149">
                  <c:v>5.3799999999999955</c:v>
                </c:pt>
                <c:pt idx="150">
                  <c:v>11.969999999999992</c:v>
                </c:pt>
                <c:pt idx="151">
                  <c:v>9.7699999999999925</c:v>
                </c:pt>
                <c:pt idx="152">
                  <c:v>10.780000000000001</c:v>
                </c:pt>
                <c:pt idx="153">
                  <c:v>11.579999999999998</c:v>
                </c:pt>
                <c:pt idx="154">
                  <c:v>8.5499999999999989</c:v>
                </c:pt>
                <c:pt idx="155">
                  <c:v>8.8599999999999977</c:v>
                </c:pt>
                <c:pt idx="156">
                  <c:v>5.879999999999999</c:v>
                </c:pt>
                <c:pt idx="157">
                  <c:v>9.0899999999999981</c:v>
                </c:pt>
                <c:pt idx="158">
                  <c:v>3.6300000000000003</c:v>
                </c:pt>
                <c:pt idx="159">
                  <c:v>1.81</c:v>
                </c:pt>
                <c:pt idx="160">
                  <c:v>0.87000000000000011</c:v>
                </c:pt>
                <c:pt idx="161">
                  <c:v>0.13</c:v>
                </c:pt>
                <c:pt idx="162">
                  <c:v>0.58000000000000007</c:v>
                </c:pt>
                <c:pt idx="163">
                  <c:v>0.05</c:v>
                </c:pt>
                <c:pt idx="164">
                  <c:v>0.18</c:v>
                </c:pt>
                <c:pt idx="165">
                  <c:v>0.19</c:v>
                </c:pt>
                <c:pt idx="166">
                  <c:v>0.69</c:v>
                </c:pt>
                <c:pt idx="167">
                  <c:v>3.6099999999999994</c:v>
                </c:pt>
                <c:pt idx="168">
                  <c:v>0.8</c:v>
                </c:pt>
                <c:pt idx="169">
                  <c:v>0.16</c:v>
                </c:pt>
                <c:pt idx="170">
                  <c:v>0.52</c:v>
                </c:pt>
                <c:pt idx="171">
                  <c:v>0.13</c:v>
                </c:pt>
                <c:pt idx="172">
                  <c:v>0</c:v>
                </c:pt>
                <c:pt idx="173">
                  <c:v>0.13</c:v>
                </c:pt>
                <c:pt idx="174">
                  <c:v>0.28999999999999998</c:v>
                </c:pt>
                <c:pt idx="175">
                  <c:v>0.53</c:v>
                </c:pt>
                <c:pt idx="176">
                  <c:v>1.5900000000000003</c:v>
                </c:pt>
                <c:pt idx="177">
                  <c:v>0.45</c:v>
                </c:pt>
                <c:pt idx="178">
                  <c:v>0.93000000000000016</c:v>
                </c:pt>
                <c:pt idx="179">
                  <c:v>1.8400000000000005</c:v>
                </c:pt>
                <c:pt idx="180">
                  <c:v>1.4100000000000001</c:v>
                </c:pt>
                <c:pt idx="181">
                  <c:v>0.28000000000000003</c:v>
                </c:pt>
                <c:pt idx="182">
                  <c:v>1.48</c:v>
                </c:pt>
                <c:pt idx="183">
                  <c:v>6.0699999999999985</c:v>
                </c:pt>
                <c:pt idx="184">
                  <c:v>2.1399999999999997</c:v>
                </c:pt>
                <c:pt idx="185">
                  <c:v>8.7999999999999936</c:v>
                </c:pt>
                <c:pt idx="186">
                  <c:v>5.1299999999999972</c:v>
                </c:pt>
                <c:pt idx="187">
                  <c:v>5.639999999999997</c:v>
                </c:pt>
                <c:pt idx="188">
                  <c:v>3.1999999999999988</c:v>
                </c:pt>
                <c:pt idx="189">
                  <c:v>2.19</c:v>
                </c:pt>
                <c:pt idx="190">
                  <c:v>0.42000000000000004</c:v>
                </c:pt>
                <c:pt idx="191">
                  <c:v>0.48</c:v>
                </c:pt>
                <c:pt idx="192">
                  <c:v>0.38</c:v>
                </c:pt>
                <c:pt idx="193">
                  <c:v>0.11</c:v>
                </c:pt>
                <c:pt idx="194">
                  <c:v>0.03</c:v>
                </c:pt>
                <c:pt idx="195">
                  <c:v>9.0000000000000011E-2</c:v>
                </c:pt>
                <c:pt idx="196">
                  <c:v>0.49</c:v>
                </c:pt>
                <c:pt idx="197">
                  <c:v>0.37</c:v>
                </c:pt>
                <c:pt idx="198">
                  <c:v>0.38</c:v>
                </c:pt>
                <c:pt idx="199">
                  <c:v>1.2</c:v>
                </c:pt>
                <c:pt idx="200">
                  <c:v>0.37</c:v>
                </c:pt>
                <c:pt idx="201">
                  <c:v>1.24</c:v>
                </c:pt>
                <c:pt idx="202">
                  <c:v>0</c:v>
                </c:pt>
                <c:pt idx="203">
                  <c:v>0</c:v>
                </c:pt>
                <c:pt idx="204">
                  <c:v>1.5600000000000003</c:v>
                </c:pt>
                <c:pt idx="205">
                  <c:v>5.1899999999999977</c:v>
                </c:pt>
                <c:pt idx="206">
                  <c:v>10.819999999999997</c:v>
                </c:pt>
                <c:pt idx="207">
                  <c:v>9.620000000000001</c:v>
                </c:pt>
                <c:pt idx="208">
                  <c:v>11.109999999999996</c:v>
                </c:pt>
                <c:pt idx="209">
                  <c:v>6.4999999999999991</c:v>
                </c:pt>
                <c:pt idx="210">
                  <c:v>17.890000000000004</c:v>
                </c:pt>
                <c:pt idx="211">
                  <c:v>8.8899999999999846</c:v>
                </c:pt>
                <c:pt idx="212">
                  <c:v>17.230000000000036</c:v>
                </c:pt>
                <c:pt idx="213">
                  <c:v>12.469999999999992</c:v>
                </c:pt>
                <c:pt idx="214">
                  <c:v>15.849999999999991</c:v>
                </c:pt>
                <c:pt idx="215">
                  <c:v>8.8999999999999861</c:v>
                </c:pt>
                <c:pt idx="216">
                  <c:v>13.169999999999993</c:v>
                </c:pt>
                <c:pt idx="217">
                  <c:v>24.320000000000004</c:v>
                </c:pt>
                <c:pt idx="218">
                  <c:v>13.109999999999992</c:v>
                </c:pt>
                <c:pt idx="219">
                  <c:v>14.519999999999992</c:v>
                </c:pt>
                <c:pt idx="220">
                  <c:v>13.519999999999996</c:v>
                </c:pt>
                <c:pt idx="221">
                  <c:v>7.5799999999999974</c:v>
                </c:pt>
                <c:pt idx="222">
                  <c:v>6.32</c:v>
                </c:pt>
                <c:pt idx="223">
                  <c:v>7.6999999999999984</c:v>
                </c:pt>
                <c:pt idx="224">
                  <c:v>4.7399999999999993</c:v>
                </c:pt>
                <c:pt idx="225">
                  <c:v>1.1400000000000003</c:v>
                </c:pt>
                <c:pt idx="226">
                  <c:v>0</c:v>
                </c:pt>
                <c:pt idx="227">
                  <c:v>0</c:v>
                </c:pt>
                <c:pt idx="228">
                  <c:v>0</c:v>
                </c:pt>
                <c:pt idx="229">
                  <c:v>0</c:v>
                </c:pt>
                <c:pt idx="230">
                  <c:v>0</c:v>
                </c:pt>
                <c:pt idx="231">
                  <c:v>0.09</c:v>
                </c:pt>
                <c:pt idx="232">
                  <c:v>0</c:v>
                </c:pt>
                <c:pt idx="233">
                  <c:v>7.0000000000000007E-2</c:v>
                </c:pt>
                <c:pt idx="234">
                  <c:v>0</c:v>
                </c:pt>
                <c:pt idx="235">
                  <c:v>0.30000000000000004</c:v>
                </c:pt>
                <c:pt idx="236">
                  <c:v>11.04</c:v>
                </c:pt>
                <c:pt idx="237">
                  <c:v>3.4399999999999995</c:v>
                </c:pt>
                <c:pt idx="238">
                  <c:v>6.4399999999999986</c:v>
                </c:pt>
                <c:pt idx="239">
                  <c:v>11.170000000000002</c:v>
                </c:pt>
                <c:pt idx="240">
                  <c:v>4.2000000000000011</c:v>
                </c:pt>
                <c:pt idx="241">
                  <c:v>4.1399999999999988</c:v>
                </c:pt>
                <c:pt idx="242">
                  <c:v>9.3899999999999952</c:v>
                </c:pt>
                <c:pt idx="243">
                  <c:v>5.6999999999999975</c:v>
                </c:pt>
                <c:pt idx="244">
                  <c:v>16.730000000000008</c:v>
                </c:pt>
                <c:pt idx="245">
                  <c:v>4.9599999999999937</c:v>
                </c:pt>
                <c:pt idx="246">
                  <c:v>8.1199999999999957</c:v>
                </c:pt>
                <c:pt idx="247">
                  <c:v>8.3699999999999939</c:v>
                </c:pt>
                <c:pt idx="248">
                  <c:v>11.29999999999999</c:v>
                </c:pt>
                <c:pt idx="249">
                  <c:v>8.3599999999999977</c:v>
                </c:pt>
                <c:pt idx="250">
                  <c:v>13.69999999999999</c:v>
                </c:pt>
                <c:pt idx="251">
                  <c:v>14.099999999999996</c:v>
                </c:pt>
                <c:pt idx="252">
                  <c:v>11.969999999999997</c:v>
                </c:pt>
                <c:pt idx="253">
                  <c:v>8.94</c:v>
                </c:pt>
                <c:pt idx="254">
                  <c:v>11.239999999999993</c:v>
                </c:pt>
                <c:pt idx="255">
                  <c:v>12.519999999999996</c:v>
                </c:pt>
                <c:pt idx="256">
                  <c:v>1.2900000000000003</c:v>
                </c:pt>
                <c:pt idx="257">
                  <c:v>0.43000000000000005</c:v>
                </c:pt>
                <c:pt idx="258">
                  <c:v>0.56000000000000005</c:v>
                </c:pt>
                <c:pt idx="259">
                  <c:v>0.21000000000000002</c:v>
                </c:pt>
                <c:pt idx="260">
                  <c:v>0.03</c:v>
                </c:pt>
                <c:pt idx="261">
                  <c:v>0.85</c:v>
                </c:pt>
                <c:pt idx="262">
                  <c:v>0.14000000000000001</c:v>
                </c:pt>
                <c:pt idx="263">
                  <c:v>0.16</c:v>
                </c:pt>
                <c:pt idx="264">
                  <c:v>0.03</c:v>
                </c:pt>
                <c:pt idx="265">
                  <c:v>0.03</c:v>
                </c:pt>
                <c:pt idx="266">
                  <c:v>0.39</c:v>
                </c:pt>
                <c:pt idx="267">
                  <c:v>0.38</c:v>
                </c:pt>
                <c:pt idx="268">
                  <c:v>0</c:v>
                </c:pt>
                <c:pt idx="269">
                  <c:v>0.51</c:v>
                </c:pt>
                <c:pt idx="270">
                  <c:v>2.57</c:v>
                </c:pt>
                <c:pt idx="271">
                  <c:v>0.4800000000000002</c:v>
                </c:pt>
                <c:pt idx="272">
                  <c:v>2.1399999999999988</c:v>
                </c:pt>
                <c:pt idx="273">
                  <c:v>4.5</c:v>
                </c:pt>
                <c:pt idx="274">
                  <c:v>3.3599999999999994</c:v>
                </c:pt>
                <c:pt idx="275">
                  <c:v>3.7299999999999986</c:v>
                </c:pt>
                <c:pt idx="276">
                  <c:v>2.169999999999999</c:v>
                </c:pt>
                <c:pt idx="277">
                  <c:v>7.4999999999999982</c:v>
                </c:pt>
                <c:pt idx="278">
                  <c:v>14.979999999999988</c:v>
                </c:pt>
                <c:pt idx="279">
                  <c:v>8.5399999999999903</c:v>
                </c:pt>
                <c:pt idx="280">
                  <c:v>12.749999999999982</c:v>
                </c:pt>
                <c:pt idx="281">
                  <c:v>9.2099999999999884</c:v>
                </c:pt>
                <c:pt idx="282">
                  <c:v>8.8099999999999881</c:v>
                </c:pt>
                <c:pt idx="283">
                  <c:v>22.090000000000014</c:v>
                </c:pt>
                <c:pt idx="284">
                  <c:v>16.29000000000001</c:v>
                </c:pt>
                <c:pt idx="285">
                  <c:v>21.170000000000016</c:v>
                </c:pt>
                <c:pt idx="286">
                  <c:v>23.900000000000002</c:v>
                </c:pt>
                <c:pt idx="287">
                  <c:v>35.310000000000009</c:v>
                </c:pt>
                <c:pt idx="288">
                  <c:v>26.340000000000003</c:v>
                </c:pt>
                <c:pt idx="289">
                  <c:v>23.149999999999995</c:v>
                </c:pt>
                <c:pt idx="290">
                  <c:v>25.81</c:v>
                </c:pt>
                <c:pt idx="291">
                  <c:v>24.230000000000008</c:v>
                </c:pt>
                <c:pt idx="292">
                  <c:v>7.6999999999999993</c:v>
                </c:pt>
                <c:pt idx="293">
                  <c:v>0.02</c:v>
                </c:pt>
                <c:pt idx="294">
                  <c:v>0.03</c:v>
                </c:pt>
                <c:pt idx="295">
                  <c:v>0.02</c:v>
                </c:pt>
                <c:pt idx="296">
                  <c:v>0.17</c:v>
                </c:pt>
                <c:pt idx="297">
                  <c:v>0.27</c:v>
                </c:pt>
                <c:pt idx="298">
                  <c:v>0.84</c:v>
                </c:pt>
                <c:pt idx="299">
                  <c:v>0</c:v>
                </c:pt>
                <c:pt idx="300">
                  <c:v>0.23</c:v>
                </c:pt>
                <c:pt idx="301">
                  <c:v>0.63000000000000012</c:v>
                </c:pt>
                <c:pt idx="302">
                  <c:v>3.05</c:v>
                </c:pt>
                <c:pt idx="303">
                  <c:v>1.2900000000000003</c:v>
                </c:pt>
                <c:pt idx="304">
                  <c:v>0.77</c:v>
                </c:pt>
                <c:pt idx="305">
                  <c:v>1.3300000000000003</c:v>
                </c:pt>
                <c:pt idx="306">
                  <c:v>0.77000000000000013</c:v>
                </c:pt>
                <c:pt idx="307">
                  <c:v>4.3499999999999988</c:v>
                </c:pt>
                <c:pt idx="308">
                  <c:v>3.5299999999999989</c:v>
                </c:pt>
                <c:pt idx="309">
                  <c:v>6.4699999999999962</c:v>
                </c:pt>
                <c:pt idx="310">
                  <c:v>3.5599999999999987</c:v>
                </c:pt>
                <c:pt idx="311">
                  <c:v>16.450000000000003</c:v>
                </c:pt>
                <c:pt idx="312">
                  <c:v>6.2199999999999953</c:v>
                </c:pt>
                <c:pt idx="313">
                  <c:v>14.029999999999989</c:v>
                </c:pt>
                <c:pt idx="314">
                  <c:v>12.11999999999999</c:v>
                </c:pt>
                <c:pt idx="315">
                  <c:v>11.639999999999992</c:v>
                </c:pt>
                <c:pt idx="316">
                  <c:v>6.9799999999999986</c:v>
                </c:pt>
                <c:pt idx="317">
                  <c:v>5.2099999999999937</c:v>
                </c:pt>
                <c:pt idx="318">
                  <c:v>3.6199999999999997</c:v>
                </c:pt>
                <c:pt idx="319">
                  <c:v>3.5599999999999996</c:v>
                </c:pt>
                <c:pt idx="320">
                  <c:v>3.4400000000000004</c:v>
                </c:pt>
                <c:pt idx="321">
                  <c:v>2.5099999999999993</c:v>
                </c:pt>
                <c:pt idx="322">
                  <c:v>9.0000000000000011E-2</c:v>
                </c:pt>
                <c:pt idx="323">
                  <c:v>0.03</c:v>
                </c:pt>
                <c:pt idx="324">
                  <c:v>0.04</c:v>
                </c:pt>
                <c:pt idx="325">
                  <c:v>0.06</c:v>
                </c:pt>
                <c:pt idx="326">
                  <c:v>0.1</c:v>
                </c:pt>
                <c:pt idx="327">
                  <c:v>0.39</c:v>
                </c:pt>
                <c:pt idx="328">
                  <c:v>0.23</c:v>
                </c:pt>
                <c:pt idx="329">
                  <c:v>0.47000000000000003</c:v>
                </c:pt>
                <c:pt idx="330">
                  <c:v>0.03</c:v>
                </c:pt>
                <c:pt idx="331">
                  <c:v>0.32</c:v>
                </c:pt>
                <c:pt idx="332">
                  <c:v>0.9</c:v>
                </c:pt>
                <c:pt idx="333">
                  <c:v>0.5</c:v>
                </c:pt>
                <c:pt idx="334">
                  <c:v>0.1</c:v>
                </c:pt>
                <c:pt idx="335">
                  <c:v>0.25</c:v>
                </c:pt>
                <c:pt idx="336">
                  <c:v>0.01</c:v>
                </c:pt>
                <c:pt idx="337">
                  <c:v>0.55000000000000004</c:v>
                </c:pt>
                <c:pt idx="338">
                  <c:v>1.2800000000000002</c:v>
                </c:pt>
                <c:pt idx="339">
                  <c:v>3.7799999999999985</c:v>
                </c:pt>
                <c:pt idx="340">
                  <c:v>5.4699999999999971</c:v>
                </c:pt>
                <c:pt idx="341">
                  <c:v>10.209999999999996</c:v>
                </c:pt>
                <c:pt idx="342">
                  <c:v>7.0299999999999958</c:v>
                </c:pt>
                <c:pt idx="343">
                  <c:v>9.769999999999996</c:v>
                </c:pt>
                <c:pt idx="344">
                  <c:v>14.139999999999995</c:v>
                </c:pt>
                <c:pt idx="345">
                  <c:v>19.240000000000045</c:v>
                </c:pt>
                <c:pt idx="346">
                  <c:v>15.959999999999988</c:v>
                </c:pt>
                <c:pt idx="347">
                  <c:v>14.859999999999991</c:v>
                </c:pt>
                <c:pt idx="348">
                  <c:v>14.099999999999984</c:v>
                </c:pt>
                <c:pt idx="349">
                  <c:v>40.199999999999989</c:v>
                </c:pt>
                <c:pt idx="350">
                  <c:v>26.54000000000002</c:v>
                </c:pt>
                <c:pt idx="351">
                  <c:v>26.960000000000019</c:v>
                </c:pt>
                <c:pt idx="352">
                  <c:v>42.169999999999973</c:v>
                </c:pt>
                <c:pt idx="353">
                  <c:v>29.050000000000011</c:v>
                </c:pt>
                <c:pt idx="354">
                  <c:v>19.860000000000014</c:v>
                </c:pt>
                <c:pt idx="355">
                  <c:v>8.8299999999999965</c:v>
                </c:pt>
                <c:pt idx="356">
                  <c:v>15.16</c:v>
                </c:pt>
                <c:pt idx="357">
                  <c:v>18.7</c:v>
                </c:pt>
                <c:pt idx="358">
                  <c:v>16.690000000000005</c:v>
                </c:pt>
                <c:pt idx="359">
                  <c:v>7.3599999999999959</c:v>
                </c:pt>
                <c:pt idx="360">
                  <c:v>0</c:v>
                </c:pt>
                <c:pt idx="361">
                  <c:v>0.05</c:v>
                </c:pt>
                <c:pt idx="362">
                  <c:v>0</c:v>
                </c:pt>
                <c:pt idx="363">
                  <c:v>1.08</c:v>
                </c:pt>
                <c:pt idx="364">
                  <c:v>2.4399999999999995</c:v>
                </c:pt>
                <c:pt idx="365">
                  <c:v>1.6600000000000001</c:v>
                </c:pt>
                <c:pt idx="366">
                  <c:v>0.75000000000000011</c:v>
                </c:pt>
                <c:pt idx="367">
                  <c:v>1.5900000000000005</c:v>
                </c:pt>
                <c:pt idx="368">
                  <c:v>4.669999999999999</c:v>
                </c:pt>
                <c:pt idx="369">
                  <c:v>1.02</c:v>
                </c:pt>
                <c:pt idx="370">
                  <c:v>1.2400000000000002</c:v>
                </c:pt>
                <c:pt idx="371">
                  <c:v>0.71000000000000019</c:v>
                </c:pt>
                <c:pt idx="372">
                  <c:v>2.4399999999999986</c:v>
                </c:pt>
                <c:pt idx="373">
                  <c:v>1.7000000000000006</c:v>
                </c:pt>
                <c:pt idx="374">
                  <c:v>1.1300000000000003</c:v>
                </c:pt>
                <c:pt idx="375">
                  <c:v>1.0800000000000003</c:v>
                </c:pt>
                <c:pt idx="376">
                  <c:v>1.8700000000000006</c:v>
                </c:pt>
                <c:pt idx="377">
                  <c:v>4.1799999999999962</c:v>
                </c:pt>
                <c:pt idx="378">
                  <c:v>4.9299999999999953</c:v>
                </c:pt>
                <c:pt idx="379">
                  <c:v>4.5099999999999989</c:v>
                </c:pt>
                <c:pt idx="380">
                  <c:v>2.9099999999999975</c:v>
                </c:pt>
                <c:pt idx="381">
                  <c:v>0.99</c:v>
                </c:pt>
                <c:pt idx="382">
                  <c:v>2.4700000000000002</c:v>
                </c:pt>
                <c:pt idx="383">
                  <c:v>0.22</c:v>
                </c:pt>
                <c:pt idx="384">
                  <c:v>0.9800000000000002</c:v>
                </c:pt>
                <c:pt idx="385">
                  <c:v>0.32000000000000006</c:v>
                </c:pt>
              </c:numCache>
            </c:numRef>
          </c:val>
          <c:extLst>
            <c:ext xmlns:c16="http://schemas.microsoft.com/office/drawing/2014/chart" uri="{C3380CC4-5D6E-409C-BE32-E72D297353CC}">
              <c16:uniqueId val="{00000001-2849-4857-B194-8E4E452F539C}"/>
            </c:ext>
          </c:extLst>
        </c:ser>
        <c:ser>
          <c:idx val="2"/>
          <c:order val="2"/>
          <c:tx>
            <c:strRef>
              <c:f>'Sales of Genre by Years'!$BX$1</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Years'!$BU$2:$BU$400</c:f>
              <c:multiLvlStrCache>
                <c:ptCount val="386"/>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1983</c:v>
                  </c:pt>
                  <c:pt idx="38">
                    <c:v>1987</c:v>
                  </c:pt>
                  <c:pt idx="39">
                    <c:v>1991</c:v>
                  </c:pt>
                  <c:pt idx="40">
                    <c:v>1992</c:v>
                  </c:pt>
                  <c:pt idx="41">
                    <c:v>1993</c:v>
                  </c:pt>
                  <c:pt idx="42">
                    <c:v>1994</c:v>
                  </c:pt>
                  <c:pt idx="43">
                    <c:v>1995</c:v>
                  </c:pt>
                  <c:pt idx="44">
                    <c:v>1996</c:v>
                  </c:pt>
                  <c:pt idx="45">
                    <c:v>1997</c:v>
                  </c:pt>
                  <c:pt idx="46">
                    <c:v>1998</c:v>
                  </c:pt>
                  <c:pt idx="47">
                    <c:v>1999</c:v>
                  </c:pt>
                  <c:pt idx="48">
                    <c:v>2000</c:v>
                  </c:pt>
                  <c:pt idx="49">
                    <c:v>2001</c:v>
                  </c:pt>
                  <c:pt idx="50">
                    <c:v>2002</c:v>
                  </c:pt>
                  <c:pt idx="51">
                    <c:v>2003</c:v>
                  </c:pt>
                  <c:pt idx="52">
                    <c:v>2004</c:v>
                  </c:pt>
                  <c:pt idx="53">
                    <c:v>2005</c:v>
                  </c:pt>
                  <c:pt idx="54">
                    <c:v>2006</c:v>
                  </c:pt>
                  <c:pt idx="55">
                    <c:v>2007</c:v>
                  </c:pt>
                  <c:pt idx="56">
                    <c:v>2008</c:v>
                  </c:pt>
                  <c:pt idx="57">
                    <c:v>2009</c:v>
                  </c:pt>
                  <c:pt idx="58">
                    <c:v>2010</c:v>
                  </c:pt>
                  <c:pt idx="59">
                    <c:v>2011</c:v>
                  </c:pt>
                  <c:pt idx="60">
                    <c:v>2012</c:v>
                  </c:pt>
                  <c:pt idx="61">
                    <c:v>2013</c:v>
                  </c:pt>
                  <c:pt idx="62">
                    <c:v>2014</c:v>
                  </c:pt>
                  <c:pt idx="63">
                    <c:v>2015</c:v>
                  </c:pt>
                  <c:pt idx="64">
                    <c:v>2016</c:v>
                  </c:pt>
                  <c:pt idx="65">
                    <c:v>1980</c:v>
                  </c:pt>
                  <c:pt idx="66">
                    <c:v>1985</c:v>
                  </c:pt>
                  <c:pt idx="67">
                    <c:v>1987</c:v>
                  </c:pt>
                  <c:pt idx="68">
                    <c:v>1991</c:v>
                  </c:pt>
                  <c:pt idx="69">
                    <c:v>1992</c:v>
                  </c:pt>
                  <c:pt idx="70">
                    <c:v>1993</c:v>
                  </c:pt>
                  <c:pt idx="71">
                    <c:v>1994</c:v>
                  </c:pt>
                  <c:pt idx="72">
                    <c:v>1995</c:v>
                  </c:pt>
                  <c:pt idx="73">
                    <c:v>1996</c:v>
                  </c:pt>
                  <c:pt idx="74">
                    <c:v>1997</c:v>
                  </c:pt>
                  <c:pt idx="75">
                    <c:v>1998</c:v>
                  </c:pt>
                  <c:pt idx="76">
                    <c:v>1999</c:v>
                  </c:pt>
                  <c:pt idx="77">
                    <c:v>2000</c:v>
                  </c:pt>
                  <c:pt idx="78">
                    <c:v>2001</c:v>
                  </c:pt>
                  <c:pt idx="79">
                    <c:v>2002</c:v>
                  </c:pt>
                  <c:pt idx="80">
                    <c:v>2003</c:v>
                  </c:pt>
                  <c:pt idx="81">
                    <c:v>2004</c:v>
                  </c:pt>
                  <c:pt idx="82">
                    <c:v>2005</c:v>
                  </c:pt>
                  <c:pt idx="83">
                    <c:v>2006</c:v>
                  </c:pt>
                  <c:pt idx="84">
                    <c:v>2007</c:v>
                  </c:pt>
                  <c:pt idx="85">
                    <c:v>2008</c:v>
                  </c:pt>
                  <c:pt idx="86">
                    <c:v>2009</c:v>
                  </c:pt>
                  <c:pt idx="87">
                    <c:v>2010</c:v>
                  </c:pt>
                  <c:pt idx="88">
                    <c:v>2011</c:v>
                  </c:pt>
                  <c:pt idx="89">
                    <c:v>2012</c:v>
                  </c:pt>
                  <c:pt idx="90">
                    <c:v>2013</c:v>
                  </c:pt>
                  <c:pt idx="91">
                    <c:v>2014</c:v>
                  </c:pt>
                  <c:pt idx="92">
                    <c:v>2015</c:v>
                  </c:pt>
                  <c:pt idx="93">
                    <c:v>2016</c:v>
                  </c:pt>
                  <c:pt idx="94">
                    <c:v>1980</c:v>
                  </c:pt>
                  <c:pt idx="95">
                    <c:v>1982</c:v>
                  </c:pt>
                  <c:pt idx="96">
                    <c:v>1983</c:v>
                  </c:pt>
                  <c:pt idx="97">
                    <c:v>1984</c:v>
                  </c:pt>
                  <c:pt idx="98">
                    <c:v>1989</c:v>
                  </c:pt>
                  <c:pt idx="99">
                    <c:v>1991</c:v>
                  </c:pt>
                  <c:pt idx="100">
                    <c:v>1992</c:v>
                  </c:pt>
                  <c:pt idx="101">
                    <c:v>1993</c:v>
                  </c:pt>
                  <c:pt idx="102">
                    <c:v>1994</c:v>
                  </c:pt>
                  <c:pt idx="103">
                    <c:v>1995</c:v>
                  </c:pt>
                  <c:pt idx="104">
                    <c:v>1996</c:v>
                  </c:pt>
                  <c:pt idx="105">
                    <c:v>1997</c:v>
                  </c:pt>
                  <c:pt idx="106">
                    <c:v>1998</c:v>
                  </c:pt>
                  <c:pt idx="107">
                    <c:v>1999</c:v>
                  </c:pt>
                  <c:pt idx="108">
                    <c:v>2000</c:v>
                  </c:pt>
                  <c:pt idx="109">
                    <c:v>2001</c:v>
                  </c:pt>
                  <c:pt idx="110">
                    <c:v>2002</c:v>
                  </c:pt>
                  <c:pt idx="111">
                    <c:v>2003</c:v>
                  </c:pt>
                  <c:pt idx="112">
                    <c:v>2004</c:v>
                  </c:pt>
                  <c:pt idx="113">
                    <c:v>2005</c:v>
                  </c:pt>
                  <c:pt idx="114">
                    <c:v>2006</c:v>
                  </c:pt>
                  <c:pt idx="115">
                    <c:v>2007</c:v>
                  </c:pt>
                  <c:pt idx="116">
                    <c:v>2008</c:v>
                  </c:pt>
                  <c:pt idx="117">
                    <c:v>2009</c:v>
                  </c:pt>
                  <c:pt idx="118">
                    <c:v>2010</c:v>
                  </c:pt>
                  <c:pt idx="119">
                    <c:v>2011</c:v>
                  </c:pt>
                  <c:pt idx="120">
                    <c:v>2012</c:v>
                  </c:pt>
                  <c:pt idx="121">
                    <c:v>2013</c:v>
                  </c:pt>
                  <c:pt idx="122">
                    <c:v>2014</c:v>
                  </c:pt>
                  <c:pt idx="123">
                    <c:v>2015</c:v>
                  </c:pt>
                  <c:pt idx="124">
                    <c:v>2016</c:v>
                  </c:pt>
                  <c:pt idx="125">
                    <c:v>1981</c:v>
                  </c:pt>
                  <c:pt idx="126">
                    <c:v>1982</c:v>
                  </c:pt>
                  <c:pt idx="127">
                    <c:v>1983</c:v>
                  </c:pt>
                  <c:pt idx="128">
                    <c:v>1984</c:v>
                  </c:pt>
                  <c:pt idx="129">
                    <c:v>1985</c:v>
                  </c:pt>
                  <c:pt idx="130">
                    <c:v>1986</c:v>
                  </c:pt>
                  <c:pt idx="131">
                    <c:v>1987</c:v>
                  </c:pt>
                  <c:pt idx="132">
                    <c:v>1988</c:v>
                  </c:pt>
                  <c:pt idx="133">
                    <c:v>1989</c:v>
                  </c:pt>
                  <c:pt idx="134">
                    <c:v>1990</c:v>
                  </c:pt>
                  <c:pt idx="135">
                    <c:v>1991</c:v>
                  </c:pt>
                  <c:pt idx="136">
                    <c:v>1992</c:v>
                  </c:pt>
                  <c:pt idx="137">
                    <c:v>1993</c:v>
                  </c:pt>
                  <c:pt idx="138">
                    <c:v>1994</c:v>
                  </c:pt>
                  <c:pt idx="139">
                    <c:v>1995</c:v>
                  </c:pt>
                  <c:pt idx="140">
                    <c:v>1996</c:v>
                  </c:pt>
                  <c:pt idx="141">
                    <c:v>1997</c:v>
                  </c:pt>
                  <c:pt idx="142">
                    <c:v>1998</c:v>
                  </c:pt>
                  <c:pt idx="143">
                    <c:v>1999</c:v>
                  </c:pt>
                  <c:pt idx="144">
                    <c:v>2000</c:v>
                  </c:pt>
                  <c:pt idx="145">
                    <c:v>2001</c:v>
                  </c:pt>
                  <c:pt idx="146">
                    <c:v>2002</c:v>
                  </c:pt>
                  <c:pt idx="147">
                    <c:v>2003</c:v>
                  </c:pt>
                  <c:pt idx="148">
                    <c:v>2004</c:v>
                  </c:pt>
                  <c:pt idx="149">
                    <c:v>2005</c:v>
                  </c:pt>
                  <c:pt idx="150">
                    <c:v>2006</c:v>
                  </c:pt>
                  <c:pt idx="151">
                    <c:v>2007</c:v>
                  </c:pt>
                  <c:pt idx="152">
                    <c:v>2008</c:v>
                  </c:pt>
                  <c:pt idx="153">
                    <c:v>2009</c:v>
                  </c:pt>
                  <c:pt idx="154">
                    <c:v>2010</c:v>
                  </c:pt>
                  <c:pt idx="155">
                    <c:v>2011</c:v>
                  </c:pt>
                  <c:pt idx="156">
                    <c:v>2012</c:v>
                  </c:pt>
                  <c:pt idx="157">
                    <c:v>2013</c:v>
                  </c:pt>
                  <c:pt idx="158">
                    <c:v>2014</c:v>
                  </c:pt>
                  <c:pt idx="159">
                    <c:v>2015</c:v>
                  </c:pt>
                  <c:pt idx="160">
                    <c:v>2016</c:v>
                  </c:pt>
                  <c:pt idx="161">
                    <c:v>1981</c:v>
                  </c:pt>
                  <c:pt idx="162">
                    <c:v>1982</c:v>
                  </c:pt>
                  <c:pt idx="163">
                    <c:v>1983</c:v>
                  </c:pt>
                  <c:pt idx="164">
                    <c:v>1984</c:v>
                  </c:pt>
                  <c:pt idx="165">
                    <c:v>1985</c:v>
                  </c:pt>
                  <c:pt idx="166">
                    <c:v>1988</c:v>
                  </c:pt>
                  <c:pt idx="167">
                    <c:v>1989</c:v>
                  </c:pt>
                  <c:pt idx="168">
                    <c:v>1990</c:v>
                  </c:pt>
                  <c:pt idx="169">
                    <c:v>1991</c:v>
                  </c:pt>
                  <c:pt idx="170">
                    <c:v>1992</c:v>
                  </c:pt>
                  <c:pt idx="171">
                    <c:v>1993</c:v>
                  </c:pt>
                  <c:pt idx="172">
                    <c:v>1994</c:v>
                  </c:pt>
                  <c:pt idx="173">
                    <c:v>1995</c:v>
                  </c:pt>
                  <c:pt idx="174">
                    <c:v>1996</c:v>
                  </c:pt>
                  <c:pt idx="175">
                    <c:v>1997</c:v>
                  </c:pt>
                  <c:pt idx="176">
                    <c:v>1998</c:v>
                  </c:pt>
                  <c:pt idx="177">
                    <c:v>1999</c:v>
                  </c:pt>
                  <c:pt idx="178">
                    <c:v>2000</c:v>
                  </c:pt>
                  <c:pt idx="179">
                    <c:v>2001</c:v>
                  </c:pt>
                  <c:pt idx="180">
                    <c:v>2002</c:v>
                  </c:pt>
                  <c:pt idx="181">
                    <c:v>2003</c:v>
                  </c:pt>
                  <c:pt idx="182">
                    <c:v>2004</c:v>
                  </c:pt>
                  <c:pt idx="183">
                    <c:v>2005</c:v>
                  </c:pt>
                  <c:pt idx="184">
                    <c:v>2006</c:v>
                  </c:pt>
                  <c:pt idx="185">
                    <c:v>2007</c:v>
                  </c:pt>
                  <c:pt idx="186">
                    <c:v>2008</c:v>
                  </c:pt>
                  <c:pt idx="187">
                    <c:v>2009</c:v>
                  </c:pt>
                  <c:pt idx="188">
                    <c:v>2010</c:v>
                  </c:pt>
                  <c:pt idx="189">
                    <c:v>2011</c:v>
                  </c:pt>
                  <c:pt idx="190">
                    <c:v>2012</c:v>
                  </c:pt>
                  <c:pt idx="191">
                    <c:v>2013</c:v>
                  </c:pt>
                  <c:pt idx="192">
                    <c:v>2014</c:v>
                  </c:pt>
                  <c:pt idx="193">
                    <c:v>2015</c:v>
                  </c:pt>
                  <c:pt idx="194">
                    <c:v>1981</c:v>
                  </c:pt>
                  <c:pt idx="195">
                    <c:v>1982</c:v>
                  </c:pt>
                  <c:pt idx="196">
                    <c:v>1984</c:v>
                  </c:pt>
                  <c:pt idx="197">
                    <c:v>1986</c:v>
                  </c:pt>
                  <c:pt idx="198">
                    <c:v>1988</c:v>
                  </c:pt>
                  <c:pt idx="199">
                    <c:v>1990</c:v>
                  </c:pt>
                  <c:pt idx="200">
                    <c:v>1991</c:v>
                  </c:pt>
                  <c:pt idx="201">
                    <c:v>1992</c:v>
                  </c:pt>
                  <c:pt idx="202">
                    <c:v>1993</c:v>
                  </c:pt>
                  <c:pt idx="203">
                    <c:v>1994</c:v>
                  </c:pt>
                  <c:pt idx="204">
                    <c:v>1995</c:v>
                  </c:pt>
                  <c:pt idx="205">
                    <c:v>1996</c:v>
                  </c:pt>
                  <c:pt idx="206">
                    <c:v>1997</c:v>
                  </c:pt>
                  <c:pt idx="207">
                    <c:v>1998</c:v>
                  </c:pt>
                  <c:pt idx="208">
                    <c:v>1999</c:v>
                  </c:pt>
                  <c:pt idx="209">
                    <c:v>2000</c:v>
                  </c:pt>
                  <c:pt idx="210">
                    <c:v>2001</c:v>
                  </c:pt>
                  <c:pt idx="211">
                    <c:v>2002</c:v>
                  </c:pt>
                  <c:pt idx="212">
                    <c:v>2003</c:v>
                  </c:pt>
                  <c:pt idx="213">
                    <c:v>2004</c:v>
                  </c:pt>
                  <c:pt idx="214">
                    <c:v>2005</c:v>
                  </c:pt>
                  <c:pt idx="215">
                    <c:v>2006</c:v>
                  </c:pt>
                  <c:pt idx="216">
                    <c:v>2007</c:v>
                  </c:pt>
                  <c:pt idx="217">
                    <c:v>2008</c:v>
                  </c:pt>
                  <c:pt idx="218">
                    <c:v>2009</c:v>
                  </c:pt>
                  <c:pt idx="219">
                    <c:v>2010</c:v>
                  </c:pt>
                  <c:pt idx="220">
                    <c:v>2011</c:v>
                  </c:pt>
                  <c:pt idx="221">
                    <c:v>2012</c:v>
                  </c:pt>
                  <c:pt idx="222">
                    <c:v>2013</c:v>
                  </c:pt>
                  <c:pt idx="223">
                    <c:v>2014</c:v>
                  </c:pt>
                  <c:pt idx="224">
                    <c:v>2015</c:v>
                  </c:pt>
                  <c:pt idx="225">
                    <c:v>2016</c:v>
                  </c:pt>
                  <c:pt idx="226">
                    <c:v>1986</c:v>
                  </c:pt>
                  <c:pt idx="227">
                    <c:v>1987</c:v>
                  </c:pt>
                  <c:pt idx="228">
                    <c:v>1988</c:v>
                  </c:pt>
                  <c:pt idx="229">
                    <c:v>1989</c:v>
                  </c:pt>
                  <c:pt idx="230">
                    <c:v>1990</c:v>
                  </c:pt>
                  <c:pt idx="231">
                    <c:v>1991</c:v>
                  </c:pt>
                  <c:pt idx="232">
                    <c:v>1992</c:v>
                  </c:pt>
                  <c:pt idx="233">
                    <c:v>1993</c:v>
                  </c:pt>
                  <c:pt idx="234">
                    <c:v>1994</c:v>
                  </c:pt>
                  <c:pt idx="235">
                    <c:v>1995</c:v>
                  </c:pt>
                  <c:pt idx="236">
                    <c:v>1996</c:v>
                  </c:pt>
                  <c:pt idx="237">
                    <c:v>1997</c:v>
                  </c:pt>
                  <c:pt idx="238">
                    <c:v>1998</c:v>
                  </c:pt>
                  <c:pt idx="239">
                    <c:v>1999</c:v>
                  </c:pt>
                  <c:pt idx="240">
                    <c:v>2000</c:v>
                  </c:pt>
                  <c:pt idx="241">
                    <c:v>2001</c:v>
                  </c:pt>
                  <c:pt idx="242">
                    <c:v>2002</c:v>
                  </c:pt>
                  <c:pt idx="243">
                    <c:v>2003</c:v>
                  </c:pt>
                  <c:pt idx="244">
                    <c:v>2004</c:v>
                  </c:pt>
                  <c:pt idx="245">
                    <c:v>2005</c:v>
                  </c:pt>
                  <c:pt idx="246">
                    <c:v>2006</c:v>
                  </c:pt>
                  <c:pt idx="247">
                    <c:v>2007</c:v>
                  </c:pt>
                  <c:pt idx="248">
                    <c:v>2008</c:v>
                  </c:pt>
                  <c:pt idx="249">
                    <c:v>2009</c:v>
                  </c:pt>
                  <c:pt idx="250">
                    <c:v>2010</c:v>
                  </c:pt>
                  <c:pt idx="251">
                    <c:v>2011</c:v>
                  </c:pt>
                  <c:pt idx="252">
                    <c:v>2012</c:v>
                  </c:pt>
                  <c:pt idx="253">
                    <c:v>2013</c:v>
                  </c:pt>
                  <c:pt idx="254">
                    <c:v>2014</c:v>
                  </c:pt>
                  <c:pt idx="255">
                    <c:v>2015</c:v>
                  </c:pt>
                  <c:pt idx="256">
                    <c:v>2016</c:v>
                  </c:pt>
                  <c:pt idx="257">
                    <c:v>1980</c:v>
                  </c:pt>
                  <c:pt idx="258">
                    <c:v>1981</c:v>
                  </c:pt>
                  <c:pt idx="259">
                    <c:v>1982</c:v>
                  </c:pt>
                  <c:pt idx="260">
                    <c:v>1983</c:v>
                  </c:pt>
                  <c:pt idx="261">
                    <c:v>1984</c:v>
                  </c:pt>
                  <c:pt idx="262">
                    <c:v>1985</c:v>
                  </c:pt>
                  <c:pt idx="263">
                    <c:v>1986</c:v>
                  </c:pt>
                  <c:pt idx="264">
                    <c:v>1987</c:v>
                  </c:pt>
                  <c:pt idx="265">
                    <c:v>1988</c:v>
                  </c:pt>
                  <c:pt idx="266">
                    <c:v>1989</c:v>
                  </c:pt>
                  <c:pt idx="267">
                    <c:v>1991</c:v>
                  </c:pt>
                  <c:pt idx="268">
                    <c:v>1992</c:v>
                  </c:pt>
                  <c:pt idx="269">
                    <c:v>1993</c:v>
                  </c:pt>
                  <c:pt idx="270">
                    <c:v>1994</c:v>
                  </c:pt>
                  <c:pt idx="271">
                    <c:v>1995</c:v>
                  </c:pt>
                  <c:pt idx="272">
                    <c:v>1996</c:v>
                  </c:pt>
                  <c:pt idx="273">
                    <c:v>1997</c:v>
                  </c:pt>
                  <c:pt idx="274">
                    <c:v>1998</c:v>
                  </c:pt>
                  <c:pt idx="275">
                    <c:v>1999</c:v>
                  </c:pt>
                  <c:pt idx="276">
                    <c:v>2000</c:v>
                  </c:pt>
                  <c:pt idx="277">
                    <c:v>2001</c:v>
                  </c:pt>
                  <c:pt idx="278">
                    <c:v>2002</c:v>
                  </c:pt>
                  <c:pt idx="279">
                    <c:v>2003</c:v>
                  </c:pt>
                  <c:pt idx="280">
                    <c:v>2004</c:v>
                  </c:pt>
                  <c:pt idx="281">
                    <c:v>2005</c:v>
                  </c:pt>
                  <c:pt idx="282">
                    <c:v>2006</c:v>
                  </c:pt>
                  <c:pt idx="283">
                    <c:v>2007</c:v>
                  </c:pt>
                  <c:pt idx="284">
                    <c:v>2008</c:v>
                  </c:pt>
                  <c:pt idx="285">
                    <c:v>2009</c:v>
                  </c:pt>
                  <c:pt idx="286">
                    <c:v>2010</c:v>
                  </c:pt>
                  <c:pt idx="287">
                    <c:v>2011</c:v>
                  </c:pt>
                  <c:pt idx="288">
                    <c:v>2012</c:v>
                  </c:pt>
                  <c:pt idx="289">
                    <c:v>2013</c:v>
                  </c:pt>
                  <c:pt idx="290">
                    <c:v>2014</c:v>
                  </c:pt>
                  <c:pt idx="291">
                    <c:v>2015</c:v>
                  </c:pt>
                  <c:pt idx="292">
                    <c:v>2016</c:v>
                  </c:pt>
                  <c:pt idx="293">
                    <c:v>1981</c:v>
                  </c:pt>
                  <c:pt idx="294">
                    <c:v>1985</c:v>
                  </c:pt>
                  <c:pt idx="295">
                    <c:v>1988</c:v>
                  </c:pt>
                  <c:pt idx="296">
                    <c:v>1990</c:v>
                  </c:pt>
                  <c:pt idx="297">
                    <c:v>1991</c:v>
                  </c:pt>
                  <c:pt idx="298">
                    <c:v>1992</c:v>
                  </c:pt>
                  <c:pt idx="299">
                    <c:v>1993</c:v>
                  </c:pt>
                  <c:pt idx="300">
                    <c:v>1994</c:v>
                  </c:pt>
                  <c:pt idx="301">
                    <c:v>1995</c:v>
                  </c:pt>
                  <c:pt idx="302">
                    <c:v>1996</c:v>
                  </c:pt>
                  <c:pt idx="303">
                    <c:v>1997</c:v>
                  </c:pt>
                  <c:pt idx="304">
                    <c:v>1998</c:v>
                  </c:pt>
                  <c:pt idx="305">
                    <c:v>1999</c:v>
                  </c:pt>
                  <c:pt idx="306">
                    <c:v>2000</c:v>
                  </c:pt>
                  <c:pt idx="307">
                    <c:v>2001</c:v>
                  </c:pt>
                  <c:pt idx="308">
                    <c:v>2002</c:v>
                  </c:pt>
                  <c:pt idx="309">
                    <c:v>2003</c:v>
                  </c:pt>
                  <c:pt idx="310">
                    <c:v>2004</c:v>
                  </c:pt>
                  <c:pt idx="311">
                    <c:v>2005</c:v>
                  </c:pt>
                  <c:pt idx="312">
                    <c:v>2006</c:v>
                  </c:pt>
                  <c:pt idx="313">
                    <c:v>2007</c:v>
                  </c:pt>
                  <c:pt idx="314">
                    <c:v>2008</c:v>
                  </c:pt>
                  <c:pt idx="315">
                    <c:v>2009</c:v>
                  </c:pt>
                  <c:pt idx="316">
                    <c:v>2010</c:v>
                  </c:pt>
                  <c:pt idx="317">
                    <c:v>2011</c:v>
                  </c:pt>
                  <c:pt idx="318">
                    <c:v>2012</c:v>
                  </c:pt>
                  <c:pt idx="319">
                    <c:v>2013</c:v>
                  </c:pt>
                  <c:pt idx="320">
                    <c:v>2014</c:v>
                  </c:pt>
                  <c:pt idx="321">
                    <c:v>2015</c:v>
                  </c:pt>
                  <c:pt idx="322">
                    <c:v>2016</c:v>
                  </c:pt>
                  <c:pt idx="323">
                    <c:v>1980</c:v>
                  </c:pt>
                  <c:pt idx="324">
                    <c:v>1981</c:v>
                  </c:pt>
                  <c:pt idx="325">
                    <c:v>1982</c:v>
                  </c:pt>
                  <c:pt idx="326">
                    <c:v>1983</c:v>
                  </c:pt>
                  <c:pt idx="327">
                    <c:v>1984</c:v>
                  </c:pt>
                  <c:pt idx="328">
                    <c:v>1985</c:v>
                  </c:pt>
                  <c:pt idx="329">
                    <c:v>1986</c:v>
                  </c:pt>
                  <c:pt idx="330">
                    <c:v>1987</c:v>
                  </c:pt>
                  <c:pt idx="331">
                    <c:v>1988</c:v>
                  </c:pt>
                  <c:pt idx="332">
                    <c:v>1989</c:v>
                  </c:pt>
                  <c:pt idx="333">
                    <c:v>1990</c:v>
                  </c:pt>
                  <c:pt idx="334">
                    <c:v>1991</c:v>
                  </c:pt>
                  <c:pt idx="335">
                    <c:v>1992</c:v>
                  </c:pt>
                  <c:pt idx="336">
                    <c:v>1993</c:v>
                  </c:pt>
                  <c:pt idx="337">
                    <c:v>1994</c:v>
                  </c:pt>
                  <c:pt idx="338">
                    <c:v>1995</c:v>
                  </c:pt>
                  <c:pt idx="339">
                    <c:v>1996</c:v>
                  </c:pt>
                  <c:pt idx="340">
                    <c:v>1997</c:v>
                  </c:pt>
                  <c:pt idx="341">
                    <c:v>1998</c:v>
                  </c:pt>
                  <c:pt idx="342">
                    <c:v>1999</c:v>
                  </c:pt>
                  <c:pt idx="343">
                    <c:v>2000</c:v>
                  </c:pt>
                  <c:pt idx="344">
                    <c:v>2001</c:v>
                  </c:pt>
                  <c:pt idx="345">
                    <c:v>2002</c:v>
                  </c:pt>
                  <c:pt idx="346">
                    <c:v>2003</c:v>
                  </c:pt>
                  <c:pt idx="347">
                    <c:v>2004</c:v>
                  </c:pt>
                  <c:pt idx="348">
                    <c:v>2005</c:v>
                  </c:pt>
                  <c:pt idx="349">
                    <c:v>2006</c:v>
                  </c:pt>
                  <c:pt idx="350">
                    <c:v>2007</c:v>
                  </c:pt>
                  <c:pt idx="351">
                    <c:v>2008</c:v>
                  </c:pt>
                  <c:pt idx="352">
                    <c:v>2009</c:v>
                  </c:pt>
                  <c:pt idx="353">
                    <c:v>2010</c:v>
                  </c:pt>
                  <c:pt idx="354">
                    <c:v>2011</c:v>
                  </c:pt>
                  <c:pt idx="355">
                    <c:v>2012</c:v>
                  </c:pt>
                  <c:pt idx="356">
                    <c:v>2013</c:v>
                  </c:pt>
                  <c:pt idx="357">
                    <c:v>2014</c:v>
                  </c:pt>
                  <c:pt idx="358">
                    <c:v>2015</c:v>
                  </c:pt>
                  <c:pt idx="359">
                    <c:v>2016</c:v>
                  </c:pt>
                  <c:pt idx="360">
                    <c:v>1991</c:v>
                  </c:pt>
                  <c:pt idx="361">
                    <c:v>1992</c:v>
                  </c:pt>
                  <c:pt idx="362">
                    <c:v>1993</c:v>
                  </c:pt>
                  <c:pt idx="363">
                    <c:v>1994</c:v>
                  </c:pt>
                  <c:pt idx="364">
                    <c:v>1995</c:v>
                  </c:pt>
                  <c:pt idx="365">
                    <c:v>1996</c:v>
                  </c:pt>
                  <c:pt idx="366">
                    <c:v>1997</c:v>
                  </c:pt>
                  <c:pt idx="367">
                    <c:v>1998</c:v>
                  </c:pt>
                  <c:pt idx="368">
                    <c:v>1999</c:v>
                  </c:pt>
                  <c:pt idx="369">
                    <c:v>2000</c:v>
                  </c:pt>
                  <c:pt idx="370">
                    <c:v>2001</c:v>
                  </c:pt>
                  <c:pt idx="371">
                    <c:v>2002</c:v>
                  </c:pt>
                  <c:pt idx="372">
                    <c:v>2003</c:v>
                  </c:pt>
                  <c:pt idx="373">
                    <c:v>2004</c:v>
                  </c:pt>
                  <c:pt idx="374">
                    <c:v>2005</c:v>
                  </c:pt>
                  <c:pt idx="375">
                    <c:v>2006</c:v>
                  </c:pt>
                  <c:pt idx="376">
                    <c:v>2007</c:v>
                  </c:pt>
                  <c:pt idx="377">
                    <c:v>2008</c:v>
                  </c:pt>
                  <c:pt idx="378">
                    <c:v>2009</c:v>
                  </c:pt>
                  <c:pt idx="379">
                    <c:v>2010</c:v>
                  </c:pt>
                  <c:pt idx="380">
                    <c:v>2011</c:v>
                  </c:pt>
                  <c:pt idx="381">
                    <c:v>2012</c:v>
                  </c:pt>
                  <c:pt idx="382">
                    <c:v>2013</c:v>
                  </c:pt>
                  <c:pt idx="383">
                    <c:v>2014</c:v>
                  </c:pt>
                  <c:pt idx="384">
                    <c:v>2015</c:v>
                  </c:pt>
                  <c:pt idx="385">
                    <c:v>2016</c:v>
                  </c:pt>
                </c:lvl>
                <c:lvl>
                  <c:pt idx="0">
                    <c:v>Action</c:v>
                  </c:pt>
                  <c:pt idx="37">
                    <c:v>Adventure</c:v>
                  </c:pt>
                  <c:pt idx="65">
                    <c:v>Fighting</c:v>
                  </c:pt>
                  <c:pt idx="94">
                    <c:v>Misc</c:v>
                  </c:pt>
                  <c:pt idx="125">
                    <c:v>Platform</c:v>
                  </c:pt>
                  <c:pt idx="161">
                    <c:v>Puzzle</c:v>
                  </c:pt>
                  <c:pt idx="194">
                    <c:v>Racing</c:v>
                  </c:pt>
                  <c:pt idx="226">
                    <c:v>Role-Playing</c:v>
                  </c:pt>
                  <c:pt idx="257">
                    <c:v>Shooter</c:v>
                  </c:pt>
                  <c:pt idx="293">
                    <c:v>Simulation</c:v>
                  </c:pt>
                  <c:pt idx="323">
                    <c:v>Sports</c:v>
                  </c:pt>
                  <c:pt idx="360">
                    <c:v>Strategy</c:v>
                  </c:pt>
                </c:lvl>
              </c:multiLvlStrCache>
            </c:multiLvlStrRef>
          </c:cat>
          <c:val>
            <c:numRef>
              <c:f>'Sales of Genre by Years'!$BX$2:$BX$400</c:f>
              <c:numCache>
                <c:formatCode>General</c:formatCode>
                <c:ptCount val="386"/>
                <c:pt idx="0">
                  <c:v>0</c:v>
                </c:pt>
                <c:pt idx="1">
                  <c:v>0</c:v>
                </c:pt>
                <c:pt idx="2">
                  <c:v>0</c:v>
                </c:pt>
                <c:pt idx="3">
                  <c:v>0</c:v>
                </c:pt>
                <c:pt idx="4">
                  <c:v>0.83</c:v>
                </c:pt>
                <c:pt idx="5">
                  <c:v>1.44</c:v>
                </c:pt>
                <c:pt idx="6">
                  <c:v>5.3100000000000005</c:v>
                </c:pt>
                <c:pt idx="7">
                  <c:v>0</c:v>
                </c:pt>
                <c:pt idx="8">
                  <c:v>0.42</c:v>
                </c:pt>
                <c:pt idx="9">
                  <c:v>0.31</c:v>
                </c:pt>
                <c:pt idx="10">
                  <c:v>1.01</c:v>
                </c:pt>
                <c:pt idx="11">
                  <c:v>2.0599999999999996</c:v>
                </c:pt>
                <c:pt idx="12">
                  <c:v>0.54</c:v>
                </c:pt>
                <c:pt idx="13">
                  <c:v>0.92000000000000015</c:v>
                </c:pt>
                <c:pt idx="14">
                  <c:v>0.84000000000000008</c:v>
                </c:pt>
                <c:pt idx="15">
                  <c:v>1.2599999999999998</c:v>
                </c:pt>
                <c:pt idx="16">
                  <c:v>2.62</c:v>
                </c:pt>
                <c:pt idx="17">
                  <c:v>1.9000000000000001</c:v>
                </c:pt>
                <c:pt idx="18">
                  <c:v>5.5499999999999989</c:v>
                </c:pt>
                <c:pt idx="19">
                  <c:v>2.9</c:v>
                </c:pt>
                <c:pt idx="20">
                  <c:v>3.7399999999999993</c:v>
                </c:pt>
                <c:pt idx="21">
                  <c:v>5.9899999999999993</c:v>
                </c:pt>
                <c:pt idx="22">
                  <c:v>5.0999999999999988</c:v>
                </c:pt>
                <c:pt idx="23">
                  <c:v>4.1900000000000004</c:v>
                </c:pt>
                <c:pt idx="24">
                  <c:v>4.82</c:v>
                </c:pt>
                <c:pt idx="25">
                  <c:v>6.3199999999999994</c:v>
                </c:pt>
                <c:pt idx="26">
                  <c:v>5.769999999999996</c:v>
                </c:pt>
                <c:pt idx="27">
                  <c:v>6.1299999999999972</c:v>
                </c:pt>
                <c:pt idx="28">
                  <c:v>5.9999999999999956</c:v>
                </c:pt>
                <c:pt idx="29">
                  <c:v>11.959999999999988</c:v>
                </c:pt>
                <c:pt idx="30">
                  <c:v>8.5799999999999965</c:v>
                </c:pt>
                <c:pt idx="31">
                  <c:v>10.819999999999995</c:v>
                </c:pt>
                <c:pt idx="32">
                  <c:v>12.299999999999971</c:v>
                </c:pt>
                <c:pt idx="33">
                  <c:v>10.879999999999994</c:v>
                </c:pt>
                <c:pt idx="34">
                  <c:v>6.4999999999999947</c:v>
                </c:pt>
                <c:pt idx="35">
                  <c:v>15.849999999999977</c:v>
                </c:pt>
                <c:pt idx="36">
                  <c:v>5.7899999999999929</c:v>
                </c:pt>
                <c:pt idx="37">
                  <c:v>0</c:v>
                </c:pt>
                <c:pt idx="38">
                  <c:v>1.61</c:v>
                </c:pt>
                <c:pt idx="39">
                  <c:v>1.04</c:v>
                </c:pt>
                <c:pt idx="40">
                  <c:v>2.97</c:v>
                </c:pt>
                <c:pt idx="41">
                  <c:v>7.0000000000000007E-2</c:v>
                </c:pt>
                <c:pt idx="42">
                  <c:v>0.87000000000000011</c:v>
                </c:pt>
                <c:pt idx="43">
                  <c:v>0.67000000000000015</c:v>
                </c:pt>
                <c:pt idx="44">
                  <c:v>2.6</c:v>
                </c:pt>
                <c:pt idx="45">
                  <c:v>1.05</c:v>
                </c:pt>
                <c:pt idx="46">
                  <c:v>2.9099999999999993</c:v>
                </c:pt>
                <c:pt idx="47">
                  <c:v>1.1100000000000001</c:v>
                </c:pt>
                <c:pt idx="48">
                  <c:v>1.1099999999999999</c:v>
                </c:pt>
                <c:pt idx="49">
                  <c:v>1.07</c:v>
                </c:pt>
                <c:pt idx="50">
                  <c:v>3.23</c:v>
                </c:pt>
                <c:pt idx="51">
                  <c:v>0.43</c:v>
                </c:pt>
                <c:pt idx="52">
                  <c:v>1.2300000000000002</c:v>
                </c:pt>
                <c:pt idx="53">
                  <c:v>0.74</c:v>
                </c:pt>
                <c:pt idx="54">
                  <c:v>2.5799999999999983</c:v>
                </c:pt>
                <c:pt idx="55">
                  <c:v>3.5099999999999971</c:v>
                </c:pt>
                <c:pt idx="56">
                  <c:v>4.2599999999999909</c:v>
                </c:pt>
                <c:pt idx="57">
                  <c:v>3.2699999999999947</c:v>
                </c:pt>
                <c:pt idx="58">
                  <c:v>3.519999999999996</c:v>
                </c:pt>
                <c:pt idx="59">
                  <c:v>3.7499999999999964</c:v>
                </c:pt>
                <c:pt idx="60">
                  <c:v>2.4199999999999986</c:v>
                </c:pt>
                <c:pt idx="61">
                  <c:v>2.1799999999999997</c:v>
                </c:pt>
                <c:pt idx="62">
                  <c:v>1.3600000000000008</c:v>
                </c:pt>
                <c:pt idx="63">
                  <c:v>1.0000000000000004</c:v>
                </c:pt>
                <c:pt idx="64">
                  <c:v>0.93000000000000038</c:v>
                </c:pt>
                <c:pt idx="65">
                  <c:v>0</c:v>
                </c:pt>
                <c:pt idx="66">
                  <c:v>1.05</c:v>
                </c:pt>
                <c:pt idx="67">
                  <c:v>1.8699999999999999</c:v>
                </c:pt>
                <c:pt idx="68">
                  <c:v>0.39</c:v>
                </c:pt>
                <c:pt idx="69">
                  <c:v>5.7499999999999991</c:v>
                </c:pt>
                <c:pt idx="70">
                  <c:v>6.11</c:v>
                </c:pt>
                <c:pt idx="71">
                  <c:v>4.4400000000000004</c:v>
                </c:pt>
                <c:pt idx="72">
                  <c:v>7.0500000000000016</c:v>
                </c:pt>
                <c:pt idx="73">
                  <c:v>6.1199999999999983</c:v>
                </c:pt>
                <c:pt idx="74">
                  <c:v>2.5999999999999996</c:v>
                </c:pt>
                <c:pt idx="75">
                  <c:v>4.1800000000000006</c:v>
                </c:pt>
                <c:pt idx="76">
                  <c:v>2.8300000000000005</c:v>
                </c:pt>
                <c:pt idx="77">
                  <c:v>3.0500000000000003</c:v>
                </c:pt>
                <c:pt idx="78">
                  <c:v>2.73</c:v>
                </c:pt>
                <c:pt idx="79">
                  <c:v>3.1399999999999997</c:v>
                </c:pt>
                <c:pt idx="80">
                  <c:v>2.9499999999999997</c:v>
                </c:pt>
                <c:pt idx="81">
                  <c:v>1.3399999999999999</c:v>
                </c:pt>
                <c:pt idx="82">
                  <c:v>3.07</c:v>
                </c:pt>
                <c:pt idx="83">
                  <c:v>2.8199999999999985</c:v>
                </c:pt>
                <c:pt idx="84">
                  <c:v>2.73</c:v>
                </c:pt>
                <c:pt idx="85">
                  <c:v>6.1499999999999968</c:v>
                </c:pt>
                <c:pt idx="86">
                  <c:v>3.0199999999999991</c:v>
                </c:pt>
                <c:pt idx="87">
                  <c:v>1.5200000000000005</c:v>
                </c:pt>
                <c:pt idx="88">
                  <c:v>2.94</c:v>
                </c:pt>
                <c:pt idx="89">
                  <c:v>1.7900000000000005</c:v>
                </c:pt>
                <c:pt idx="90">
                  <c:v>1.2800000000000002</c:v>
                </c:pt>
                <c:pt idx="91">
                  <c:v>4.8</c:v>
                </c:pt>
                <c:pt idx="92">
                  <c:v>0.79000000000000026</c:v>
                </c:pt>
                <c:pt idx="93">
                  <c:v>0.64000000000000012</c:v>
                </c:pt>
                <c:pt idx="94">
                  <c:v>0</c:v>
                </c:pt>
                <c:pt idx="95">
                  <c:v>0</c:v>
                </c:pt>
                <c:pt idx="96">
                  <c:v>2.13</c:v>
                </c:pt>
                <c:pt idx="97">
                  <c:v>1.45</c:v>
                </c:pt>
                <c:pt idx="98">
                  <c:v>1.28</c:v>
                </c:pt>
                <c:pt idx="99">
                  <c:v>0.08</c:v>
                </c:pt>
                <c:pt idx="100">
                  <c:v>1.81</c:v>
                </c:pt>
                <c:pt idx="101">
                  <c:v>0.3</c:v>
                </c:pt>
                <c:pt idx="102">
                  <c:v>0.45999999999999996</c:v>
                </c:pt>
                <c:pt idx="103">
                  <c:v>2.4299999999999997</c:v>
                </c:pt>
                <c:pt idx="104">
                  <c:v>3.4699999999999998</c:v>
                </c:pt>
                <c:pt idx="105">
                  <c:v>0.98</c:v>
                </c:pt>
                <c:pt idx="106">
                  <c:v>2.88</c:v>
                </c:pt>
                <c:pt idx="107">
                  <c:v>4.3199999999999994</c:v>
                </c:pt>
                <c:pt idx="108">
                  <c:v>2.7699999999999996</c:v>
                </c:pt>
                <c:pt idx="109">
                  <c:v>1.26</c:v>
                </c:pt>
                <c:pt idx="110">
                  <c:v>2.899999999999999</c:v>
                </c:pt>
                <c:pt idx="111">
                  <c:v>3.58</c:v>
                </c:pt>
                <c:pt idx="112">
                  <c:v>2.4300000000000002</c:v>
                </c:pt>
                <c:pt idx="113">
                  <c:v>7.9599999999999973</c:v>
                </c:pt>
                <c:pt idx="114">
                  <c:v>15.739999999999998</c:v>
                </c:pt>
                <c:pt idx="115">
                  <c:v>11.459999999999987</c:v>
                </c:pt>
                <c:pt idx="116">
                  <c:v>7.2399999999999931</c:v>
                </c:pt>
                <c:pt idx="117">
                  <c:v>5.799999999999998</c:v>
                </c:pt>
                <c:pt idx="118">
                  <c:v>6.6899999999999942</c:v>
                </c:pt>
                <c:pt idx="119">
                  <c:v>4.7399999999999975</c:v>
                </c:pt>
                <c:pt idx="120">
                  <c:v>3.6599999999999997</c:v>
                </c:pt>
                <c:pt idx="121">
                  <c:v>3.5799999999999992</c:v>
                </c:pt>
                <c:pt idx="122">
                  <c:v>2.359999999999999</c:v>
                </c:pt>
                <c:pt idx="123">
                  <c:v>2.1</c:v>
                </c:pt>
                <c:pt idx="124">
                  <c:v>0.81000000000000028</c:v>
                </c:pt>
                <c:pt idx="125">
                  <c:v>0</c:v>
                </c:pt>
                <c:pt idx="126">
                  <c:v>0</c:v>
                </c:pt>
                <c:pt idx="127">
                  <c:v>3.62</c:v>
                </c:pt>
                <c:pt idx="128">
                  <c:v>0.69</c:v>
                </c:pt>
                <c:pt idx="129">
                  <c:v>8.67</c:v>
                </c:pt>
                <c:pt idx="130">
                  <c:v>8.1100000000000012</c:v>
                </c:pt>
                <c:pt idx="131">
                  <c:v>0.69</c:v>
                </c:pt>
                <c:pt idx="132">
                  <c:v>5.6999999999999993</c:v>
                </c:pt>
                <c:pt idx="133">
                  <c:v>4.97</c:v>
                </c:pt>
                <c:pt idx="134">
                  <c:v>4.28</c:v>
                </c:pt>
                <c:pt idx="135">
                  <c:v>1.9100000000000001</c:v>
                </c:pt>
                <c:pt idx="136">
                  <c:v>2.79</c:v>
                </c:pt>
                <c:pt idx="137">
                  <c:v>5.2099999999999991</c:v>
                </c:pt>
                <c:pt idx="138">
                  <c:v>7.0200000000000014</c:v>
                </c:pt>
                <c:pt idx="139">
                  <c:v>6.3599999999999985</c:v>
                </c:pt>
                <c:pt idx="140">
                  <c:v>6.76</c:v>
                </c:pt>
                <c:pt idx="141">
                  <c:v>3.71</c:v>
                </c:pt>
                <c:pt idx="142">
                  <c:v>3.29</c:v>
                </c:pt>
                <c:pt idx="143">
                  <c:v>1.6600000000000001</c:v>
                </c:pt>
                <c:pt idx="144">
                  <c:v>2.56</c:v>
                </c:pt>
                <c:pt idx="145">
                  <c:v>3.5399999999999996</c:v>
                </c:pt>
                <c:pt idx="146">
                  <c:v>4.5200000000000005</c:v>
                </c:pt>
                <c:pt idx="147">
                  <c:v>2.2199999999999998</c:v>
                </c:pt>
                <c:pt idx="148">
                  <c:v>6.1100000000000012</c:v>
                </c:pt>
                <c:pt idx="149">
                  <c:v>1.1200000000000001</c:v>
                </c:pt>
                <c:pt idx="150">
                  <c:v>9.2099999999999991</c:v>
                </c:pt>
                <c:pt idx="151">
                  <c:v>2.9799999999999995</c:v>
                </c:pt>
                <c:pt idx="152">
                  <c:v>2.359999999999999</c:v>
                </c:pt>
                <c:pt idx="153">
                  <c:v>4.84</c:v>
                </c:pt>
                <c:pt idx="154">
                  <c:v>3.6799999999999988</c:v>
                </c:pt>
                <c:pt idx="155">
                  <c:v>3.4899999999999993</c:v>
                </c:pt>
                <c:pt idx="156">
                  <c:v>3.8400000000000003</c:v>
                </c:pt>
                <c:pt idx="157">
                  <c:v>2.0799999999999996</c:v>
                </c:pt>
                <c:pt idx="158">
                  <c:v>1.26</c:v>
                </c:pt>
                <c:pt idx="159">
                  <c:v>1.2900000000000003</c:v>
                </c:pt>
                <c:pt idx="160">
                  <c:v>0.11</c:v>
                </c:pt>
                <c:pt idx="161">
                  <c:v>0</c:v>
                </c:pt>
                <c:pt idx="162">
                  <c:v>0</c:v>
                </c:pt>
                <c:pt idx="163">
                  <c:v>0</c:v>
                </c:pt>
                <c:pt idx="164">
                  <c:v>2.2300000000000004</c:v>
                </c:pt>
                <c:pt idx="165">
                  <c:v>1.66</c:v>
                </c:pt>
                <c:pt idx="166">
                  <c:v>1.81</c:v>
                </c:pt>
                <c:pt idx="167">
                  <c:v>6.77</c:v>
                </c:pt>
                <c:pt idx="168">
                  <c:v>1.93</c:v>
                </c:pt>
                <c:pt idx="169">
                  <c:v>2.11</c:v>
                </c:pt>
                <c:pt idx="170">
                  <c:v>2.6799999999999997</c:v>
                </c:pt>
                <c:pt idx="171">
                  <c:v>2.3899999999999997</c:v>
                </c:pt>
                <c:pt idx="172">
                  <c:v>1.53</c:v>
                </c:pt>
                <c:pt idx="173">
                  <c:v>2.3399999999999994</c:v>
                </c:pt>
                <c:pt idx="174">
                  <c:v>1.36</c:v>
                </c:pt>
                <c:pt idx="175">
                  <c:v>3.8300000000000005</c:v>
                </c:pt>
                <c:pt idx="176">
                  <c:v>1.84</c:v>
                </c:pt>
                <c:pt idx="177">
                  <c:v>0.02</c:v>
                </c:pt>
                <c:pt idx="178">
                  <c:v>0.98</c:v>
                </c:pt>
                <c:pt idx="179">
                  <c:v>0.70000000000000007</c:v>
                </c:pt>
                <c:pt idx="180">
                  <c:v>0.16999999999999998</c:v>
                </c:pt>
                <c:pt idx="181">
                  <c:v>1.1399999999999999</c:v>
                </c:pt>
                <c:pt idx="182">
                  <c:v>2.5499999999999989</c:v>
                </c:pt>
                <c:pt idx="183">
                  <c:v>6.21</c:v>
                </c:pt>
                <c:pt idx="184">
                  <c:v>3.3999999999999995</c:v>
                </c:pt>
                <c:pt idx="185">
                  <c:v>3.0599999999999996</c:v>
                </c:pt>
                <c:pt idx="186">
                  <c:v>0.91999999999999993</c:v>
                </c:pt>
                <c:pt idx="187">
                  <c:v>1.6500000000000004</c:v>
                </c:pt>
                <c:pt idx="188">
                  <c:v>0.49</c:v>
                </c:pt>
                <c:pt idx="189">
                  <c:v>0.77</c:v>
                </c:pt>
                <c:pt idx="190">
                  <c:v>0.96</c:v>
                </c:pt>
                <c:pt idx="191">
                  <c:v>0.25</c:v>
                </c:pt>
                <c:pt idx="192">
                  <c:v>0.41</c:v>
                </c:pt>
                <c:pt idx="193">
                  <c:v>0.52</c:v>
                </c:pt>
                <c:pt idx="194">
                  <c:v>0</c:v>
                </c:pt>
                <c:pt idx="195">
                  <c:v>0</c:v>
                </c:pt>
                <c:pt idx="196">
                  <c:v>3.09</c:v>
                </c:pt>
                <c:pt idx="197">
                  <c:v>0.41</c:v>
                </c:pt>
                <c:pt idx="198">
                  <c:v>0.19</c:v>
                </c:pt>
                <c:pt idx="199">
                  <c:v>1.48</c:v>
                </c:pt>
                <c:pt idx="200">
                  <c:v>0.15</c:v>
                </c:pt>
                <c:pt idx="201">
                  <c:v>4.09</c:v>
                </c:pt>
                <c:pt idx="202">
                  <c:v>0.36</c:v>
                </c:pt>
                <c:pt idx="203">
                  <c:v>2.13</c:v>
                </c:pt>
                <c:pt idx="204">
                  <c:v>1.9500000000000004</c:v>
                </c:pt>
                <c:pt idx="205">
                  <c:v>5.3000000000000007</c:v>
                </c:pt>
                <c:pt idx="206">
                  <c:v>4.09</c:v>
                </c:pt>
                <c:pt idx="207">
                  <c:v>2.2999999999999994</c:v>
                </c:pt>
                <c:pt idx="208">
                  <c:v>3.3499999999999996</c:v>
                </c:pt>
                <c:pt idx="209">
                  <c:v>1.1500000000000001</c:v>
                </c:pt>
                <c:pt idx="210">
                  <c:v>4</c:v>
                </c:pt>
                <c:pt idx="211">
                  <c:v>0.2</c:v>
                </c:pt>
                <c:pt idx="212">
                  <c:v>2.8299999999999996</c:v>
                </c:pt>
                <c:pt idx="213">
                  <c:v>1.9900000000000002</c:v>
                </c:pt>
                <c:pt idx="214">
                  <c:v>4.379999999999999</c:v>
                </c:pt>
                <c:pt idx="215">
                  <c:v>0.87</c:v>
                </c:pt>
                <c:pt idx="216">
                  <c:v>0.94000000000000017</c:v>
                </c:pt>
                <c:pt idx="217">
                  <c:v>4.2099999999999982</c:v>
                </c:pt>
                <c:pt idx="218">
                  <c:v>0.5</c:v>
                </c:pt>
                <c:pt idx="219">
                  <c:v>1.04</c:v>
                </c:pt>
                <c:pt idx="220">
                  <c:v>3.1199999999999988</c:v>
                </c:pt>
                <c:pt idx="221">
                  <c:v>0.19999999999999998</c:v>
                </c:pt>
                <c:pt idx="222">
                  <c:v>0.54</c:v>
                </c:pt>
                <c:pt idx="223">
                  <c:v>1.4600000000000002</c:v>
                </c:pt>
                <c:pt idx="224">
                  <c:v>0.28000000000000003</c:v>
                </c:pt>
                <c:pt idx="225">
                  <c:v>0.01</c:v>
                </c:pt>
                <c:pt idx="226">
                  <c:v>0.52</c:v>
                </c:pt>
                <c:pt idx="227">
                  <c:v>4.18</c:v>
                </c:pt>
                <c:pt idx="228">
                  <c:v>5.7799999999999994</c:v>
                </c:pt>
                <c:pt idx="229">
                  <c:v>2.2000000000000002</c:v>
                </c:pt>
                <c:pt idx="230">
                  <c:v>4.42</c:v>
                </c:pt>
                <c:pt idx="231">
                  <c:v>2.8099999999999996</c:v>
                </c:pt>
                <c:pt idx="232">
                  <c:v>6.83</c:v>
                </c:pt>
                <c:pt idx="233">
                  <c:v>5.25</c:v>
                </c:pt>
                <c:pt idx="234">
                  <c:v>6.23</c:v>
                </c:pt>
                <c:pt idx="235">
                  <c:v>13.09</c:v>
                </c:pt>
                <c:pt idx="236">
                  <c:v>18.779999999999998</c:v>
                </c:pt>
                <c:pt idx="237">
                  <c:v>11.560000000000002</c:v>
                </c:pt>
                <c:pt idx="238">
                  <c:v>11.33</c:v>
                </c:pt>
                <c:pt idx="239">
                  <c:v>18.700000000000003</c:v>
                </c:pt>
                <c:pt idx="240">
                  <c:v>15.799999999999999</c:v>
                </c:pt>
                <c:pt idx="241">
                  <c:v>9.5499999999999954</c:v>
                </c:pt>
                <c:pt idx="242">
                  <c:v>13.639999999999999</c:v>
                </c:pt>
                <c:pt idx="243">
                  <c:v>9.629999999999999</c:v>
                </c:pt>
                <c:pt idx="244">
                  <c:v>13.489999999999998</c:v>
                </c:pt>
                <c:pt idx="245">
                  <c:v>9.2199999999999989</c:v>
                </c:pt>
                <c:pt idx="246">
                  <c:v>19.830000000000013</c:v>
                </c:pt>
                <c:pt idx="247">
                  <c:v>12.429999999999996</c:v>
                </c:pt>
                <c:pt idx="248">
                  <c:v>17.510000000000002</c:v>
                </c:pt>
                <c:pt idx="249">
                  <c:v>17.070000000000007</c:v>
                </c:pt>
                <c:pt idx="250">
                  <c:v>23.669999999999995</c:v>
                </c:pt>
                <c:pt idx="251">
                  <c:v>14.429999999999989</c:v>
                </c:pt>
                <c:pt idx="252">
                  <c:v>14.389999999999995</c:v>
                </c:pt>
                <c:pt idx="253">
                  <c:v>19.86</c:v>
                </c:pt>
                <c:pt idx="254">
                  <c:v>17.709999999999997</c:v>
                </c:pt>
                <c:pt idx="255">
                  <c:v>6.7099999999999982</c:v>
                </c:pt>
                <c:pt idx="256">
                  <c:v>3.629999999999999</c:v>
                </c:pt>
                <c:pt idx="257">
                  <c:v>0</c:v>
                </c:pt>
                <c:pt idx="258">
                  <c:v>0</c:v>
                </c:pt>
                <c:pt idx="259">
                  <c:v>0</c:v>
                </c:pt>
                <c:pt idx="260">
                  <c:v>0</c:v>
                </c:pt>
                <c:pt idx="261">
                  <c:v>1.96</c:v>
                </c:pt>
                <c:pt idx="262">
                  <c:v>0.21</c:v>
                </c:pt>
                <c:pt idx="263">
                  <c:v>2.77</c:v>
                </c:pt>
                <c:pt idx="264">
                  <c:v>0</c:v>
                </c:pt>
                <c:pt idx="265">
                  <c:v>0</c:v>
                </c:pt>
                <c:pt idx="266">
                  <c:v>0.36</c:v>
                </c:pt>
                <c:pt idx="267">
                  <c:v>0.5</c:v>
                </c:pt>
                <c:pt idx="268">
                  <c:v>0.26</c:v>
                </c:pt>
                <c:pt idx="269">
                  <c:v>0.89</c:v>
                </c:pt>
                <c:pt idx="270">
                  <c:v>1.67</c:v>
                </c:pt>
                <c:pt idx="271">
                  <c:v>2.8499999999999996</c:v>
                </c:pt>
                <c:pt idx="272">
                  <c:v>1.1100000000000001</c:v>
                </c:pt>
                <c:pt idx="273">
                  <c:v>2.17</c:v>
                </c:pt>
                <c:pt idx="274">
                  <c:v>0.36</c:v>
                </c:pt>
                <c:pt idx="275">
                  <c:v>0.29000000000000004</c:v>
                </c:pt>
                <c:pt idx="276">
                  <c:v>0.2</c:v>
                </c:pt>
                <c:pt idx="277">
                  <c:v>0.53</c:v>
                </c:pt>
                <c:pt idx="278">
                  <c:v>1.02</c:v>
                </c:pt>
                <c:pt idx="279">
                  <c:v>0.21000000000000002</c:v>
                </c:pt>
                <c:pt idx="280">
                  <c:v>0.65</c:v>
                </c:pt>
                <c:pt idx="281">
                  <c:v>1.32</c:v>
                </c:pt>
                <c:pt idx="282">
                  <c:v>1.8900000000000003</c:v>
                </c:pt>
                <c:pt idx="283">
                  <c:v>1.5300000000000007</c:v>
                </c:pt>
                <c:pt idx="284">
                  <c:v>0.77000000000000024</c:v>
                </c:pt>
                <c:pt idx="285">
                  <c:v>1.1200000000000003</c:v>
                </c:pt>
                <c:pt idx="286">
                  <c:v>2.1200000000000006</c:v>
                </c:pt>
                <c:pt idx="287">
                  <c:v>2.6899999999999986</c:v>
                </c:pt>
                <c:pt idx="288">
                  <c:v>2.6199999999999992</c:v>
                </c:pt>
                <c:pt idx="289">
                  <c:v>1.7300000000000004</c:v>
                </c:pt>
                <c:pt idx="290">
                  <c:v>1.08</c:v>
                </c:pt>
                <c:pt idx="291">
                  <c:v>2.6899999999999991</c:v>
                </c:pt>
                <c:pt idx="292">
                  <c:v>0.6100000000000001</c:v>
                </c:pt>
                <c:pt idx="293">
                  <c:v>0</c:v>
                </c:pt>
                <c:pt idx="294">
                  <c:v>0</c:v>
                </c:pt>
                <c:pt idx="295">
                  <c:v>0</c:v>
                </c:pt>
                <c:pt idx="296">
                  <c:v>0.48</c:v>
                </c:pt>
                <c:pt idx="297">
                  <c:v>0.91</c:v>
                </c:pt>
                <c:pt idx="298">
                  <c:v>0</c:v>
                </c:pt>
                <c:pt idx="299">
                  <c:v>0.19</c:v>
                </c:pt>
                <c:pt idx="300">
                  <c:v>2.1</c:v>
                </c:pt>
                <c:pt idx="301">
                  <c:v>2.0300000000000002</c:v>
                </c:pt>
                <c:pt idx="302">
                  <c:v>2.3800000000000003</c:v>
                </c:pt>
                <c:pt idx="303">
                  <c:v>5.910000000000001</c:v>
                </c:pt>
                <c:pt idx="304">
                  <c:v>3.3600000000000003</c:v>
                </c:pt>
                <c:pt idx="305">
                  <c:v>6.12</c:v>
                </c:pt>
                <c:pt idx="306">
                  <c:v>1.27</c:v>
                </c:pt>
                <c:pt idx="307">
                  <c:v>3.7699999999999996</c:v>
                </c:pt>
                <c:pt idx="308">
                  <c:v>0.75</c:v>
                </c:pt>
                <c:pt idx="309">
                  <c:v>1.46</c:v>
                </c:pt>
                <c:pt idx="310">
                  <c:v>0.58000000000000007</c:v>
                </c:pt>
                <c:pt idx="311">
                  <c:v>9.02</c:v>
                </c:pt>
                <c:pt idx="312">
                  <c:v>2.3799999999999994</c:v>
                </c:pt>
                <c:pt idx="313">
                  <c:v>3.0199999999999991</c:v>
                </c:pt>
                <c:pt idx="314">
                  <c:v>3.6599999999999975</c:v>
                </c:pt>
                <c:pt idx="315">
                  <c:v>0.95000000000000018</c:v>
                </c:pt>
                <c:pt idx="316">
                  <c:v>1.6600000000000004</c:v>
                </c:pt>
                <c:pt idx="317">
                  <c:v>1.2300000000000002</c:v>
                </c:pt>
                <c:pt idx="318">
                  <c:v>5.8599999999999994</c:v>
                </c:pt>
                <c:pt idx="319">
                  <c:v>2.1999999999999993</c:v>
                </c:pt>
                <c:pt idx="320">
                  <c:v>0.37</c:v>
                </c:pt>
                <c:pt idx="321">
                  <c:v>1.58</c:v>
                </c:pt>
                <c:pt idx="322">
                  <c:v>0.30000000000000004</c:v>
                </c:pt>
                <c:pt idx="323">
                  <c:v>0</c:v>
                </c:pt>
                <c:pt idx="324">
                  <c:v>0</c:v>
                </c:pt>
                <c:pt idx="325">
                  <c:v>0</c:v>
                </c:pt>
                <c:pt idx="326">
                  <c:v>2.35</c:v>
                </c:pt>
                <c:pt idx="327">
                  <c:v>4.0199999999999996</c:v>
                </c:pt>
                <c:pt idx="328">
                  <c:v>1.53</c:v>
                </c:pt>
                <c:pt idx="329">
                  <c:v>2.69</c:v>
                </c:pt>
                <c:pt idx="330">
                  <c:v>3.2800000000000002</c:v>
                </c:pt>
                <c:pt idx="331">
                  <c:v>1.86</c:v>
                </c:pt>
                <c:pt idx="332">
                  <c:v>2.4700000000000002</c:v>
                </c:pt>
                <c:pt idx="333">
                  <c:v>1.28</c:v>
                </c:pt>
                <c:pt idx="334">
                  <c:v>1.88</c:v>
                </c:pt>
                <c:pt idx="335">
                  <c:v>0.9</c:v>
                </c:pt>
                <c:pt idx="336">
                  <c:v>3.1299999999999994</c:v>
                </c:pt>
                <c:pt idx="337">
                  <c:v>5.2299999999999986</c:v>
                </c:pt>
                <c:pt idx="338">
                  <c:v>3.8699999999999997</c:v>
                </c:pt>
                <c:pt idx="339">
                  <c:v>5.0800000000000018</c:v>
                </c:pt>
                <c:pt idx="340">
                  <c:v>7.5900000000000007</c:v>
                </c:pt>
                <c:pt idx="341">
                  <c:v>5.0600000000000005</c:v>
                </c:pt>
                <c:pt idx="342">
                  <c:v>6.8299999999999992</c:v>
                </c:pt>
                <c:pt idx="343">
                  <c:v>6.3599999999999994</c:v>
                </c:pt>
                <c:pt idx="344">
                  <c:v>3.9</c:v>
                </c:pt>
                <c:pt idx="345">
                  <c:v>4.6899999999999995</c:v>
                </c:pt>
                <c:pt idx="346">
                  <c:v>4</c:v>
                </c:pt>
                <c:pt idx="347">
                  <c:v>4.42</c:v>
                </c:pt>
                <c:pt idx="348">
                  <c:v>3.54</c:v>
                </c:pt>
                <c:pt idx="349">
                  <c:v>8.6899999999999942</c:v>
                </c:pt>
                <c:pt idx="350">
                  <c:v>9.589999999999991</c:v>
                </c:pt>
                <c:pt idx="351">
                  <c:v>5.3699999999999966</c:v>
                </c:pt>
                <c:pt idx="352">
                  <c:v>9.8099999999999952</c:v>
                </c:pt>
                <c:pt idx="353">
                  <c:v>4.419999999999999</c:v>
                </c:pt>
                <c:pt idx="354">
                  <c:v>3.0799999999999996</c:v>
                </c:pt>
                <c:pt idx="355">
                  <c:v>2.59</c:v>
                </c:pt>
                <c:pt idx="356">
                  <c:v>2.15</c:v>
                </c:pt>
                <c:pt idx="357">
                  <c:v>1.6000000000000008</c:v>
                </c:pt>
                <c:pt idx="358">
                  <c:v>0.72000000000000008</c:v>
                </c:pt>
                <c:pt idx="359">
                  <c:v>0.78000000000000014</c:v>
                </c:pt>
                <c:pt idx="360">
                  <c:v>0.94</c:v>
                </c:pt>
                <c:pt idx="361">
                  <c:v>0.28999999999999998</c:v>
                </c:pt>
                <c:pt idx="362">
                  <c:v>0.51</c:v>
                </c:pt>
                <c:pt idx="363">
                  <c:v>1.4700000000000002</c:v>
                </c:pt>
                <c:pt idx="364">
                  <c:v>1.8500000000000005</c:v>
                </c:pt>
                <c:pt idx="365">
                  <c:v>1.86</c:v>
                </c:pt>
                <c:pt idx="366">
                  <c:v>3.4799999999999995</c:v>
                </c:pt>
                <c:pt idx="367">
                  <c:v>6.9799999999999995</c:v>
                </c:pt>
                <c:pt idx="368">
                  <c:v>4.2100000000000009</c:v>
                </c:pt>
                <c:pt idx="369">
                  <c:v>3.7800000000000002</c:v>
                </c:pt>
                <c:pt idx="370">
                  <c:v>2.8200000000000003</c:v>
                </c:pt>
                <c:pt idx="371">
                  <c:v>2.4</c:v>
                </c:pt>
                <c:pt idx="372">
                  <c:v>1.5599999999999998</c:v>
                </c:pt>
                <c:pt idx="373">
                  <c:v>2.04</c:v>
                </c:pt>
                <c:pt idx="374">
                  <c:v>1.3800000000000001</c:v>
                </c:pt>
                <c:pt idx="375">
                  <c:v>0.51</c:v>
                </c:pt>
                <c:pt idx="376">
                  <c:v>2.8699999999999983</c:v>
                </c:pt>
                <c:pt idx="377">
                  <c:v>1.7300000000000002</c:v>
                </c:pt>
                <c:pt idx="378">
                  <c:v>1.8200000000000005</c:v>
                </c:pt>
                <c:pt idx="379">
                  <c:v>2.02</c:v>
                </c:pt>
                <c:pt idx="380">
                  <c:v>1.9000000000000006</c:v>
                </c:pt>
                <c:pt idx="381">
                  <c:v>1.1100000000000001</c:v>
                </c:pt>
                <c:pt idx="382">
                  <c:v>0.82000000000000006</c:v>
                </c:pt>
                <c:pt idx="383">
                  <c:v>0.55000000000000004</c:v>
                </c:pt>
                <c:pt idx="384">
                  <c:v>0.15</c:v>
                </c:pt>
                <c:pt idx="385">
                  <c:v>0.05</c:v>
                </c:pt>
              </c:numCache>
            </c:numRef>
          </c:val>
          <c:extLst>
            <c:ext xmlns:c16="http://schemas.microsoft.com/office/drawing/2014/chart" uri="{C3380CC4-5D6E-409C-BE32-E72D297353CC}">
              <c16:uniqueId val="{00000002-2849-4857-B194-8E4E452F539C}"/>
            </c:ext>
          </c:extLst>
        </c:ser>
        <c:ser>
          <c:idx val="3"/>
          <c:order val="3"/>
          <c:tx>
            <c:strRef>
              <c:f>'Sales of Genre by Years'!$BY$1</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'Sales of Genre by Years'!$BU$2:$BU$400</c:f>
              <c:multiLvlStrCache>
                <c:ptCount val="386"/>
                <c:lvl>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1983</c:v>
                  </c:pt>
                  <c:pt idx="38">
                    <c:v>1987</c:v>
                  </c:pt>
                  <c:pt idx="39">
                    <c:v>1991</c:v>
                  </c:pt>
                  <c:pt idx="40">
                    <c:v>1992</c:v>
                  </c:pt>
                  <c:pt idx="41">
                    <c:v>1993</c:v>
                  </c:pt>
                  <c:pt idx="42">
                    <c:v>1994</c:v>
                  </c:pt>
                  <c:pt idx="43">
                    <c:v>1995</c:v>
                  </c:pt>
                  <c:pt idx="44">
                    <c:v>1996</c:v>
                  </c:pt>
                  <c:pt idx="45">
                    <c:v>1997</c:v>
                  </c:pt>
                  <c:pt idx="46">
                    <c:v>1998</c:v>
                  </c:pt>
                  <c:pt idx="47">
                    <c:v>1999</c:v>
                  </c:pt>
                  <c:pt idx="48">
                    <c:v>2000</c:v>
                  </c:pt>
                  <c:pt idx="49">
                    <c:v>2001</c:v>
                  </c:pt>
                  <c:pt idx="50">
                    <c:v>2002</c:v>
                  </c:pt>
                  <c:pt idx="51">
                    <c:v>2003</c:v>
                  </c:pt>
                  <c:pt idx="52">
                    <c:v>2004</c:v>
                  </c:pt>
                  <c:pt idx="53">
                    <c:v>2005</c:v>
                  </c:pt>
                  <c:pt idx="54">
                    <c:v>2006</c:v>
                  </c:pt>
                  <c:pt idx="55">
                    <c:v>2007</c:v>
                  </c:pt>
                  <c:pt idx="56">
                    <c:v>2008</c:v>
                  </c:pt>
                  <c:pt idx="57">
                    <c:v>2009</c:v>
                  </c:pt>
                  <c:pt idx="58">
                    <c:v>2010</c:v>
                  </c:pt>
                  <c:pt idx="59">
                    <c:v>2011</c:v>
                  </c:pt>
                  <c:pt idx="60">
                    <c:v>2012</c:v>
                  </c:pt>
                  <c:pt idx="61">
                    <c:v>2013</c:v>
                  </c:pt>
                  <c:pt idx="62">
                    <c:v>2014</c:v>
                  </c:pt>
                  <c:pt idx="63">
                    <c:v>2015</c:v>
                  </c:pt>
                  <c:pt idx="64">
                    <c:v>2016</c:v>
                  </c:pt>
                  <c:pt idx="65">
                    <c:v>1980</c:v>
                  </c:pt>
                  <c:pt idx="66">
                    <c:v>1985</c:v>
                  </c:pt>
                  <c:pt idx="67">
                    <c:v>1987</c:v>
                  </c:pt>
                  <c:pt idx="68">
                    <c:v>1991</c:v>
                  </c:pt>
                  <c:pt idx="69">
                    <c:v>1992</c:v>
                  </c:pt>
                  <c:pt idx="70">
                    <c:v>1993</c:v>
                  </c:pt>
                  <c:pt idx="71">
                    <c:v>1994</c:v>
                  </c:pt>
                  <c:pt idx="72">
                    <c:v>1995</c:v>
                  </c:pt>
                  <c:pt idx="73">
                    <c:v>1996</c:v>
                  </c:pt>
                  <c:pt idx="74">
                    <c:v>1997</c:v>
                  </c:pt>
                  <c:pt idx="75">
                    <c:v>1998</c:v>
                  </c:pt>
                  <c:pt idx="76">
                    <c:v>1999</c:v>
                  </c:pt>
                  <c:pt idx="77">
                    <c:v>2000</c:v>
                  </c:pt>
                  <c:pt idx="78">
                    <c:v>2001</c:v>
                  </c:pt>
                  <c:pt idx="79">
                    <c:v>2002</c:v>
                  </c:pt>
                  <c:pt idx="80">
                    <c:v>2003</c:v>
                  </c:pt>
                  <c:pt idx="81">
                    <c:v>2004</c:v>
                  </c:pt>
                  <c:pt idx="82">
                    <c:v>2005</c:v>
                  </c:pt>
                  <c:pt idx="83">
                    <c:v>2006</c:v>
                  </c:pt>
                  <c:pt idx="84">
                    <c:v>2007</c:v>
                  </c:pt>
                  <c:pt idx="85">
                    <c:v>2008</c:v>
                  </c:pt>
                  <c:pt idx="86">
                    <c:v>2009</c:v>
                  </c:pt>
                  <c:pt idx="87">
                    <c:v>2010</c:v>
                  </c:pt>
                  <c:pt idx="88">
                    <c:v>2011</c:v>
                  </c:pt>
                  <c:pt idx="89">
                    <c:v>2012</c:v>
                  </c:pt>
                  <c:pt idx="90">
                    <c:v>2013</c:v>
                  </c:pt>
                  <c:pt idx="91">
                    <c:v>2014</c:v>
                  </c:pt>
                  <c:pt idx="92">
                    <c:v>2015</c:v>
                  </c:pt>
                  <c:pt idx="93">
                    <c:v>2016</c:v>
                  </c:pt>
                  <c:pt idx="94">
                    <c:v>1980</c:v>
                  </c:pt>
                  <c:pt idx="95">
                    <c:v>1982</c:v>
                  </c:pt>
                  <c:pt idx="96">
                    <c:v>1983</c:v>
                  </c:pt>
                  <c:pt idx="97">
                    <c:v>1984</c:v>
                  </c:pt>
                  <c:pt idx="98">
                    <c:v>1989</c:v>
                  </c:pt>
                  <c:pt idx="99">
                    <c:v>1991</c:v>
                  </c:pt>
                  <c:pt idx="100">
                    <c:v>1992</c:v>
                  </c:pt>
                  <c:pt idx="101">
                    <c:v>1993</c:v>
                  </c:pt>
                  <c:pt idx="102">
                    <c:v>1994</c:v>
                  </c:pt>
                  <c:pt idx="103">
                    <c:v>1995</c:v>
                  </c:pt>
                  <c:pt idx="104">
                    <c:v>1996</c:v>
                  </c:pt>
                  <c:pt idx="105">
                    <c:v>1997</c:v>
                  </c:pt>
                  <c:pt idx="106">
                    <c:v>1998</c:v>
                  </c:pt>
                  <c:pt idx="107">
                    <c:v>1999</c:v>
                  </c:pt>
                  <c:pt idx="108">
                    <c:v>2000</c:v>
                  </c:pt>
                  <c:pt idx="109">
                    <c:v>2001</c:v>
                  </c:pt>
                  <c:pt idx="110">
                    <c:v>2002</c:v>
                  </c:pt>
                  <c:pt idx="111">
                    <c:v>2003</c:v>
                  </c:pt>
                  <c:pt idx="112">
                    <c:v>2004</c:v>
                  </c:pt>
                  <c:pt idx="113">
                    <c:v>2005</c:v>
                  </c:pt>
                  <c:pt idx="114">
                    <c:v>2006</c:v>
                  </c:pt>
                  <c:pt idx="115">
                    <c:v>2007</c:v>
                  </c:pt>
                  <c:pt idx="116">
                    <c:v>2008</c:v>
                  </c:pt>
                  <c:pt idx="117">
                    <c:v>2009</c:v>
                  </c:pt>
                  <c:pt idx="118">
                    <c:v>2010</c:v>
                  </c:pt>
                  <c:pt idx="119">
                    <c:v>2011</c:v>
                  </c:pt>
                  <c:pt idx="120">
                    <c:v>2012</c:v>
                  </c:pt>
                  <c:pt idx="121">
                    <c:v>2013</c:v>
                  </c:pt>
                  <c:pt idx="122">
                    <c:v>2014</c:v>
                  </c:pt>
                  <c:pt idx="123">
                    <c:v>2015</c:v>
                  </c:pt>
                  <c:pt idx="124">
                    <c:v>2016</c:v>
                  </c:pt>
                  <c:pt idx="125">
                    <c:v>1981</c:v>
                  </c:pt>
                  <c:pt idx="126">
                    <c:v>1982</c:v>
                  </c:pt>
                  <c:pt idx="127">
                    <c:v>1983</c:v>
                  </c:pt>
                  <c:pt idx="128">
                    <c:v>1984</c:v>
                  </c:pt>
                  <c:pt idx="129">
                    <c:v>1985</c:v>
                  </c:pt>
                  <c:pt idx="130">
                    <c:v>1986</c:v>
                  </c:pt>
                  <c:pt idx="131">
                    <c:v>1987</c:v>
                  </c:pt>
                  <c:pt idx="132">
                    <c:v>1988</c:v>
                  </c:pt>
                  <c:pt idx="133">
                    <c:v>1989</c:v>
                  </c:pt>
                  <c:pt idx="134">
                    <c:v>1990</c:v>
                  </c:pt>
                  <c:pt idx="135">
                    <c:v>1991</c:v>
                  </c:pt>
                  <c:pt idx="136">
                    <c:v>1992</c:v>
                  </c:pt>
                  <c:pt idx="137">
                    <c:v>1993</c:v>
                  </c:pt>
                  <c:pt idx="138">
                    <c:v>1994</c:v>
                  </c:pt>
                  <c:pt idx="139">
                    <c:v>1995</c:v>
                  </c:pt>
                  <c:pt idx="140">
                    <c:v>1996</c:v>
                  </c:pt>
                  <c:pt idx="141">
                    <c:v>1997</c:v>
                  </c:pt>
                  <c:pt idx="142">
                    <c:v>1998</c:v>
                  </c:pt>
                  <c:pt idx="143">
                    <c:v>1999</c:v>
                  </c:pt>
                  <c:pt idx="144">
                    <c:v>2000</c:v>
                  </c:pt>
                  <c:pt idx="145">
                    <c:v>2001</c:v>
                  </c:pt>
                  <c:pt idx="146">
                    <c:v>2002</c:v>
                  </c:pt>
                  <c:pt idx="147">
                    <c:v>2003</c:v>
                  </c:pt>
                  <c:pt idx="148">
                    <c:v>2004</c:v>
                  </c:pt>
                  <c:pt idx="149">
                    <c:v>2005</c:v>
                  </c:pt>
                  <c:pt idx="150">
                    <c:v>2006</c:v>
                  </c:pt>
                  <c:pt idx="151">
                    <c:v>2007</c:v>
                  </c:pt>
                  <c:pt idx="152">
                    <c:v>2008</c:v>
                  </c:pt>
                  <c:pt idx="153">
                    <c:v>2009</c:v>
                  </c:pt>
                  <c:pt idx="154">
                    <c:v>2010</c:v>
                  </c:pt>
                  <c:pt idx="155">
                    <c:v>2011</c:v>
                  </c:pt>
                  <c:pt idx="156">
                    <c:v>2012</c:v>
                  </c:pt>
                  <c:pt idx="157">
                    <c:v>2013</c:v>
                  </c:pt>
                  <c:pt idx="158">
                    <c:v>2014</c:v>
                  </c:pt>
                  <c:pt idx="159">
                    <c:v>2015</c:v>
                  </c:pt>
                  <c:pt idx="160">
                    <c:v>2016</c:v>
                  </c:pt>
                  <c:pt idx="161">
                    <c:v>1981</c:v>
                  </c:pt>
                  <c:pt idx="162">
                    <c:v>1982</c:v>
                  </c:pt>
                  <c:pt idx="163">
                    <c:v>1983</c:v>
                  </c:pt>
                  <c:pt idx="164">
                    <c:v>1984</c:v>
                  </c:pt>
                  <c:pt idx="165">
                    <c:v>1985</c:v>
                  </c:pt>
                  <c:pt idx="166">
                    <c:v>1988</c:v>
                  </c:pt>
                  <c:pt idx="167">
                    <c:v>1989</c:v>
                  </c:pt>
                  <c:pt idx="168">
                    <c:v>1990</c:v>
                  </c:pt>
                  <c:pt idx="169">
                    <c:v>1991</c:v>
                  </c:pt>
                  <c:pt idx="170">
                    <c:v>1992</c:v>
                  </c:pt>
                  <c:pt idx="171">
                    <c:v>1993</c:v>
                  </c:pt>
                  <c:pt idx="172">
                    <c:v>1994</c:v>
                  </c:pt>
                  <c:pt idx="173">
                    <c:v>1995</c:v>
                  </c:pt>
                  <c:pt idx="174">
                    <c:v>1996</c:v>
                  </c:pt>
                  <c:pt idx="175">
                    <c:v>1997</c:v>
                  </c:pt>
                  <c:pt idx="176">
                    <c:v>1998</c:v>
                  </c:pt>
                  <c:pt idx="177">
                    <c:v>1999</c:v>
                  </c:pt>
                  <c:pt idx="178">
                    <c:v>2000</c:v>
                  </c:pt>
                  <c:pt idx="179">
                    <c:v>2001</c:v>
                  </c:pt>
                  <c:pt idx="180">
                    <c:v>2002</c:v>
                  </c:pt>
                  <c:pt idx="181">
                    <c:v>2003</c:v>
                  </c:pt>
                  <c:pt idx="182">
                    <c:v>2004</c:v>
                  </c:pt>
                  <c:pt idx="183">
                    <c:v>2005</c:v>
                  </c:pt>
                  <c:pt idx="184">
                    <c:v>2006</c:v>
                  </c:pt>
                  <c:pt idx="185">
                    <c:v>2007</c:v>
                  </c:pt>
                  <c:pt idx="186">
                    <c:v>2008</c:v>
                  </c:pt>
                  <c:pt idx="187">
                    <c:v>2009</c:v>
                  </c:pt>
                  <c:pt idx="188">
                    <c:v>2010</c:v>
                  </c:pt>
                  <c:pt idx="189">
                    <c:v>2011</c:v>
                  </c:pt>
                  <c:pt idx="190">
                    <c:v>2012</c:v>
                  </c:pt>
                  <c:pt idx="191">
                    <c:v>2013</c:v>
                  </c:pt>
                  <c:pt idx="192">
                    <c:v>2014</c:v>
                  </c:pt>
                  <c:pt idx="193">
                    <c:v>2015</c:v>
                  </c:pt>
                  <c:pt idx="194">
                    <c:v>1981</c:v>
                  </c:pt>
                  <c:pt idx="195">
                    <c:v>1982</c:v>
                  </c:pt>
                  <c:pt idx="196">
                    <c:v>1984</c:v>
                  </c:pt>
                  <c:pt idx="197">
                    <c:v>1986</c:v>
                  </c:pt>
                  <c:pt idx="198">
                    <c:v>1988</c:v>
                  </c:pt>
                  <c:pt idx="199">
                    <c:v>1990</c:v>
                  </c:pt>
                  <c:pt idx="200">
                    <c:v>1991</c:v>
                  </c:pt>
                  <c:pt idx="201">
                    <c:v>1992</c:v>
                  </c:pt>
                  <c:pt idx="202">
                    <c:v>1993</c:v>
                  </c:pt>
                  <c:pt idx="203">
                    <c:v>1994</c:v>
                  </c:pt>
                  <c:pt idx="204">
                    <c:v>1995</c:v>
                  </c:pt>
                  <c:pt idx="205">
                    <c:v>1996</c:v>
                  </c:pt>
                  <c:pt idx="206">
                    <c:v>1997</c:v>
                  </c:pt>
                  <c:pt idx="207">
                    <c:v>1998</c:v>
                  </c:pt>
                  <c:pt idx="208">
                    <c:v>1999</c:v>
                  </c:pt>
                  <c:pt idx="209">
                    <c:v>2000</c:v>
                  </c:pt>
                  <c:pt idx="210">
                    <c:v>2001</c:v>
                  </c:pt>
                  <c:pt idx="211">
                    <c:v>2002</c:v>
                  </c:pt>
                  <c:pt idx="212">
                    <c:v>2003</c:v>
                  </c:pt>
                  <c:pt idx="213">
                    <c:v>2004</c:v>
                  </c:pt>
                  <c:pt idx="214">
                    <c:v>2005</c:v>
                  </c:pt>
                  <c:pt idx="215">
                    <c:v>2006</c:v>
                  </c:pt>
                  <c:pt idx="216">
                    <c:v>2007</c:v>
                  </c:pt>
                  <c:pt idx="217">
                    <c:v>2008</c:v>
                  </c:pt>
                  <c:pt idx="218">
                    <c:v>2009</c:v>
                  </c:pt>
                  <c:pt idx="219">
                    <c:v>2010</c:v>
                  </c:pt>
                  <c:pt idx="220">
                    <c:v>2011</c:v>
                  </c:pt>
                  <c:pt idx="221">
                    <c:v>2012</c:v>
                  </c:pt>
                  <c:pt idx="222">
                    <c:v>2013</c:v>
                  </c:pt>
                  <c:pt idx="223">
                    <c:v>2014</c:v>
                  </c:pt>
                  <c:pt idx="224">
                    <c:v>2015</c:v>
                  </c:pt>
                  <c:pt idx="225">
                    <c:v>2016</c:v>
                  </c:pt>
                  <c:pt idx="226">
                    <c:v>1986</c:v>
                  </c:pt>
                  <c:pt idx="227">
                    <c:v>1987</c:v>
                  </c:pt>
                  <c:pt idx="228">
                    <c:v>1988</c:v>
                  </c:pt>
                  <c:pt idx="229">
                    <c:v>1989</c:v>
                  </c:pt>
                  <c:pt idx="230">
                    <c:v>1990</c:v>
                  </c:pt>
                  <c:pt idx="231">
                    <c:v>1991</c:v>
                  </c:pt>
                  <c:pt idx="232">
                    <c:v>1992</c:v>
                  </c:pt>
                  <c:pt idx="233">
                    <c:v>1993</c:v>
                  </c:pt>
                  <c:pt idx="234">
                    <c:v>1994</c:v>
                  </c:pt>
                  <c:pt idx="235">
                    <c:v>1995</c:v>
                  </c:pt>
                  <c:pt idx="236">
                    <c:v>1996</c:v>
                  </c:pt>
                  <c:pt idx="237">
                    <c:v>1997</c:v>
                  </c:pt>
                  <c:pt idx="238">
                    <c:v>1998</c:v>
                  </c:pt>
                  <c:pt idx="239">
                    <c:v>1999</c:v>
                  </c:pt>
                  <c:pt idx="240">
                    <c:v>2000</c:v>
                  </c:pt>
                  <c:pt idx="241">
                    <c:v>2001</c:v>
                  </c:pt>
                  <c:pt idx="242">
                    <c:v>2002</c:v>
                  </c:pt>
                  <c:pt idx="243">
                    <c:v>2003</c:v>
                  </c:pt>
                  <c:pt idx="244">
                    <c:v>2004</c:v>
                  </c:pt>
                  <c:pt idx="245">
                    <c:v>2005</c:v>
                  </c:pt>
                  <c:pt idx="246">
                    <c:v>2006</c:v>
                  </c:pt>
                  <c:pt idx="247">
                    <c:v>2007</c:v>
                  </c:pt>
                  <c:pt idx="248">
                    <c:v>2008</c:v>
                  </c:pt>
                  <c:pt idx="249">
                    <c:v>2009</c:v>
                  </c:pt>
                  <c:pt idx="250">
                    <c:v>2010</c:v>
                  </c:pt>
                  <c:pt idx="251">
                    <c:v>2011</c:v>
                  </c:pt>
                  <c:pt idx="252">
                    <c:v>2012</c:v>
                  </c:pt>
                  <c:pt idx="253">
                    <c:v>2013</c:v>
                  </c:pt>
                  <c:pt idx="254">
                    <c:v>2014</c:v>
                  </c:pt>
                  <c:pt idx="255">
                    <c:v>2015</c:v>
                  </c:pt>
                  <c:pt idx="256">
                    <c:v>2016</c:v>
                  </c:pt>
                  <c:pt idx="257">
                    <c:v>1980</c:v>
                  </c:pt>
                  <c:pt idx="258">
                    <c:v>1981</c:v>
                  </c:pt>
                  <c:pt idx="259">
                    <c:v>1982</c:v>
                  </c:pt>
                  <c:pt idx="260">
                    <c:v>1983</c:v>
                  </c:pt>
                  <c:pt idx="261">
                    <c:v>1984</c:v>
                  </c:pt>
                  <c:pt idx="262">
                    <c:v>1985</c:v>
                  </c:pt>
                  <c:pt idx="263">
                    <c:v>1986</c:v>
                  </c:pt>
                  <c:pt idx="264">
                    <c:v>1987</c:v>
                  </c:pt>
                  <c:pt idx="265">
                    <c:v>1988</c:v>
                  </c:pt>
                  <c:pt idx="266">
                    <c:v>1989</c:v>
                  </c:pt>
                  <c:pt idx="267">
                    <c:v>1991</c:v>
                  </c:pt>
                  <c:pt idx="268">
                    <c:v>1992</c:v>
                  </c:pt>
                  <c:pt idx="269">
                    <c:v>1993</c:v>
                  </c:pt>
                  <c:pt idx="270">
                    <c:v>1994</c:v>
                  </c:pt>
                  <c:pt idx="271">
                    <c:v>1995</c:v>
                  </c:pt>
                  <c:pt idx="272">
                    <c:v>1996</c:v>
                  </c:pt>
                  <c:pt idx="273">
                    <c:v>1997</c:v>
                  </c:pt>
                  <c:pt idx="274">
                    <c:v>1998</c:v>
                  </c:pt>
                  <c:pt idx="275">
                    <c:v>1999</c:v>
                  </c:pt>
                  <c:pt idx="276">
                    <c:v>2000</c:v>
                  </c:pt>
                  <c:pt idx="277">
                    <c:v>2001</c:v>
                  </c:pt>
                  <c:pt idx="278">
                    <c:v>2002</c:v>
                  </c:pt>
                  <c:pt idx="279">
                    <c:v>2003</c:v>
                  </c:pt>
                  <c:pt idx="280">
                    <c:v>2004</c:v>
                  </c:pt>
                  <c:pt idx="281">
                    <c:v>2005</c:v>
                  </c:pt>
                  <c:pt idx="282">
                    <c:v>2006</c:v>
                  </c:pt>
                  <c:pt idx="283">
                    <c:v>2007</c:v>
                  </c:pt>
                  <c:pt idx="284">
                    <c:v>2008</c:v>
                  </c:pt>
                  <c:pt idx="285">
                    <c:v>2009</c:v>
                  </c:pt>
                  <c:pt idx="286">
                    <c:v>2010</c:v>
                  </c:pt>
                  <c:pt idx="287">
                    <c:v>2011</c:v>
                  </c:pt>
                  <c:pt idx="288">
                    <c:v>2012</c:v>
                  </c:pt>
                  <c:pt idx="289">
                    <c:v>2013</c:v>
                  </c:pt>
                  <c:pt idx="290">
                    <c:v>2014</c:v>
                  </c:pt>
                  <c:pt idx="291">
                    <c:v>2015</c:v>
                  </c:pt>
                  <c:pt idx="292">
                    <c:v>2016</c:v>
                  </c:pt>
                  <c:pt idx="293">
                    <c:v>1981</c:v>
                  </c:pt>
                  <c:pt idx="294">
                    <c:v>1985</c:v>
                  </c:pt>
                  <c:pt idx="295">
                    <c:v>1988</c:v>
                  </c:pt>
                  <c:pt idx="296">
                    <c:v>1990</c:v>
                  </c:pt>
                  <c:pt idx="297">
                    <c:v>1991</c:v>
                  </c:pt>
                  <c:pt idx="298">
                    <c:v>1992</c:v>
                  </c:pt>
                  <c:pt idx="299">
                    <c:v>1993</c:v>
                  </c:pt>
                  <c:pt idx="300">
                    <c:v>1994</c:v>
                  </c:pt>
                  <c:pt idx="301">
                    <c:v>1995</c:v>
                  </c:pt>
                  <c:pt idx="302">
                    <c:v>1996</c:v>
                  </c:pt>
                  <c:pt idx="303">
                    <c:v>1997</c:v>
                  </c:pt>
                  <c:pt idx="304">
                    <c:v>1998</c:v>
                  </c:pt>
                  <c:pt idx="305">
                    <c:v>1999</c:v>
                  </c:pt>
                  <c:pt idx="306">
                    <c:v>2000</c:v>
                  </c:pt>
                  <c:pt idx="307">
                    <c:v>2001</c:v>
                  </c:pt>
                  <c:pt idx="308">
                    <c:v>2002</c:v>
                  </c:pt>
                  <c:pt idx="309">
                    <c:v>2003</c:v>
                  </c:pt>
                  <c:pt idx="310">
                    <c:v>2004</c:v>
                  </c:pt>
                  <c:pt idx="311">
                    <c:v>2005</c:v>
                  </c:pt>
                  <c:pt idx="312">
                    <c:v>2006</c:v>
                  </c:pt>
                  <c:pt idx="313">
                    <c:v>2007</c:v>
                  </c:pt>
                  <c:pt idx="314">
                    <c:v>2008</c:v>
                  </c:pt>
                  <c:pt idx="315">
                    <c:v>2009</c:v>
                  </c:pt>
                  <c:pt idx="316">
                    <c:v>2010</c:v>
                  </c:pt>
                  <c:pt idx="317">
                    <c:v>2011</c:v>
                  </c:pt>
                  <c:pt idx="318">
                    <c:v>2012</c:v>
                  </c:pt>
                  <c:pt idx="319">
                    <c:v>2013</c:v>
                  </c:pt>
                  <c:pt idx="320">
                    <c:v>2014</c:v>
                  </c:pt>
                  <c:pt idx="321">
                    <c:v>2015</c:v>
                  </c:pt>
                  <c:pt idx="322">
                    <c:v>2016</c:v>
                  </c:pt>
                  <c:pt idx="323">
                    <c:v>1980</c:v>
                  </c:pt>
                  <c:pt idx="324">
                    <c:v>1981</c:v>
                  </c:pt>
                  <c:pt idx="325">
                    <c:v>1982</c:v>
                  </c:pt>
                  <c:pt idx="326">
                    <c:v>1983</c:v>
                  </c:pt>
                  <c:pt idx="327">
                    <c:v>1984</c:v>
                  </c:pt>
                  <c:pt idx="328">
                    <c:v>1985</c:v>
                  </c:pt>
                  <c:pt idx="329">
                    <c:v>1986</c:v>
                  </c:pt>
                  <c:pt idx="330">
                    <c:v>1987</c:v>
                  </c:pt>
                  <c:pt idx="331">
                    <c:v>1988</c:v>
                  </c:pt>
                  <c:pt idx="332">
                    <c:v>1989</c:v>
                  </c:pt>
                  <c:pt idx="333">
                    <c:v>1990</c:v>
                  </c:pt>
                  <c:pt idx="334">
                    <c:v>1991</c:v>
                  </c:pt>
                  <c:pt idx="335">
                    <c:v>1992</c:v>
                  </c:pt>
                  <c:pt idx="336">
                    <c:v>1993</c:v>
                  </c:pt>
                  <c:pt idx="337">
                    <c:v>1994</c:v>
                  </c:pt>
                  <c:pt idx="338">
                    <c:v>1995</c:v>
                  </c:pt>
                  <c:pt idx="339">
                    <c:v>1996</c:v>
                  </c:pt>
                  <c:pt idx="340">
                    <c:v>1997</c:v>
                  </c:pt>
                  <c:pt idx="341">
                    <c:v>1998</c:v>
                  </c:pt>
                  <c:pt idx="342">
                    <c:v>1999</c:v>
                  </c:pt>
                  <c:pt idx="343">
                    <c:v>2000</c:v>
                  </c:pt>
                  <c:pt idx="344">
                    <c:v>2001</c:v>
                  </c:pt>
                  <c:pt idx="345">
                    <c:v>2002</c:v>
                  </c:pt>
                  <c:pt idx="346">
                    <c:v>2003</c:v>
                  </c:pt>
                  <c:pt idx="347">
                    <c:v>2004</c:v>
                  </c:pt>
                  <c:pt idx="348">
                    <c:v>2005</c:v>
                  </c:pt>
                  <c:pt idx="349">
                    <c:v>2006</c:v>
                  </c:pt>
                  <c:pt idx="350">
                    <c:v>2007</c:v>
                  </c:pt>
                  <c:pt idx="351">
                    <c:v>2008</c:v>
                  </c:pt>
                  <c:pt idx="352">
                    <c:v>2009</c:v>
                  </c:pt>
                  <c:pt idx="353">
                    <c:v>2010</c:v>
                  </c:pt>
                  <c:pt idx="354">
                    <c:v>2011</c:v>
                  </c:pt>
                  <c:pt idx="355">
                    <c:v>2012</c:v>
                  </c:pt>
                  <c:pt idx="356">
                    <c:v>2013</c:v>
                  </c:pt>
                  <c:pt idx="357">
                    <c:v>2014</c:v>
                  </c:pt>
                  <c:pt idx="358">
                    <c:v>2015</c:v>
                  </c:pt>
                  <c:pt idx="359">
                    <c:v>2016</c:v>
                  </c:pt>
                  <c:pt idx="360">
                    <c:v>1991</c:v>
                  </c:pt>
                  <c:pt idx="361">
                    <c:v>1992</c:v>
                  </c:pt>
                  <c:pt idx="362">
                    <c:v>1993</c:v>
                  </c:pt>
                  <c:pt idx="363">
                    <c:v>1994</c:v>
                  </c:pt>
                  <c:pt idx="364">
                    <c:v>1995</c:v>
                  </c:pt>
                  <c:pt idx="365">
                    <c:v>1996</c:v>
                  </c:pt>
                  <c:pt idx="366">
                    <c:v>1997</c:v>
                  </c:pt>
                  <c:pt idx="367">
                    <c:v>1998</c:v>
                  </c:pt>
                  <c:pt idx="368">
                    <c:v>1999</c:v>
                  </c:pt>
                  <c:pt idx="369">
                    <c:v>2000</c:v>
                  </c:pt>
                  <c:pt idx="370">
                    <c:v>2001</c:v>
                  </c:pt>
                  <c:pt idx="371">
                    <c:v>2002</c:v>
                  </c:pt>
                  <c:pt idx="372">
                    <c:v>2003</c:v>
                  </c:pt>
                  <c:pt idx="373">
                    <c:v>2004</c:v>
                  </c:pt>
                  <c:pt idx="374">
                    <c:v>2005</c:v>
                  </c:pt>
                  <c:pt idx="375">
                    <c:v>2006</c:v>
                  </c:pt>
                  <c:pt idx="376">
                    <c:v>2007</c:v>
                  </c:pt>
                  <c:pt idx="377">
                    <c:v>2008</c:v>
                  </c:pt>
                  <c:pt idx="378">
                    <c:v>2009</c:v>
                  </c:pt>
                  <c:pt idx="379">
                    <c:v>2010</c:v>
                  </c:pt>
                  <c:pt idx="380">
                    <c:v>2011</c:v>
                  </c:pt>
                  <c:pt idx="381">
                    <c:v>2012</c:v>
                  </c:pt>
                  <c:pt idx="382">
                    <c:v>2013</c:v>
                  </c:pt>
                  <c:pt idx="383">
                    <c:v>2014</c:v>
                  </c:pt>
                  <c:pt idx="384">
                    <c:v>2015</c:v>
                  </c:pt>
                  <c:pt idx="385">
                    <c:v>2016</c:v>
                  </c:pt>
                </c:lvl>
                <c:lvl>
                  <c:pt idx="0">
                    <c:v>Action</c:v>
                  </c:pt>
                  <c:pt idx="37">
                    <c:v>Adventure</c:v>
                  </c:pt>
                  <c:pt idx="65">
                    <c:v>Fighting</c:v>
                  </c:pt>
                  <c:pt idx="94">
                    <c:v>Misc</c:v>
                  </c:pt>
                  <c:pt idx="125">
                    <c:v>Platform</c:v>
                  </c:pt>
                  <c:pt idx="161">
                    <c:v>Puzzle</c:v>
                  </c:pt>
                  <c:pt idx="194">
                    <c:v>Racing</c:v>
                  </c:pt>
                  <c:pt idx="226">
                    <c:v>Role-Playing</c:v>
                  </c:pt>
                  <c:pt idx="257">
                    <c:v>Shooter</c:v>
                  </c:pt>
                  <c:pt idx="293">
                    <c:v>Simulation</c:v>
                  </c:pt>
                  <c:pt idx="323">
                    <c:v>Sports</c:v>
                  </c:pt>
                  <c:pt idx="360">
                    <c:v>Strategy</c:v>
                  </c:pt>
                </c:lvl>
              </c:multiLvlStrCache>
            </c:multiLvlStrRef>
          </c:cat>
          <c:val>
            <c:numRef>
              <c:f>'Sales of Genre by Years'!$BY$2:$BY$400</c:f>
              <c:numCache>
                <c:formatCode>General</c:formatCode>
                <c:ptCount val="386"/>
                <c:pt idx="0">
                  <c:v>0</c:v>
                </c:pt>
                <c:pt idx="1">
                  <c:v>0.11999999999999998</c:v>
                </c:pt>
                <c:pt idx="2">
                  <c:v>0.05</c:v>
                </c:pt>
                <c:pt idx="3">
                  <c:v>0.02</c:v>
                </c:pt>
                <c:pt idx="4">
                  <c:v>0.03</c:v>
                </c:pt>
                <c:pt idx="5">
                  <c:v>0.06</c:v>
                </c:pt>
                <c:pt idx="6">
                  <c:v>0.25</c:v>
                </c:pt>
                <c:pt idx="7">
                  <c:v>0.01</c:v>
                </c:pt>
                <c:pt idx="8">
                  <c:v>0.01</c:v>
                </c:pt>
                <c:pt idx="9">
                  <c:v>0.05</c:v>
                </c:pt>
                <c:pt idx="10">
                  <c:v>0.14000000000000001</c:v>
                </c:pt>
                <c:pt idx="11">
                  <c:v>0.15</c:v>
                </c:pt>
                <c:pt idx="12">
                  <c:v>0.13</c:v>
                </c:pt>
                <c:pt idx="13">
                  <c:v>0.03</c:v>
                </c:pt>
                <c:pt idx="14">
                  <c:v>0.02</c:v>
                </c:pt>
                <c:pt idx="15">
                  <c:v>0.14000000000000001</c:v>
                </c:pt>
                <c:pt idx="16">
                  <c:v>1.4500000000000002</c:v>
                </c:pt>
                <c:pt idx="17">
                  <c:v>1.4300000000000004</c:v>
                </c:pt>
                <c:pt idx="18">
                  <c:v>1.8595219070000006</c:v>
                </c:pt>
                <c:pt idx="19">
                  <c:v>1.2400000000000004</c:v>
                </c:pt>
                <c:pt idx="20">
                  <c:v>1.6100000000000005</c:v>
                </c:pt>
                <c:pt idx="21">
                  <c:v>4.3795219069999938</c:v>
                </c:pt>
                <c:pt idx="22">
                  <c:v>6.7299999999999915</c:v>
                </c:pt>
                <c:pt idx="23">
                  <c:v>5.1699999999999893</c:v>
                </c:pt>
                <c:pt idx="24">
                  <c:v>16.220000000000013</c:v>
                </c:pt>
                <c:pt idx="25">
                  <c:v>7.7880876279999827</c:v>
                </c:pt>
                <c:pt idx="26">
                  <c:v>7.1580876279999854</c:v>
                </c:pt>
                <c:pt idx="27">
                  <c:v>15.516175255999979</c:v>
                </c:pt>
                <c:pt idx="28">
                  <c:v>18.648087628000077</c:v>
                </c:pt>
                <c:pt idx="29">
                  <c:v>16.848087628000066</c:v>
                </c:pt>
                <c:pt idx="30">
                  <c:v>12.958565720999966</c:v>
                </c:pt>
                <c:pt idx="31">
                  <c:v>13.815697162999967</c:v>
                </c:pt>
                <c:pt idx="32">
                  <c:v>15.528525768000002</c:v>
                </c:pt>
                <c:pt idx="33">
                  <c:v>16.072828604999994</c:v>
                </c:pt>
                <c:pt idx="34">
                  <c:v>13.844740976999981</c:v>
                </c:pt>
                <c:pt idx="35">
                  <c:v>8.5680476749999883</c:v>
                </c:pt>
                <c:pt idx="36">
                  <c:v>2.2261752559999985</c:v>
                </c:pt>
                <c:pt idx="37">
                  <c:v>0</c:v>
                </c:pt>
                <c:pt idx="38">
                  <c:v>0.08</c:v>
                </c:pt>
                <c:pt idx="39">
                  <c:v>0.04</c:v>
                </c:pt>
                <c:pt idx="40">
                  <c:v>0.28999999999999998</c:v>
                </c:pt>
                <c:pt idx="41">
                  <c:v>0</c:v>
                </c:pt>
                <c:pt idx="42">
                  <c:v>0</c:v>
                </c:pt>
                <c:pt idx="43">
                  <c:v>0.01</c:v>
                </c:pt>
                <c:pt idx="44">
                  <c:v>0.12</c:v>
                </c:pt>
                <c:pt idx="45">
                  <c:v>0.22000000000000006</c:v>
                </c:pt>
                <c:pt idx="46">
                  <c:v>0.48952190700000003</c:v>
                </c:pt>
                <c:pt idx="47">
                  <c:v>0.449521907</c:v>
                </c:pt>
                <c:pt idx="48">
                  <c:v>0.34808762799999998</c:v>
                </c:pt>
                <c:pt idx="49">
                  <c:v>0.57904381400000016</c:v>
                </c:pt>
                <c:pt idx="50">
                  <c:v>0.67952190700000015</c:v>
                </c:pt>
                <c:pt idx="51">
                  <c:v>0.16</c:v>
                </c:pt>
                <c:pt idx="52">
                  <c:v>0.31000000000000005</c:v>
                </c:pt>
                <c:pt idx="53">
                  <c:v>0.64000000000000012</c:v>
                </c:pt>
                <c:pt idx="54">
                  <c:v>1.0895219070000002</c:v>
                </c:pt>
                <c:pt idx="55">
                  <c:v>2.4380876279999972</c:v>
                </c:pt>
                <c:pt idx="56">
                  <c:v>2.2647409769999944</c:v>
                </c:pt>
                <c:pt idx="57">
                  <c:v>1.7280876280000008</c:v>
                </c:pt>
                <c:pt idx="58">
                  <c:v>1.4995219070000005</c:v>
                </c:pt>
                <c:pt idx="59">
                  <c:v>1.6090438140000003</c:v>
                </c:pt>
                <c:pt idx="60">
                  <c:v>0.68760953500000022</c:v>
                </c:pt>
                <c:pt idx="61">
                  <c:v>0.93856572100000035</c:v>
                </c:pt>
                <c:pt idx="62">
                  <c:v>1.1256971630000003</c:v>
                </c:pt>
                <c:pt idx="63">
                  <c:v>0.98856572100000029</c:v>
                </c:pt>
                <c:pt idx="64">
                  <c:v>0.24856572100000002</c:v>
                </c:pt>
                <c:pt idx="65">
                  <c:v>0.01</c:v>
                </c:pt>
                <c:pt idx="66">
                  <c:v>0</c:v>
                </c:pt>
                <c:pt idx="67">
                  <c:v>0.1</c:v>
                </c:pt>
                <c:pt idx="68">
                  <c:v>0</c:v>
                </c:pt>
                <c:pt idx="69">
                  <c:v>0.32</c:v>
                </c:pt>
                <c:pt idx="70">
                  <c:v>0.09</c:v>
                </c:pt>
                <c:pt idx="71">
                  <c:v>0.19999999999999998</c:v>
                </c:pt>
                <c:pt idx="72">
                  <c:v>0.55999999999999994</c:v>
                </c:pt>
                <c:pt idx="73">
                  <c:v>0.75000000000000022</c:v>
                </c:pt>
                <c:pt idx="74">
                  <c:v>0.52000000000000013</c:v>
                </c:pt>
                <c:pt idx="75">
                  <c:v>1.3690438140000003</c:v>
                </c:pt>
                <c:pt idx="76">
                  <c:v>0.46856572099999999</c:v>
                </c:pt>
                <c:pt idx="77">
                  <c:v>1.4576095349999998</c:v>
                </c:pt>
                <c:pt idx="78">
                  <c:v>1.279043814</c:v>
                </c:pt>
                <c:pt idx="79">
                  <c:v>1.5700000000000005</c:v>
                </c:pt>
                <c:pt idx="80">
                  <c:v>1.7400000000000007</c:v>
                </c:pt>
                <c:pt idx="81">
                  <c:v>1.3600000000000003</c:v>
                </c:pt>
                <c:pt idx="82">
                  <c:v>1.9090438140000006</c:v>
                </c:pt>
                <c:pt idx="83">
                  <c:v>2.8090438139999985</c:v>
                </c:pt>
                <c:pt idx="84">
                  <c:v>4.0999999999999979</c:v>
                </c:pt>
                <c:pt idx="85">
                  <c:v>3.8599999999999985</c:v>
                </c:pt>
                <c:pt idx="86">
                  <c:v>4.0199999999999978</c:v>
                </c:pt>
                <c:pt idx="87">
                  <c:v>1.7295219070000003</c:v>
                </c:pt>
                <c:pt idx="88">
                  <c:v>2.2095219069999987</c:v>
                </c:pt>
                <c:pt idx="89">
                  <c:v>1.0195219070000001</c:v>
                </c:pt>
                <c:pt idx="90">
                  <c:v>0.91904381400000024</c:v>
                </c:pt>
                <c:pt idx="91">
                  <c:v>1.4395219070000003</c:v>
                </c:pt>
                <c:pt idx="92">
                  <c:v>1.0595219070000002</c:v>
                </c:pt>
                <c:pt idx="93">
                  <c:v>0.509521907</c:v>
                </c:pt>
                <c:pt idx="94">
                  <c:v>0.02</c:v>
                </c:pt>
                <c:pt idx="95">
                  <c:v>0.01</c:v>
                </c:pt>
                <c:pt idx="96">
                  <c:v>0</c:v>
                </c:pt>
                <c:pt idx="97">
                  <c:v>0</c:v>
                </c:pt>
                <c:pt idx="98">
                  <c:v>0</c:v>
                </c:pt>
                <c:pt idx="99">
                  <c:v>0</c:v>
                </c:pt>
                <c:pt idx="100">
                  <c:v>0.12000000000000001</c:v>
                </c:pt>
                <c:pt idx="101">
                  <c:v>0</c:v>
                </c:pt>
                <c:pt idx="102">
                  <c:v>0.1</c:v>
                </c:pt>
                <c:pt idx="103">
                  <c:v>0.09</c:v>
                </c:pt>
                <c:pt idx="104">
                  <c:v>0.3600000000000001</c:v>
                </c:pt>
                <c:pt idx="105">
                  <c:v>0.19999999999999998</c:v>
                </c:pt>
                <c:pt idx="106">
                  <c:v>0.58000000000000007</c:v>
                </c:pt>
                <c:pt idx="107">
                  <c:v>0.68000000000000016</c:v>
                </c:pt>
                <c:pt idx="108">
                  <c:v>0.7300000000000002</c:v>
                </c:pt>
                <c:pt idx="109">
                  <c:v>0.92000000000000015</c:v>
                </c:pt>
                <c:pt idx="110">
                  <c:v>0.68000000000000016</c:v>
                </c:pt>
                <c:pt idx="111">
                  <c:v>2.04</c:v>
                </c:pt>
                <c:pt idx="112">
                  <c:v>2.189521907</c:v>
                </c:pt>
                <c:pt idx="113">
                  <c:v>6.0795219069999904</c:v>
                </c:pt>
                <c:pt idx="114">
                  <c:v>6.4861752559999974</c:v>
                </c:pt>
                <c:pt idx="115">
                  <c:v>12.552350512</c:v>
                </c:pt>
                <c:pt idx="116">
                  <c:v>11.660916232999986</c:v>
                </c:pt>
                <c:pt idx="117">
                  <c:v>9.7247409769999837</c:v>
                </c:pt>
                <c:pt idx="118">
                  <c:v>8.38617525599998</c:v>
                </c:pt>
                <c:pt idx="119">
                  <c:v>5.2761752559999788</c:v>
                </c:pt>
                <c:pt idx="120">
                  <c:v>1.8976095350000002</c:v>
                </c:pt>
                <c:pt idx="121">
                  <c:v>2.4956971629999987</c:v>
                </c:pt>
                <c:pt idx="122">
                  <c:v>3.2185657209999978</c:v>
                </c:pt>
                <c:pt idx="123">
                  <c:v>1.4361752560000001</c:v>
                </c:pt>
                <c:pt idx="124">
                  <c:v>0.22808762800000001</c:v>
                </c:pt>
                <c:pt idx="125">
                  <c:v>0.08</c:v>
                </c:pt>
                <c:pt idx="126">
                  <c:v>6.0000000000000005E-2</c:v>
                </c:pt>
                <c:pt idx="127">
                  <c:v>0.08</c:v>
                </c:pt>
                <c:pt idx="128">
                  <c:v>0</c:v>
                </c:pt>
                <c:pt idx="129">
                  <c:v>0.8</c:v>
                </c:pt>
                <c:pt idx="130">
                  <c:v>0.03</c:v>
                </c:pt>
                <c:pt idx="131">
                  <c:v>0.01</c:v>
                </c:pt>
                <c:pt idx="132">
                  <c:v>0.70000000000000007</c:v>
                </c:pt>
                <c:pt idx="133">
                  <c:v>0.47</c:v>
                </c:pt>
                <c:pt idx="134">
                  <c:v>0.57000000000000006</c:v>
                </c:pt>
                <c:pt idx="135">
                  <c:v>0.17</c:v>
                </c:pt>
                <c:pt idx="136">
                  <c:v>0.33999999999999997</c:v>
                </c:pt>
                <c:pt idx="137">
                  <c:v>0.65000000000000013</c:v>
                </c:pt>
                <c:pt idx="138">
                  <c:v>1.1300000000000001</c:v>
                </c:pt>
                <c:pt idx="139">
                  <c:v>0.5</c:v>
                </c:pt>
                <c:pt idx="140">
                  <c:v>0.83000000000000007</c:v>
                </c:pt>
                <c:pt idx="141">
                  <c:v>0.89000000000000012</c:v>
                </c:pt>
                <c:pt idx="142">
                  <c:v>1.3000000000000003</c:v>
                </c:pt>
                <c:pt idx="143">
                  <c:v>0.80000000000000027</c:v>
                </c:pt>
                <c:pt idx="144">
                  <c:v>0.98000000000000043</c:v>
                </c:pt>
                <c:pt idx="145">
                  <c:v>2.6095219069999973</c:v>
                </c:pt>
                <c:pt idx="146">
                  <c:v>2.3999999999999972</c:v>
                </c:pt>
                <c:pt idx="147">
                  <c:v>2.7899999999999952</c:v>
                </c:pt>
                <c:pt idx="148">
                  <c:v>2.8299999999999956</c:v>
                </c:pt>
                <c:pt idx="149">
                  <c:v>1.4890438140000004</c:v>
                </c:pt>
                <c:pt idx="150">
                  <c:v>5.239043813999996</c:v>
                </c:pt>
                <c:pt idx="151">
                  <c:v>3.7895219069999984</c:v>
                </c:pt>
                <c:pt idx="152">
                  <c:v>4.9590438139999966</c:v>
                </c:pt>
                <c:pt idx="153">
                  <c:v>4.3699999999999966</c:v>
                </c:pt>
                <c:pt idx="154">
                  <c:v>2.5899999999999976</c:v>
                </c:pt>
                <c:pt idx="155">
                  <c:v>2.7595219069999972</c:v>
                </c:pt>
                <c:pt idx="156">
                  <c:v>1.5200000000000002</c:v>
                </c:pt>
                <c:pt idx="157">
                  <c:v>2.3495219069999989</c:v>
                </c:pt>
                <c:pt idx="158">
                  <c:v>0.96000000000000008</c:v>
                </c:pt>
                <c:pt idx="159">
                  <c:v>0.54904381400000002</c:v>
                </c:pt>
                <c:pt idx="160">
                  <c:v>0.38904381399999999</c:v>
                </c:pt>
                <c:pt idx="161">
                  <c:v>0.03</c:v>
                </c:pt>
                <c:pt idx="162">
                  <c:v>0.11</c:v>
                </c:pt>
                <c:pt idx="163">
                  <c:v>0.01</c:v>
                </c:pt>
                <c:pt idx="164">
                  <c:v>0.04</c:v>
                </c:pt>
                <c:pt idx="165">
                  <c:v>0.03</c:v>
                </c:pt>
                <c:pt idx="166">
                  <c:v>0.11</c:v>
                </c:pt>
                <c:pt idx="167">
                  <c:v>0.83000000000000007</c:v>
                </c:pt>
                <c:pt idx="168">
                  <c:v>0.13</c:v>
                </c:pt>
                <c:pt idx="169">
                  <c:v>0.11</c:v>
                </c:pt>
                <c:pt idx="170">
                  <c:v>0.08</c:v>
                </c:pt>
                <c:pt idx="171">
                  <c:v>0.03</c:v>
                </c:pt>
                <c:pt idx="172">
                  <c:v>0</c:v>
                </c:pt>
                <c:pt idx="173">
                  <c:v>0.01</c:v>
                </c:pt>
                <c:pt idx="174">
                  <c:v>0.09</c:v>
                </c:pt>
                <c:pt idx="175">
                  <c:v>0.17</c:v>
                </c:pt>
                <c:pt idx="176">
                  <c:v>0.34000000000000008</c:v>
                </c:pt>
                <c:pt idx="177">
                  <c:v>6.0000000000000005E-2</c:v>
                </c:pt>
                <c:pt idx="178">
                  <c:v>0.18999999999999997</c:v>
                </c:pt>
                <c:pt idx="179">
                  <c:v>0.18000000000000002</c:v>
                </c:pt>
                <c:pt idx="180">
                  <c:v>0.34</c:v>
                </c:pt>
                <c:pt idx="181">
                  <c:v>7.0000000000000007E-2</c:v>
                </c:pt>
                <c:pt idx="182">
                  <c:v>0.56952190700000005</c:v>
                </c:pt>
                <c:pt idx="183">
                  <c:v>1.6390438139999999</c:v>
                </c:pt>
                <c:pt idx="184">
                  <c:v>1.0580876280000002</c:v>
                </c:pt>
                <c:pt idx="185">
                  <c:v>2.0576095349999988</c:v>
                </c:pt>
                <c:pt idx="186">
                  <c:v>1.3685657210000004</c:v>
                </c:pt>
                <c:pt idx="187">
                  <c:v>1.8080876280000002</c:v>
                </c:pt>
                <c:pt idx="188">
                  <c:v>0.94952190700000039</c:v>
                </c:pt>
                <c:pt idx="189">
                  <c:v>0.64808762800000008</c:v>
                </c:pt>
                <c:pt idx="190">
                  <c:v>0.149043814</c:v>
                </c:pt>
                <c:pt idx="191">
                  <c:v>0.11952190699999998</c:v>
                </c:pt>
                <c:pt idx="192">
                  <c:v>0.189043814</c:v>
                </c:pt>
                <c:pt idx="193">
                  <c:v>0.10904381399999999</c:v>
                </c:pt>
                <c:pt idx="194">
                  <c:v>0</c:v>
                </c:pt>
                <c:pt idx="195">
                  <c:v>0.01</c:v>
                </c:pt>
                <c:pt idx="196">
                  <c:v>7.0000000000000007E-2</c:v>
                </c:pt>
                <c:pt idx="197">
                  <c:v>0.05</c:v>
                </c:pt>
                <c:pt idx="198">
                  <c:v>0.1</c:v>
                </c:pt>
                <c:pt idx="199">
                  <c:v>0.47000000000000003</c:v>
                </c:pt>
                <c:pt idx="200">
                  <c:v>0.04</c:v>
                </c:pt>
                <c:pt idx="201">
                  <c:v>0.18</c:v>
                </c:pt>
                <c:pt idx="202">
                  <c:v>0</c:v>
                </c:pt>
                <c:pt idx="203">
                  <c:v>0.05</c:v>
                </c:pt>
                <c:pt idx="204">
                  <c:v>0.31000000000000005</c:v>
                </c:pt>
                <c:pt idx="205">
                  <c:v>0.84000000000000008</c:v>
                </c:pt>
                <c:pt idx="206">
                  <c:v>1.4900000000000007</c:v>
                </c:pt>
                <c:pt idx="207">
                  <c:v>1.3795219070000002</c:v>
                </c:pt>
                <c:pt idx="208">
                  <c:v>1.6790438140000004</c:v>
                </c:pt>
                <c:pt idx="209">
                  <c:v>1.3995219070000005</c:v>
                </c:pt>
                <c:pt idx="210">
                  <c:v>4.5895219069999937</c:v>
                </c:pt>
                <c:pt idx="211">
                  <c:v>2.5699999999999954</c:v>
                </c:pt>
                <c:pt idx="212">
                  <c:v>4.4699999999999935</c:v>
                </c:pt>
                <c:pt idx="213">
                  <c:v>11.23999999999999</c:v>
                </c:pt>
                <c:pt idx="214">
                  <c:v>5.4199999999999937</c:v>
                </c:pt>
                <c:pt idx="215">
                  <c:v>4.0099999999999953</c:v>
                </c:pt>
                <c:pt idx="216">
                  <c:v>6.6185657209999951</c:v>
                </c:pt>
                <c:pt idx="217">
                  <c:v>8.7590438139999929</c:v>
                </c:pt>
                <c:pt idx="218">
                  <c:v>5.46999999999999</c:v>
                </c:pt>
                <c:pt idx="219">
                  <c:v>5.1395219069999927</c:v>
                </c:pt>
                <c:pt idx="220">
                  <c:v>3.7890438139999931</c:v>
                </c:pt>
                <c:pt idx="221">
                  <c:v>2.2699999999999991</c:v>
                </c:pt>
                <c:pt idx="222">
                  <c:v>1.9500000000000004</c:v>
                </c:pt>
                <c:pt idx="223">
                  <c:v>1.6900000000000006</c:v>
                </c:pt>
                <c:pt idx="224">
                  <c:v>0.93</c:v>
                </c:pt>
                <c:pt idx="225">
                  <c:v>0.19000000000000006</c:v>
                </c:pt>
                <c:pt idx="226">
                  <c:v>1.51</c:v>
                </c:pt>
                <c:pt idx="227">
                  <c:v>0</c:v>
                </c:pt>
                <c:pt idx="228">
                  <c:v>0</c:v>
                </c:pt>
                <c:pt idx="229">
                  <c:v>0</c:v>
                </c:pt>
                <c:pt idx="230">
                  <c:v>0.02</c:v>
                </c:pt>
                <c:pt idx="231">
                  <c:v>0.12</c:v>
                </c:pt>
                <c:pt idx="232">
                  <c:v>0.03</c:v>
                </c:pt>
                <c:pt idx="233">
                  <c:v>0.02</c:v>
                </c:pt>
                <c:pt idx="234">
                  <c:v>0.04</c:v>
                </c:pt>
                <c:pt idx="235">
                  <c:v>0.17000000000000004</c:v>
                </c:pt>
                <c:pt idx="236">
                  <c:v>1.3900000000000003</c:v>
                </c:pt>
                <c:pt idx="237">
                  <c:v>1.5100000000000005</c:v>
                </c:pt>
                <c:pt idx="238">
                  <c:v>1.1600000000000004</c:v>
                </c:pt>
                <c:pt idx="239">
                  <c:v>1.9300000000000008</c:v>
                </c:pt>
                <c:pt idx="240">
                  <c:v>1.9885657210000001</c:v>
                </c:pt>
                <c:pt idx="241">
                  <c:v>0.91952190700000036</c:v>
                </c:pt>
                <c:pt idx="242">
                  <c:v>1.6800000000000006</c:v>
                </c:pt>
                <c:pt idx="243">
                  <c:v>1.1600000000000004</c:v>
                </c:pt>
                <c:pt idx="244">
                  <c:v>2.1799999999999988</c:v>
                </c:pt>
                <c:pt idx="245">
                  <c:v>2.069999999999999</c:v>
                </c:pt>
                <c:pt idx="246">
                  <c:v>5.598087627999992</c:v>
                </c:pt>
                <c:pt idx="247">
                  <c:v>3.4376095349999947</c:v>
                </c:pt>
                <c:pt idx="248">
                  <c:v>6.0247409769999898</c:v>
                </c:pt>
                <c:pt idx="249">
                  <c:v>3.5490438139999947</c:v>
                </c:pt>
                <c:pt idx="250">
                  <c:v>4.8376095349999932</c:v>
                </c:pt>
                <c:pt idx="251">
                  <c:v>5.2576095349999949</c:v>
                </c:pt>
                <c:pt idx="252">
                  <c:v>3.8766533489999975</c:v>
                </c:pt>
                <c:pt idx="253">
                  <c:v>3.6633066979999973</c:v>
                </c:pt>
                <c:pt idx="254">
                  <c:v>3.9742628839999954</c:v>
                </c:pt>
                <c:pt idx="255">
                  <c:v>4.0976095349999975</c:v>
                </c:pt>
                <c:pt idx="256">
                  <c:v>0.68760953500000022</c:v>
                </c:pt>
                <c:pt idx="257">
                  <c:v>0.08</c:v>
                </c:pt>
                <c:pt idx="258">
                  <c:v>0.09</c:v>
                </c:pt>
                <c:pt idx="259">
                  <c:v>0.05</c:v>
                </c:pt>
                <c:pt idx="260">
                  <c:v>0.01</c:v>
                </c:pt>
                <c:pt idx="261">
                  <c:v>0.5</c:v>
                </c:pt>
                <c:pt idx="262">
                  <c:v>0</c:v>
                </c:pt>
                <c:pt idx="263">
                  <c:v>0.02</c:v>
                </c:pt>
                <c:pt idx="264">
                  <c:v>0</c:v>
                </c:pt>
                <c:pt idx="265">
                  <c:v>0.01</c:v>
                </c:pt>
                <c:pt idx="266">
                  <c:v>0.04</c:v>
                </c:pt>
                <c:pt idx="267">
                  <c:v>0.05</c:v>
                </c:pt>
                <c:pt idx="268">
                  <c:v>0</c:v>
                </c:pt>
                <c:pt idx="269">
                  <c:v>7.0000000000000007E-2</c:v>
                </c:pt>
                <c:pt idx="270">
                  <c:v>0.35000000000000003</c:v>
                </c:pt>
                <c:pt idx="271">
                  <c:v>0.11999999999999998</c:v>
                </c:pt>
                <c:pt idx="272">
                  <c:v>0.37</c:v>
                </c:pt>
                <c:pt idx="273">
                  <c:v>0.4900000000000001</c:v>
                </c:pt>
                <c:pt idx="274">
                  <c:v>0.51952190700000001</c:v>
                </c:pt>
                <c:pt idx="275">
                  <c:v>0.44000000000000006</c:v>
                </c:pt>
                <c:pt idx="276">
                  <c:v>0.50952190700000011</c:v>
                </c:pt>
                <c:pt idx="277">
                  <c:v>1.6700000000000006</c:v>
                </c:pt>
                <c:pt idx="278">
                  <c:v>3.7799999999999954</c:v>
                </c:pt>
                <c:pt idx="279">
                  <c:v>2.2299999999999986</c:v>
                </c:pt>
                <c:pt idx="280">
                  <c:v>3.1899999999999951</c:v>
                </c:pt>
                <c:pt idx="281">
                  <c:v>3.2199999999999953</c:v>
                </c:pt>
                <c:pt idx="282">
                  <c:v>4.6099999999999968</c:v>
                </c:pt>
                <c:pt idx="283">
                  <c:v>8.5985657209999911</c:v>
                </c:pt>
                <c:pt idx="284">
                  <c:v>7.4999999999999947</c:v>
                </c:pt>
                <c:pt idx="285">
                  <c:v>8.5599999999999863</c:v>
                </c:pt>
                <c:pt idx="286">
                  <c:v>8.3199999999999914</c:v>
                </c:pt>
                <c:pt idx="287">
                  <c:v>11.668565720999997</c:v>
                </c:pt>
                <c:pt idx="288">
                  <c:v>8.8695219069999958</c:v>
                </c:pt>
                <c:pt idx="289">
                  <c:v>7.1499999999999941</c:v>
                </c:pt>
                <c:pt idx="290">
                  <c:v>8.3799999999999972</c:v>
                </c:pt>
                <c:pt idx="291">
                  <c:v>8.4099999999999948</c:v>
                </c:pt>
                <c:pt idx="292">
                  <c:v>2.4199999999999977</c:v>
                </c:pt>
                <c:pt idx="293">
                  <c:v>0</c:v>
                </c:pt>
                <c:pt idx="294">
                  <c:v>0.01</c:v>
                </c:pt>
                <c:pt idx="295">
                  <c:v>0.01</c:v>
                </c:pt>
                <c:pt idx="296">
                  <c:v>0.02</c:v>
                </c:pt>
                <c:pt idx="297">
                  <c:v>0.04</c:v>
                </c:pt>
                <c:pt idx="298">
                  <c:v>0.1</c:v>
                </c:pt>
                <c:pt idx="299">
                  <c:v>0</c:v>
                </c:pt>
                <c:pt idx="300">
                  <c:v>0.05</c:v>
                </c:pt>
                <c:pt idx="301">
                  <c:v>0.19952190700000003</c:v>
                </c:pt>
                <c:pt idx="302">
                  <c:v>0.48000000000000009</c:v>
                </c:pt>
                <c:pt idx="303">
                  <c:v>0.54000000000000015</c:v>
                </c:pt>
                <c:pt idx="304">
                  <c:v>0.19</c:v>
                </c:pt>
                <c:pt idx="305">
                  <c:v>0.64952190700000001</c:v>
                </c:pt>
                <c:pt idx="306">
                  <c:v>0.22000000000000003</c:v>
                </c:pt>
                <c:pt idx="307">
                  <c:v>1.1200000000000001</c:v>
                </c:pt>
                <c:pt idx="308">
                  <c:v>0.53000000000000014</c:v>
                </c:pt>
                <c:pt idx="309">
                  <c:v>1.2200000000000004</c:v>
                </c:pt>
                <c:pt idx="310">
                  <c:v>1.0295219070000001</c:v>
                </c:pt>
                <c:pt idx="311">
                  <c:v>4.5895219069999982</c:v>
                </c:pt>
                <c:pt idx="312">
                  <c:v>2.5095219069999986</c:v>
                </c:pt>
                <c:pt idx="313">
                  <c:v>4.8671314419999936</c:v>
                </c:pt>
                <c:pt idx="314">
                  <c:v>4.384262883999992</c:v>
                </c:pt>
                <c:pt idx="315">
                  <c:v>3.8023505119999901</c:v>
                </c:pt>
                <c:pt idx="316">
                  <c:v>2.4176095349999973</c:v>
                </c:pt>
                <c:pt idx="317">
                  <c:v>1.5185657210000003</c:v>
                </c:pt>
                <c:pt idx="318">
                  <c:v>0.89904381400000022</c:v>
                </c:pt>
                <c:pt idx="319">
                  <c:v>0.80856572100000024</c:v>
                </c:pt>
                <c:pt idx="320">
                  <c:v>0.60904381400000007</c:v>
                </c:pt>
                <c:pt idx="321">
                  <c:v>0.47904381400000001</c:v>
                </c:pt>
                <c:pt idx="322">
                  <c:v>4.9521906999999997E-2</c:v>
                </c:pt>
                <c:pt idx="323">
                  <c:v>0.01</c:v>
                </c:pt>
                <c:pt idx="324">
                  <c:v>0</c:v>
                </c:pt>
                <c:pt idx="325">
                  <c:v>0.02</c:v>
                </c:pt>
                <c:pt idx="326">
                  <c:v>0.02</c:v>
                </c:pt>
                <c:pt idx="327">
                  <c:v>0.06</c:v>
                </c:pt>
                <c:pt idx="328">
                  <c:v>0.02</c:v>
                </c:pt>
                <c:pt idx="329">
                  <c:v>7.0000000000000007E-2</c:v>
                </c:pt>
                <c:pt idx="330">
                  <c:v>0</c:v>
                </c:pt>
                <c:pt idx="331">
                  <c:v>0.05</c:v>
                </c:pt>
                <c:pt idx="332">
                  <c:v>0.11</c:v>
                </c:pt>
                <c:pt idx="333">
                  <c:v>0.05</c:v>
                </c:pt>
                <c:pt idx="334">
                  <c:v>0.02</c:v>
                </c:pt>
                <c:pt idx="335">
                  <c:v>0.05</c:v>
                </c:pt>
                <c:pt idx="336">
                  <c:v>0</c:v>
                </c:pt>
                <c:pt idx="337">
                  <c:v>0.13</c:v>
                </c:pt>
                <c:pt idx="338">
                  <c:v>0.28000000000000003</c:v>
                </c:pt>
                <c:pt idx="339">
                  <c:v>0.78000000000000036</c:v>
                </c:pt>
                <c:pt idx="340">
                  <c:v>1.4300000000000008</c:v>
                </c:pt>
                <c:pt idx="341">
                  <c:v>1.7800000000000009</c:v>
                </c:pt>
                <c:pt idx="342">
                  <c:v>1.5076095350000001</c:v>
                </c:pt>
                <c:pt idx="343">
                  <c:v>2.508565720999997</c:v>
                </c:pt>
                <c:pt idx="344">
                  <c:v>4.6299999999999901</c:v>
                </c:pt>
                <c:pt idx="345">
                  <c:v>6.2099999999999866</c:v>
                </c:pt>
                <c:pt idx="346">
                  <c:v>4.5499999999999936</c:v>
                </c:pt>
                <c:pt idx="347">
                  <c:v>5.839521906999992</c:v>
                </c:pt>
                <c:pt idx="348">
                  <c:v>5.8299999999999885</c:v>
                </c:pt>
                <c:pt idx="349">
                  <c:v>14.379043813999981</c:v>
                </c:pt>
                <c:pt idx="350">
                  <c:v>14.547131441999989</c:v>
                </c:pt>
                <c:pt idx="351">
                  <c:v>14.325219069999985</c:v>
                </c:pt>
                <c:pt idx="352">
                  <c:v>15.189521906999978</c:v>
                </c:pt>
                <c:pt idx="353">
                  <c:v>10.519521906999973</c:v>
                </c:pt>
                <c:pt idx="354">
                  <c:v>6.9866533489999867</c:v>
                </c:pt>
                <c:pt idx="355">
                  <c:v>3.1295219069999973</c:v>
                </c:pt>
                <c:pt idx="356">
                  <c:v>5.0995219069999989</c:v>
                </c:pt>
                <c:pt idx="357">
                  <c:v>6.6190438139999994</c:v>
                </c:pt>
                <c:pt idx="358">
                  <c:v>5.6695219069999938</c:v>
                </c:pt>
                <c:pt idx="359">
                  <c:v>1.9200000000000004</c:v>
                </c:pt>
                <c:pt idx="360">
                  <c:v>0</c:v>
                </c:pt>
                <c:pt idx="361">
                  <c:v>0.01</c:v>
                </c:pt>
                <c:pt idx="362">
                  <c:v>0</c:v>
                </c:pt>
                <c:pt idx="363">
                  <c:v>0.13</c:v>
                </c:pt>
                <c:pt idx="364">
                  <c:v>0.30000000000000004</c:v>
                </c:pt>
                <c:pt idx="365">
                  <c:v>0.23000000000000004</c:v>
                </c:pt>
                <c:pt idx="366">
                  <c:v>0.24000000000000002</c:v>
                </c:pt>
                <c:pt idx="367">
                  <c:v>0.3600000000000001</c:v>
                </c:pt>
                <c:pt idx="368">
                  <c:v>0.74000000000000021</c:v>
                </c:pt>
                <c:pt idx="369">
                  <c:v>0.52</c:v>
                </c:pt>
                <c:pt idx="370">
                  <c:v>0.28000000000000003</c:v>
                </c:pt>
                <c:pt idx="371">
                  <c:v>0.16000000000000003</c:v>
                </c:pt>
                <c:pt idx="372">
                  <c:v>0.41000000000000009</c:v>
                </c:pt>
                <c:pt idx="373">
                  <c:v>0.47000000000000008</c:v>
                </c:pt>
                <c:pt idx="374">
                  <c:v>0.37000000000000011</c:v>
                </c:pt>
                <c:pt idx="375">
                  <c:v>0.57000000000000017</c:v>
                </c:pt>
                <c:pt idx="376">
                  <c:v>0.97856572100000039</c:v>
                </c:pt>
                <c:pt idx="377">
                  <c:v>0.9500000000000004</c:v>
                </c:pt>
                <c:pt idx="378">
                  <c:v>1.1895219070000003</c:v>
                </c:pt>
                <c:pt idx="379">
                  <c:v>1.5595219070000004</c:v>
                </c:pt>
                <c:pt idx="380">
                  <c:v>0.95904381400000027</c:v>
                </c:pt>
                <c:pt idx="381">
                  <c:v>0.29000000000000004</c:v>
                </c:pt>
                <c:pt idx="382">
                  <c:v>0.73904381400000019</c:v>
                </c:pt>
                <c:pt idx="383">
                  <c:v>0.18856572100000002</c:v>
                </c:pt>
                <c:pt idx="384">
                  <c:v>0.26856572099999998</c:v>
                </c:pt>
                <c:pt idx="385">
                  <c:v>8.9521906999999998E-2</c:v>
                </c:pt>
              </c:numCache>
            </c:numRef>
          </c:val>
          <c:extLst>
            <c:ext xmlns:c16="http://schemas.microsoft.com/office/drawing/2014/chart" uri="{C3380CC4-5D6E-409C-BE32-E72D297353CC}">
              <c16:uniqueId val="{00000003-2849-4857-B194-8E4E452F539C}"/>
            </c:ext>
          </c:extLst>
        </c:ser>
        <c:dLbls>
          <c:showLegendKey val="0"/>
          <c:showVal val="0"/>
          <c:showCatName val="0"/>
          <c:showSerName val="0"/>
          <c:showPercent val="0"/>
          <c:showBubbleSize val="0"/>
        </c:dLbls>
        <c:gapWidth val="75"/>
        <c:overlap val="100"/>
        <c:axId val="1868198368"/>
        <c:axId val="1868202944"/>
      </c:barChart>
      <c:catAx>
        <c:axId val="18681983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868202944"/>
        <c:crosses val="autoZero"/>
        <c:auto val="1"/>
        <c:lblAlgn val="ctr"/>
        <c:lblOffset val="100"/>
        <c:noMultiLvlLbl val="0"/>
      </c:catAx>
      <c:valAx>
        <c:axId val="1868202944"/>
        <c:scaling>
          <c:orientation val="minMax"/>
          <c:max val="150"/>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86819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formatted.xlsx]Sales Over the yeras!PivotTable2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TREND 1</a:t>
            </a:r>
          </a:p>
          <a:p>
            <a:pPr>
              <a:defRPr/>
            </a:pPr>
            <a:r>
              <a:rPr lang="en-US" sz="1800" b="1" i="0" baseline="0">
                <a:effectLst>
                  <a:outerShdw blurRad="50800" dist="38100" dir="5400000" algn="t" rotWithShape="0">
                    <a:srgbClr val="000000">
                      <a:alpha val="40000"/>
                    </a:srgbClr>
                  </a:outerShdw>
                </a:effectLst>
              </a:rPr>
              <a:t>1980 – 1995</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Over the yeras'!$AC$2</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yeras'!$AB$3:$AB$19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'Sales Over the yeras'!$AC$3:$AC$19</c:f>
              <c:numCache>
                <c:formatCode>General</c:formatCode>
                <c:ptCount val="16"/>
                <c:pt idx="0">
                  <c:v>10.59</c:v>
                </c:pt>
                <c:pt idx="1">
                  <c:v>33.4</c:v>
                </c:pt>
                <c:pt idx="2">
                  <c:v>26.920000000000005</c:v>
                </c:pt>
                <c:pt idx="3">
                  <c:v>7.76</c:v>
                </c:pt>
                <c:pt idx="4">
                  <c:v>33.279999999999994</c:v>
                </c:pt>
                <c:pt idx="5">
                  <c:v>33.729999999999997</c:v>
                </c:pt>
                <c:pt idx="6">
                  <c:v>12.499999999999998</c:v>
                </c:pt>
                <c:pt idx="7">
                  <c:v>8.4600000000000009</c:v>
                </c:pt>
                <c:pt idx="8">
                  <c:v>23.869999999999997</c:v>
                </c:pt>
                <c:pt idx="9">
                  <c:v>45.15</c:v>
                </c:pt>
                <c:pt idx="10">
                  <c:v>25.46</c:v>
                </c:pt>
                <c:pt idx="11">
                  <c:v>12.76</c:v>
                </c:pt>
                <c:pt idx="12">
                  <c:v>33.870000000000005</c:v>
                </c:pt>
                <c:pt idx="13">
                  <c:v>15.12</c:v>
                </c:pt>
                <c:pt idx="14">
                  <c:v>28.15</c:v>
                </c:pt>
                <c:pt idx="15">
                  <c:v>24.82</c:v>
                </c:pt>
              </c:numCache>
            </c:numRef>
          </c:val>
          <c:extLst>
            <c:ext xmlns:c16="http://schemas.microsoft.com/office/drawing/2014/chart" uri="{C3380CC4-5D6E-409C-BE32-E72D297353CC}">
              <c16:uniqueId val="{00000000-7836-4001-99E6-E20F81531E89}"/>
            </c:ext>
          </c:extLst>
        </c:ser>
        <c:ser>
          <c:idx val="1"/>
          <c:order val="1"/>
          <c:tx>
            <c:strRef>
              <c:f>'Sales Over the yeras'!$AD$2</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yeras'!$AB$3:$AB$19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'Sales Over the yeras'!$AD$3:$AD$19</c:f>
              <c:numCache>
                <c:formatCode>General</c:formatCode>
                <c:ptCount val="16"/>
                <c:pt idx="0">
                  <c:v>0.67000000000000015</c:v>
                </c:pt>
                <c:pt idx="1">
                  <c:v>1.9600000000000013</c:v>
                </c:pt>
                <c:pt idx="2">
                  <c:v>1.650000000000001</c:v>
                </c:pt>
                <c:pt idx="3">
                  <c:v>0.80000000000000016</c:v>
                </c:pt>
                <c:pt idx="4">
                  <c:v>2.1</c:v>
                </c:pt>
                <c:pt idx="5">
                  <c:v>4.7399999999999993</c:v>
                </c:pt>
                <c:pt idx="6">
                  <c:v>2.8400000000000007</c:v>
                </c:pt>
                <c:pt idx="7">
                  <c:v>1.4100000000000001</c:v>
                </c:pt>
                <c:pt idx="8">
                  <c:v>6.5900000000000007</c:v>
                </c:pt>
                <c:pt idx="9">
                  <c:v>8.44</c:v>
                </c:pt>
                <c:pt idx="10">
                  <c:v>7.6299999999999981</c:v>
                </c:pt>
                <c:pt idx="11">
                  <c:v>3.95</c:v>
                </c:pt>
                <c:pt idx="12">
                  <c:v>11.710000000000004</c:v>
                </c:pt>
                <c:pt idx="13">
                  <c:v>4.6499999999999995</c:v>
                </c:pt>
                <c:pt idx="14">
                  <c:v>14.879999999999997</c:v>
                </c:pt>
                <c:pt idx="15">
                  <c:v>14.9</c:v>
                </c:pt>
              </c:numCache>
            </c:numRef>
          </c:val>
          <c:extLst>
            <c:ext xmlns:c16="http://schemas.microsoft.com/office/drawing/2014/chart" uri="{C3380CC4-5D6E-409C-BE32-E72D297353CC}">
              <c16:uniqueId val="{00000001-7836-4001-99E6-E20F81531E89}"/>
            </c:ext>
          </c:extLst>
        </c:ser>
        <c:ser>
          <c:idx val="2"/>
          <c:order val="2"/>
          <c:tx>
            <c:strRef>
              <c:f>'Sales Over the yeras'!$AE$2</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yeras'!$AB$3:$AB$19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'Sales Over the yeras'!$AE$3:$AE$19</c:f>
              <c:numCache>
                <c:formatCode>General</c:formatCode>
                <c:ptCount val="16"/>
                <c:pt idx="0">
                  <c:v>0</c:v>
                </c:pt>
                <c:pt idx="1">
                  <c:v>0</c:v>
                </c:pt>
                <c:pt idx="2">
                  <c:v>0</c:v>
                </c:pt>
                <c:pt idx="3">
                  <c:v>8.1</c:v>
                </c:pt>
                <c:pt idx="4">
                  <c:v>14.27</c:v>
                </c:pt>
                <c:pt idx="5">
                  <c:v>14.56</c:v>
                </c:pt>
                <c:pt idx="6">
                  <c:v>19.809999999999999</c:v>
                </c:pt>
                <c:pt idx="7">
                  <c:v>11.63</c:v>
                </c:pt>
                <c:pt idx="8">
                  <c:v>15.759999999999998</c:v>
                </c:pt>
                <c:pt idx="9">
                  <c:v>18.359999999999996</c:v>
                </c:pt>
                <c:pt idx="10">
                  <c:v>14.880000000000003</c:v>
                </c:pt>
                <c:pt idx="11">
                  <c:v>14.780000000000003</c:v>
                </c:pt>
                <c:pt idx="12">
                  <c:v>28.91</c:v>
                </c:pt>
                <c:pt idx="13">
                  <c:v>25.33</c:v>
                </c:pt>
                <c:pt idx="14">
                  <c:v>33.99</c:v>
                </c:pt>
                <c:pt idx="15">
                  <c:v>45.75</c:v>
                </c:pt>
              </c:numCache>
            </c:numRef>
          </c:val>
          <c:extLst>
            <c:ext xmlns:c16="http://schemas.microsoft.com/office/drawing/2014/chart" uri="{C3380CC4-5D6E-409C-BE32-E72D297353CC}">
              <c16:uniqueId val="{00000002-7836-4001-99E6-E20F81531E89}"/>
            </c:ext>
          </c:extLst>
        </c:ser>
        <c:ser>
          <c:idx val="3"/>
          <c:order val="3"/>
          <c:tx>
            <c:strRef>
              <c:f>'Sales Over the yeras'!$AF$2</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yeras'!$AB$3:$AB$19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'Sales Over the yeras'!$AF$3:$AF$19</c:f>
              <c:numCache>
                <c:formatCode>General</c:formatCode>
                <c:ptCount val="16"/>
                <c:pt idx="0">
                  <c:v>0.12</c:v>
                </c:pt>
                <c:pt idx="1">
                  <c:v>0.32000000000000006</c:v>
                </c:pt>
                <c:pt idx="2">
                  <c:v>0.31000000000000011</c:v>
                </c:pt>
                <c:pt idx="3">
                  <c:v>0.13999999999999999</c:v>
                </c:pt>
                <c:pt idx="4">
                  <c:v>0.70000000000000018</c:v>
                </c:pt>
                <c:pt idx="5">
                  <c:v>0.92000000000000015</c:v>
                </c:pt>
                <c:pt idx="6">
                  <c:v>1.9300000000000002</c:v>
                </c:pt>
                <c:pt idx="7">
                  <c:v>0.20000000000000004</c:v>
                </c:pt>
                <c:pt idx="8">
                  <c:v>0.9900000000000001</c:v>
                </c:pt>
                <c:pt idx="9">
                  <c:v>1.5000000000000002</c:v>
                </c:pt>
                <c:pt idx="10">
                  <c:v>1.4000000000000004</c:v>
                </c:pt>
                <c:pt idx="11">
                  <c:v>0.7400000000000001</c:v>
                </c:pt>
                <c:pt idx="12">
                  <c:v>1.6500000000000006</c:v>
                </c:pt>
                <c:pt idx="13">
                  <c:v>0.89000000000000012</c:v>
                </c:pt>
                <c:pt idx="14">
                  <c:v>2.2000000000000006</c:v>
                </c:pt>
                <c:pt idx="15">
                  <c:v>2.6895219069999992</c:v>
                </c:pt>
              </c:numCache>
            </c:numRef>
          </c:val>
          <c:extLst>
            <c:ext xmlns:c16="http://schemas.microsoft.com/office/drawing/2014/chart" uri="{C3380CC4-5D6E-409C-BE32-E72D297353CC}">
              <c16:uniqueId val="{00000003-7836-4001-99E6-E20F81531E89}"/>
            </c:ext>
          </c:extLst>
        </c:ser>
        <c:dLbls>
          <c:showLegendKey val="0"/>
          <c:showVal val="0"/>
          <c:showCatName val="0"/>
          <c:showSerName val="0"/>
          <c:showPercent val="0"/>
          <c:showBubbleSize val="0"/>
        </c:dLbls>
        <c:gapWidth val="75"/>
        <c:overlap val="-25"/>
        <c:axId val="1279555232"/>
        <c:axId val="1279583520"/>
      </c:barChart>
      <c:lineChart>
        <c:grouping val="standard"/>
        <c:varyColors val="0"/>
        <c:ser>
          <c:idx val="4"/>
          <c:order val="4"/>
          <c:tx>
            <c:strRef>
              <c:f>'Sales Over the yeras'!$AG$2</c:f>
              <c:strCache>
                <c:ptCount val="1"/>
                <c:pt idx="0">
                  <c:v>Sum of Global_Sales</c:v>
                </c:pt>
              </c:strCache>
            </c:strRef>
          </c:tx>
          <c:spPr>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cat>
            <c:strRef>
              <c:f>'Sales Over the yeras'!$AB$3:$AB$19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'Sales Over the yeras'!$AG$3:$AG$19</c:f>
              <c:numCache>
                <c:formatCode>General</c:formatCode>
                <c:ptCount val="16"/>
                <c:pt idx="0">
                  <c:v>11.38</c:v>
                </c:pt>
                <c:pt idx="1">
                  <c:v>35.770000000000003</c:v>
                </c:pt>
                <c:pt idx="2">
                  <c:v>28.860000000000007</c:v>
                </c:pt>
                <c:pt idx="3">
                  <c:v>16.79</c:v>
                </c:pt>
                <c:pt idx="4">
                  <c:v>50.360000000000014</c:v>
                </c:pt>
                <c:pt idx="5">
                  <c:v>53.940000000000005</c:v>
                </c:pt>
                <c:pt idx="6">
                  <c:v>37.07</c:v>
                </c:pt>
                <c:pt idx="7">
                  <c:v>21.74</c:v>
                </c:pt>
                <c:pt idx="8">
                  <c:v>47.22</c:v>
                </c:pt>
                <c:pt idx="9">
                  <c:v>73.450000000000017</c:v>
                </c:pt>
                <c:pt idx="10">
                  <c:v>49.389999999999993</c:v>
                </c:pt>
                <c:pt idx="11">
                  <c:v>32.229999999999997</c:v>
                </c:pt>
                <c:pt idx="12">
                  <c:v>76.159999999999982</c:v>
                </c:pt>
                <c:pt idx="13">
                  <c:v>45.980000000000011</c:v>
                </c:pt>
                <c:pt idx="14">
                  <c:v>79.17000000000003</c:v>
                </c:pt>
                <c:pt idx="15">
                  <c:v>88.110000000000014</c:v>
                </c:pt>
              </c:numCache>
            </c:numRef>
          </c:val>
          <c:smooth val="0"/>
          <c:extLst>
            <c:ext xmlns:c16="http://schemas.microsoft.com/office/drawing/2014/chart" uri="{C3380CC4-5D6E-409C-BE32-E72D297353CC}">
              <c16:uniqueId val="{00000004-7836-4001-99E6-E20F81531E89}"/>
            </c:ext>
          </c:extLst>
        </c:ser>
        <c:dLbls>
          <c:showLegendKey val="0"/>
          <c:showVal val="0"/>
          <c:showCatName val="0"/>
          <c:showSerName val="0"/>
          <c:showPercent val="0"/>
          <c:showBubbleSize val="0"/>
        </c:dLbls>
        <c:marker val="1"/>
        <c:smooth val="0"/>
        <c:axId val="1279555232"/>
        <c:axId val="1279583520"/>
      </c:lineChart>
      <c:catAx>
        <c:axId val="12795552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279583520"/>
        <c:crosses val="autoZero"/>
        <c:auto val="1"/>
        <c:lblAlgn val="ctr"/>
        <c:lblOffset val="100"/>
        <c:noMultiLvlLbl val="0"/>
      </c:catAx>
      <c:valAx>
        <c:axId val="1279583520"/>
        <c:scaling>
          <c:orientation val="minMax"/>
          <c:max val="1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1279555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formatted.xlsx]Sales Over the yeras!PivotTable3</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TREND 2</a:t>
            </a:r>
            <a:endParaRPr lang="en-N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95000"/>
                  </a:sysClr>
                </a:solidFill>
              </a:defRPr>
            </a:pPr>
            <a:r>
              <a:rPr lang="en-US" sz="1800" b="1" i="0" baseline="0">
                <a:effectLst>
                  <a:outerShdw blurRad="50800" dist="38100" dir="5400000" algn="t" rotWithShape="0">
                    <a:srgbClr val="000000">
                      <a:alpha val="40000"/>
                    </a:srgbClr>
                  </a:outerShdw>
                </a:effectLst>
              </a:rPr>
              <a:t>1995 -2008</a:t>
            </a:r>
            <a:endParaRPr lang="en-NL">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Over the yeras'!$AR$2</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yeras'!$AQ$3:$AQ$17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'Sales Over the yeras'!$AR$3:$AR$17</c:f>
              <c:numCache>
                <c:formatCode>General</c:formatCode>
                <c:ptCount val="14"/>
                <c:pt idx="0">
                  <c:v>24.820000000000004</c:v>
                </c:pt>
                <c:pt idx="1">
                  <c:v>86.759999999999962</c:v>
                </c:pt>
                <c:pt idx="2">
                  <c:v>94.750000000000043</c:v>
                </c:pt>
                <c:pt idx="3">
                  <c:v>128.35999999999999</c:v>
                </c:pt>
                <c:pt idx="4">
                  <c:v>126.06</c:v>
                </c:pt>
                <c:pt idx="5">
                  <c:v>94.490000000000038</c:v>
                </c:pt>
                <c:pt idx="6">
                  <c:v>173.98000000000042</c:v>
                </c:pt>
                <c:pt idx="7">
                  <c:v>216.1900000000004</c:v>
                </c:pt>
                <c:pt idx="8">
                  <c:v>193.59000000000049</c:v>
                </c:pt>
                <c:pt idx="9">
                  <c:v>222.59000000000034</c:v>
                </c:pt>
                <c:pt idx="10">
                  <c:v>242.6100000000005</c:v>
                </c:pt>
                <c:pt idx="11">
                  <c:v>263.12000000000035</c:v>
                </c:pt>
                <c:pt idx="12">
                  <c:v>312.04999999999956</c:v>
                </c:pt>
                <c:pt idx="13">
                  <c:v>351.43999999999988</c:v>
                </c:pt>
              </c:numCache>
            </c:numRef>
          </c:val>
          <c:extLst>
            <c:ext xmlns:c16="http://schemas.microsoft.com/office/drawing/2014/chart" uri="{C3380CC4-5D6E-409C-BE32-E72D297353CC}">
              <c16:uniqueId val="{00000000-F11A-4395-8B4F-1F5B3EB9F94A}"/>
            </c:ext>
          </c:extLst>
        </c:ser>
        <c:ser>
          <c:idx val="1"/>
          <c:order val="1"/>
          <c:tx>
            <c:strRef>
              <c:f>'Sales Over the yeras'!$AS$2</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yeras'!$AQ$3:$AQ$17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'Sales Over the yeras'!$AS$3:$AS$17</c:f>
              <c:numCache>
                <c:formatCode>General</c:formatCode>
                <c:ptCount val="14"/>
                <c:pt idx="0">
                  <c:v>14.899999999999981</c:v>
                </c:pt>
                <c:pt idx="1">
                  <c:v>47.259999999999991</c:v>
                </c:pt>
                <c:pt idx="2">
                  <c:v>48.320000000000007</c:v>
                </c:pt>
                <c:pt idx="3">
                  <c:v>66.900000000000077</c:v>
                </c:pt>
                <c:pt idx="4">
                  <c:v>62.670000000000051</c:v>
                </c:pt>
                <c:pt idx="5">
                  <c:v>52.75000000000005</c:v>
                </c:pt>
                <c:pt idx="6">
                  <c:v>94.88999999999983</c:v>
                </c:pt>
                <c:pt idx="7">
                  <c:v>109.74000000000024</c:v>
                </c:pt>
                <c:pt idx="8">
                  <c:v>103.8100000000002</c:v>
                </c:pt>
                <c:pt idx="9">
                  <c:v>107.32000000000028</c:v>
                </c:pt>
                <c:pt idx="10">
                  <c:v>121.94000000000038</c:v>
                </c:pt>
                <c:pt idx="11">
                  <c:v>129.24000000000041</c:v>
                </c:pt>
                <c:pt idx="12">
                  <c:v>160.64670503899984</c:v>
                </c:pt>
                <c:pt idx="13">
                  <c:v>184.69341007799974</c:v>
                </c:pt>
              </c:numCache>
            </c:numRef>
          </c:val>
          <c:extLst>
            <c:ext xmlns:c16="http://schemas.microsoft.com/office/drawing/2014/chart" uri="{C3380CC4-5D6E-409C-BE32-E72D297353CC}">
              <c16:uniqueId val="{00000001-F11A-4395-8B4F-1F5B3EB9F94A}"/>
            </c:ext>
          </c:extLst>
        </c:ser>
        <c:ser>
          <c:idx val="2"/>
          <c:order val="2"/>
          <c:tx>
            <c:strRef>
              <c:f>'Sales Over the yeras'!$AT$2</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yeras'!$AQ$3:$AQ$17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'Sales Over the yeras'!$AT$3:$AT$17</c:f>
              <c:numCache>
                <c:formatCode>General</c:formatCode>
                <c:ptCount val="14"/>
                <c:pt idx="0">
                  <c:v>45.75</c:v>
                </c:pt>
                <c:pt idx="1">
                  <c:v>57.439999999999969</c:v>
                </c:pt>
                <c:pt idx="2">
                  <c:v>48.869999999999976</c:v>
                </c:pt>
                <c:pt idx="3">
                  <c:v>50.039999999999992</c:v>
                </c:pt>
                <c:pt idx="4">
                  <c:v>52.34</c:v>
                </c:pt>
                <c:pt idx="5">
                  <c:v>42.770000000000053</c:v>
                </c:pt>
                <c:pt idx="6">
                  <c:v>39.859999999999992</c:v>
                </c:pt>
                <c:pt idx="7">
                  <c:v>41.760000000000012</c:v>
                </c:pt>
                <c:pt idx="8">
                  <c:v>34.200000000000031</c:v>
                </c:pt>
                <c:pt idx="9">
                  <c:v>41.649999999999991</c:v>
                </c:pt>
                <c:pt idx="10">
                  <c:v>54.280000000000008</c:v>
                </c:pt>
                <c:pt idx="11">
                  <c:v>73.730000000000103</c:v>
                </c:pt>
                <c:pt idx="12">
                  <c:v>60.327797733999979</c:v>
                </c:pt>
                <c:pt idx="13">
                  <c:v>60.375595467999972</c:v>
                </c:pt>
              </c:numCache>
            </c:numRef>
          </c:val>
          <c:extLst>
            <c:ext xmlns:c16="http://schemas.microsoft.com/office/drawing/2014/chart" uri="{C3380CC4-5D6E-409C-BE32-E72D297353CC}">
              <c16:uniqueId val="{00000002-F11A-4395-8B4F-1F5B3EB9F94A}"/>
            </c:ext>
          </c:extLst>
        </c:ser>
        <c:ser>
          <c:idx val="3"/>
          <c:order val="3"/>
          <c:tx>
            <c:strRef>
              <c:f>'Sales Over the yeras'!$AU$2</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yeras'!$AQ$3:$AQ$17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'Sales Over the yeras'!$AU$3:$AU$17</c:f>
              <c:numCache>
                <c:formatCode>General</c:formatCode>
                <c:ptCount val="14"/>
                <c:pt idx="0">
                  <c:v>2.6895219069999921</c:v>
                </c:pt>
                <c:pt idx="1">
                  <c:v>7.6899999999999791</c:v>
                </c:pt>
                <c:pt idx="2">
                  <c:v>9.1299999999999777</c:v>
                </c:pt>
                <c:pt idx="3">
                  <c:v>11.327131441999947</c:v>
                </c:pt>
                <c:pt idx="4">
                  <c:v>10.644262883999959</c:v>
                </c:pt>
                <c:pt idx="5">
                  <c:v>12.461872418999951</c:v>
                </c:pt>
                <c:pt idx="6">
                  <c:v>23.156175256000179</c:v>
                </c:pt>
                <c:pt idx="7">
                  <c:v>27.329521907000252</c:v>
                </c:pt>
                <c:pt idx="8">
                  <c:v>26.010000000000243</c:v>
                </c:pt>
                <c:pt idx="9">
                  <c:v>47.428087627999815</c:v>
                </c:pt>
                <c:pt idx="10">
                  <c:v>41.044262883999835</c:v>
                </c:pt>
                <c:pt idx="11">
                  <c:v>55.516613395999784</c:v>
                </c:pt>
                <c:pt idx="12">
                  <c:v>79.550836327000894</c:v>
                </c:pt>
                <c:pt idx="13">
                  <c:v>84.803664932001226</c:v>
                </c:pt>
              </c:numCache>
            </c:numRef>
          </c:val>
          <c:extLst>
            <c:ext xmlns:c16="http://schemas.microsoft.com/office/drawing/2014/chart" uri="{C3380CC4-5D6E-409C-BE32-E72D297353CC}">
              <c16:uniqueId val="{00000003-F11A-4395-8B4F-1F5B3EB9F94A}"/>
            </c:ext>
          </c:extLst>
        </c:ser>
        <c:dLbls>
          <c:showLegendKey val="0"/>
          <c:showVal val="0"/>
          <c:showCatName val="0"/>
          <c:showSerName val="0"/>
          <c:showPercent val="0"/>
          <c:showBubbleSize val="0"/>
        </c:dLbls>
        <c:gapWidth val="75"/>
        <c:overlap val="-25"/>
        <c:axId val="961371280"/>
        <c:axId val="961370448"/>
      </c:barChart>
      <c:lineChart>
        <c:grouping val="standard"/>
        <c:varyColors val="0"/>
        <c:ser>
          <c:idx val="4"/>
          <c:order val="4"/>
          <c:tx>
            <c:strRef>
              <c:f>'Sales Over the yeras'!$AV$2</c:f>
              <c:strCache>
                <c:ptCount val="1"/>
                <c:pt idx="0">
                  <c:v>Sum of Global_Sales</c:v>
                </c:pt>
              </c:strCache>
            </c:strRef>
          </c:tx>
          <c:spPr>
            <a:ln w="12700" cap="rnd">
              <a:solidFill>
                <a:srgbClr val="C0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cat>
            <c:strRef>
              <c:f>'Sales Over the yeras'!$AQ$3:$AQ$17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'Sales Over the yeras'!$AV$3:$AV$17</c:f>
              <c:numCache>
                <c:formatCode>General</c:formatCode>
                <c:ptCount val="14"/>
                <c:pt idx="0">
                  <c:v>88.109999999999886</c:v>
                </c:pt>
                <c:pt idx="1">
                  <c:v>199.14999999999992</c:v>
                </c:pt>
                <c:pt idx="2">
                  <c:v>200.98000000000005</c:v>
                </c:pt>
                <c:pt idx="3">
                  <c:v>256.47000000000014</c:v>
                </c:pt>
                <c:pt idx="4">
                  <c:v>251.27000000000021</c:v>
                </c:pt>
                <c:pt idx="5">
                  <c:v>201.56000000000014</c:v>
                </c:pt>
                <c:pt idx="6">
                  <c:v>331.46999999999969</c:v>
                </c:pt>
                <c:pt idx="7">
                  <c:v>395.52000000000044</c:v>
                </c:pt>
                <c:pt idx="8">
                  <c:v>357.85000000000014</c:v>
                </c:pt>
                <c:pt idx="9">
                  <c:v>419.30999999999989</c:v>
                </c:pt>
                <c:pt idx="10">
                  <c:v>459.93999999999903</c:v>
                </c:pt>
                <c:pt idx="11">
                  <c:v>521.03999999999701</c:v>
                </c:pt>
                <c:pt idx="12">
                  <c:v>611.62762053999938</c:v>
                </c:pt>
                <c:pt idx="13">
                  <c:v>679.89524107999841</c:v>
                </c:pt>
              </c:numCache>
            </c:numRef>
          </c:val>
          <c:smooth val="0"/>
          <c:extLst>
            <c:ext xmlns:c16="http://schemas.microsoft.com/office/drawing/2014/chart" uri="{C3380CC4-5D6E-409C-BE32-E72D297353CC}">
              <c16:uniqueId val="{00000004-F11A-4395-8B4F-1F5B3EB9F94A}"/>
            </c:ext>
          </c:extLst>
        </c:ser>
        <c:dLbls>
          <c:showLegendKey val="0"/>
          <c:showVal val="0"/>
          <c:showCatName val="0"/>
          <c:showSerName val="0"/>
          <c:showPercent val="0"/>
          <c:showBubbleSize val="0"/>
        </c:dLbls>
        <c:marker val="1"/>
        <c:smooth val="0"/>
        <c:axId val="961371280"/>
        <c:axId val="961370448"/>
      </c:lineChart>
      <c:catAx>
        <c:axId val="96137128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961370448"/>
        <c:crosses val="autoZero"/>
        <c:auto val="1"/>
        <c:lblAlgn val="ctr"/>
        <c:lblOffset val="100"/>
        <c:noMultiLvlLbl val="0"/>
      </c:catAx>
      <c:valAx>
        <c:axId val="961370448"/>
        <c:scaling>
          <c:orientation val="minMax"/>
          <c:max val="7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961371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formatted.xlsx]Sales Over the yeras!PivotTable4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TREND 3</a:t>
            </a:r>
          </a:p>
          <a:p>
            <a:pPr>
              <a:defRPr/>
            </a:pPr>
            <a:r>
              <a:rPr lang="en-US" sz="1800" b="1" i="0" baseline="0">
                <a:effectLst>
                  <a:outerShdw blurRad="50800" dist="38100" dir="5400000" algn="t" rotWithShape="0">
                    <a:srgbClr val="000000">
                      <a:alpha val="40000"/>
                    </a:srgbClr>
                  </a:outerShdw>
                </a:effectLst>
              </a:rPr>
              <a:t>2008-2016</a:t>
            </a:r>
            <a:endParaRPr lang="en-NL">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N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FF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FF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cap="rnd">
            <a:solidFill>
              <a:srgbClr val="FF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Over the yeras'!$BF$2</c:f>
              <c:strCache>
                <c:ptCount val="1"/>
                <c:pt idx="0">
                  <c:v>Sum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yeras'!$BE$3:$BE$12</c:f>
              <c:strCache>
                <c:ptCount val="9"/>
                <c:pt idx="0">
                  <c:v>2008</c:v>
                </c:pt>
                <c:pt idx="1">
                  <c:v>2009</c:v>
                </c:pt>
                <c:pt idx="2">
                  <c:v>2010</c:v>
                </c:pt>
                <c:pt idx="3">
                  <c:v>2011</c:v>
                </c:pt>
                <c:pt idx="4">
                  <c:v>2012</c:v>
                </c:pt>
                <c:pt idx="5">
                  <c:v>2013</c:v>
                </c:pt>
                <c:pt idx="6">
                  <c:v>2014</c:v>
                </c:pt>
                <c:pt idx="7">
                  <c:v>2015</c:v>
                </c:pt>
                <c:pt idx="8">
                  <c:v>2016</c:v>
                </c:pt>
              </c:strCache>
            </c:strRef>
          </c:cat>
          <c:val>
            <c:numRef>
              <c:f>'Sales Over the yeras'!$BF$3:$BF$12</c:f>
              <c:numCache>
                <c:formatCode>General</c:formatCode>
                <c:ptCount val="9"/>
                <c:pt idx="0">
                  <c:v>351.43999999999983</c:v>
                </c:pt>
                <c:pt idx="1">
                  <c:v>338.85000000000014</c:v>
                </c:pt>
                <c:pt idx="2">
                  <c:v>304.24000000000069</c:v>
                </c:pt>
                <c:pt idx="3">
                  <c:v>241.06000000000097</c:v>
                </c:pt>
                <c:pt idx="4">
                  <c:v>154.96000000000012</c:v>
                </c:pt>
                <c:pt idx="5">
                  <c:v>154.77000000000007</c:v>
                </c:pt>
                <c:pt idx="6">
                  <c:v>131.97000000000014</c:v>
                </c:pt>
                <c:pt idx="7">
                  <c:v>102.81999999999991</c:v>
                </c:pt>
                <c:pt idx="8">
                  <c:v>22.660000000000004</c:v>
                </c:pt>
              </c:numCache>
            </c:numRef>
          </c:val>
          <c:extLst>
            <c:ext xmlns:c16="http://schemas.microsoft.com/office/drawing/2014/chart" uri="{C3380CC4-5D6E-409C-BE32-E72D297353CC}">
              <c16:uniqueId val="{00000000-5964-4CE9-836F-BBA921340D1E}"/>
            </c:ext>
          </c:extLst>
        </c:ser>
        <c:ser>
          <c:idx val="1"/>
          <c:order val="1"/>
          <c:tx>
            <c:strRef>
              <c:f>'Sales Over the yeras'!$BG$2</c:f>
              <c:strCache>
                <c:ptCount val="1"/>
                <c:pt idx="0">
                  <c:v>Sum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yeras'!$BE$3:$BE$12</c:f>
              <c:strCache>
                <c:ptCount val="9"/>
                <c:pt idx="0">
                  <c:v>2008</c:v>
                </c:pt>
                <c:pt idx="1">
                  <c:v>2009</c:v>
                </c:pt>
                <c:pt idx="2">
                  <c:v>2010</c:v>
                </c:pt>
                <c:pt idx="3">
                  <c:v>2011</c:v>
                </c:pt>
                <c:pt idx="4">
                  <c:v>2012</c:v>
                </c:pt>
                <c:pt idx="5">
                  <c:v>2013</c:v>
                </c:pt>
                <c:pt idx="6">
                  <c:v>2014</c:v>
                </c:pt>
                <c:pt idx="7">
                  <c:v>2015</c:v>
                </c:pt>
                <c:pt idx="8">
                  <c:v>2016</c:v>
                </c:pt>
              </c:strCache>
            </c:strRef>
          </c:cat>
          <c:val>
            <c:numRef>
              <c:f>'Sales Over the yeras'!$BG$3:$BG$12</c:f>
              <c:numCache>
                <c:formatCode>General</c:formatCode>
                <c:ptCount val="9"/>
                <c:pt idx="0">
                  <c:v>184.69341007799977</c:v>
                </c:pt>
                <c:pt idx="1">
                  <c:v>191.73670503899976</c:v>
                </c:pt>
                <c:pt idx="2">
                  <c:v>176.8767050390002</c:v>
                </c:pt>
                <c:pt idx="3">
                  <c:v>167.44000000000008</c:v>
                </c:pt>
                <c:pt idx="4">
                  <c:v>118.77999999999997</c:v>
                </c:pt>
                <c:pt idx="5">
                  <c:v>125.94670503899999</c:v>
                </c:pt>
                <c:pt idx="6">
                  <c:v>125.65000000000006</c:v>
                </c:pt>
                <c:pt idx="7">
                  <c:v>97.710000000000022</c:v>
                </c:pt>
                <c:pt idx="8">
                  <c:v>26.76</c:v>
                </c:pt>
              </c:numCache>
            </c:numRef>
          </c:val>
          <c:extLst>
            <c:ext xmlns:c16="http://schemas.microsoft.com/office/drawing/2014/chart" uri="{C3380CC4-5D6E-409C-BE32-E72D297353CC}">
              <c16:uniqueId val="{00000001-5964-4CE9-836F-BBA921340D1E}"/>
            </c:ext>
          </c:extLst>
        </c:ser>
        <c:ser>
          <c:idx val="2"/>
          <c:order val="2"/>
          <c:tx>
            <c:strRef>
              <c:f>'Sales Over the yeras'!$BH$2</c:f>
              <c:strCache>
                <c:ptCount val="1"/>
                <c:pt idx="0">
                  <c:v>Sum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yeras'!$BE$3:$BE$12</c:f>
              <c:strCache>
                <c:ptCount val="9"/>
                <c:pt idx="0">
                  <c:v>2008</c:v>
                </c:pt>
                <c:pt idx="1">
                  <c:v>2009</c:v>
                </c:pt>
                <c:pt idx="2">
                  <c:v>2010</c:v>
                </c:pt>
                <c:pt idx="3">
                  <c:v>2011</c:v>
                </c:pt>
                <c:pt idx="4">
                  <c:v>2012</c:v>
                </c:pt>
                <c:pt idx="5">
                  <c:v>2013</c:v>
                </c:pt>
                <c:pt idx="6">
                  <c:v>2014</c:v>
                </c:pt>
                <c:pt idx="7">
                  <c:v>2015</c:v>
                </c:pt>
                <c:pt idx="8">
                  <c:v>2016</c:v>
                </c:pt>
              </c:strCache>
            </c:strRef>
          </c:cat>
          <c:val>
            <c:numRef>
              <c:f>'Sales Over the yeras'!$BH$3:$BH$12</c:f>
              <c:numCache>
                <c:formatCode>General</c:formatCode>
                <c:ptCount val="9"/>
                <c:pt idx="0">
                  <c:v>60.375595467999979</c:v>
                </c:pt>
                <c:pt idx="1">
                  <c:v>61.927797734000102</c:v>
                </c:pt>
                <c:pt idx="2">
                  <c:v>59.527797734000067</c:v>
                </c:pt>
                <c:pt idx="3">
                  <c:v>53.039999999999992</c:v>
                </c:pt>
                <c:pt idx="4">
                  <c:v>51.74000000000003</c:v>
                </c:pt>
                <c:pt idx="5">
                  <c:v>47.627797734000033</c:v>
                </c:pt>
                <c:pt idx="6">
                  <c:v>39.460000000000022</c:v>
                </c:pt>
                <c:pt idx="7">
                  <c:v>33.719999999999949</c:v>
                </c:pt>
                <c:pt idx="8">
                  <c:v>13.699999999999989</c:v>
                </c:pt>
              </c:numCache>
            </c:numRef>
          </c:val>
          <c:extLst>
            <c:ext xmlns:c16="http://schemas.microsoft.com/office/drawing/2014/chart" uri="{C3380CC4-5D6E-409C-BE32-E72D297353CC}">
              <c16:uniqueId val="{00000002-5964-4CE9-836F-BBA921340D1E}"/>
            </c:ext>
          </c:extLst>
        </c:ser>
        <c:ser>
          <c:idx val="3"/>
          <c:order val="3"/>
          <c:tx>
            <c:strRef>
              <c:f>'Sales Over the yeras'!$BI$2</c:f>
              <c:strCache>
                <c:ptCount val="1"/>
                <c:pt idx="0">
                  <c:v>Sum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Over the yeras'!$BE$3:$BE$12</c:f>
              <c:strCache>
                <c:ptCount val="9"/>
                <c:pt idx="0">
                  <c:v>2008</c:v>
                </c:pt>
                <c:pt idx="1">
                  <c:v>2009</c:v>
                </c:pt>
                <c:pt idx="2">
                  <c:v>2010</c:v>
                </c:pt>
                <c:pt idx="3">
                  <c:v>2011</c:v>
                </c:pt>
                <c:pt idx="4">
                  <c:v>2012</c:v>
                </c:pt>
                <c:pt idx="5">
                  <c:v>2013</c:v>
                </c:pt>
                <c:pt idx="6">
                  <c:v>2014</c:v>
                </c:pt>
                <c:pt idx="7">
                  <c:v>2015</c:v>
                </c:pt>
                <c:pt idx="8">
                  <c:v>2016</c:v>
                </c:pt>
              </c:strCache>
            </c:strRef>
          </c:cat>
          <c:val>
            <c:numRef>
              <c:f>'Sales Over the yeras'!$BI$3:$BI$12</c:f>
              <c:numCache>
                <c:formatCode>General</c:formatCode>
                <c:ptCount val="9"/>
                <c:pt idx="0">
                  <c:v>84.803664932001226</c:v>
                </c:pt>
                <c:pt idx="1">
                  <c:v>76.30896390800072</c:v>
                </c:pt>
                <c:pt idx="2">
                  <c:v>60.956613395999902</c:v>
                </c:pt>
                <c:pt idx="3">
                  <c:v>56.4975296289998</c:v>
                </c:pt>
                <c:pt idx="4">
                  <c:v>40.137051535999987</c:v>
                </c:pt>
                <c:pt idx="5">
                  <c:v>42.355139163999972</c:v>
                </c:pt>
                <c:pt idx="6">
                  <c:v>42.238485814999983</c:v>
                </c:pt>
                <c:pt idx="7">
                  <c:v>32.614661071000107</c:v>
                </c:pt>
                <c:pt idx="8">
                  <c:v>9.0075695819999844</c:v>
                </c:pt>
              </c:numCache>
            </c:numRef>
          </c:val>
          <c:extLst>
            <c:ext xmlns:c16="http://schemas.microsoft.com/office/drawing/2014/chart" uri="{C3380CC4-5D6E-409C-BE32-E72D297353CC}">
              <c16:uniqueId val="{00000003-5964-4CE9-836F-BBA921340D1E}"/>
            </c:ext>
          </c:extLst>
        </c:ser>
        <c:dLbls>
          <c:showLegendKey val="0"/>
          <c:showVal val="0"/>
          <c:showCatName val="0"/>
          <c:showSerName val="0"/>
          <c:showPercent val="0"/>
          <c:showBubbleSize val="0"/>
        </c:dLbls>
        <c:gapWidth val="75"/>
        <c:overlap val="-25"/>
        <c:axId val="38443392"/>
        <c:axId val="38437568"/>
      </c:barChart>
      <c:lineChart>
        <c:grouping val="standard"/>
        <c:varyColors val="0"/>
        <c:ser>
          <c:idx val="4"/>
          <c:order val="4"/>
          <c:tx>
            <c:strRef>
              <c:f>'Sales Over the yeras'!$BJ$2</c:f>
              <c:strCache>
                <c:ptCount val="1"/>
                <c:pt idx="0">
                  <c:v>Sum of Global_Sales</c:v>
                </c:pt>
              </c:strCache>
            </c:strRef>
          </c:tx>
          <c:spPr>
            <a:ln w="12700" cap="rnd">
              <a:solidFill>
                <a:srgbClr val="FF0000"/>
              </a:solidFill>
              <a:round/>
            </a:ln>
            <a:effectLst>
              <a:outerShdw blurRad="57150" dist="19050" dir="5400000" algn="ctr" rotWithShape="0">
                <a:srgbClr val="000000">
                  <a:alpha val="63000"/>
                </a:srgbClr>
              </a:outerShdw>
            </a:effectLst>
          </c:spPr>
          <c:marker>
            <c:symbol val="circle"/>
            <c:size val="6"/>
            <c:spPr>
              <a:noFill/>
              <a:ln w="9525">
                <a:solidFill>
                  <a:schemeClr val="accent5"/>
                </a:solidFill>
                <a:round/>
              </a:ln>
              <a:effectLst>
                <a:outerShdw blurRad="57150" dist="19050" dir="5400000" algn="ctr" rotWithShape="0">
                  <a:srgbClr val="000000">
                    <a:alpha val="63000"/>
                  </a:srgbClr>
                </a:outerShdw>
              </a:effectLst>
            </c:spPr>
          </c:marker>
          <c:cat>
            <c:strRef>
              <c:f>'Sales Over the yeras'!$BE$3:$BE$12</c:f>
              <c:strCache>
                <c:ptCount val="9"/>
                <c:pt idx="0">
                  <c:v>2008</c:v>
                </c:pt>
                <c:pt idx="1">
                  <c:v>2009</c:v>
                </c:pt>
                <c:pt idx="2">
                  <c:v>2010</c:v>
                </c:pt>
                <c:pt idx="3">
                  <c:v>2011</c:v>
                </c:pt>
                <c:pt idx="4">
                  <c:v>2012</c:v>
                </c:pt>
                <c:pt idx="5">
                  <c:v>2013</c:v>
                </c:pt>
                <c:pt idx="6">
                  <c:v>2014</c:v>
                </c:pt>
                <c:pt idx="7">
                  <c:v>2015</c:v>
                </c:pt>
                <c:pt idx="8">
                  <c:v>2016</c:v>
                </c:pt>
              </c:strCache>
            </c:strRef>
          </c:cat>
          <c:val>
            <c:numRef>
              <c:f>'Sales Over the yeras'!$BJ$3:$BJ$12</c:f>
              <c:numCache>
                <c:formatCode>General</c:formatCode>
                <c:ptCount val="9"/>
                <c:pt idx="0">
                  <c:v>679.89524107999966</c:v>
                </c:pt>
                <c:pt idx="1">
                  <c:v>667.79762054000446</c:v>
                </c:pt>
                <c:pt idx="2">
                  <c:v>600.94762053999796</c:v>
                </c:pt>
                <c:pt idx="3">
                  <c:v>515.98999999999853</c:v>
                </c:pt>
                <c:pt idx="4">
                  <c:v>363.54000000000127</c:v>
                </c:pt>
                <c:pt idx="5">
                  <c:v>368.60762053999997</c:v>
                </c:pt>
                <c:pt idx="6">
                  <c:v>337.0500000000003</c:v>
                </c:pt>
                <c:pt idx="7">
                  <c:v>264.44000000000113</c:v>
                </c:pt>
                <c:pt idx="8">
                  <c:v>70.930000000000035</c:v>
                </c:pt>
              </c:numCache>
            </c:numRef>
          </c:val>
          <c:smooth val="0"/>
          <c:extLst>
            <c:ext xmlns:c16="http://schemas.microsoft.com/office/drawing/2014/chart" uri="{C3380CC4-5D6E-409C-BE32-E72D297353CC}">
              <c16:uniqueId val="{00000004-5964-4CE9-836F-BBA921340D1E}"/>
            </c:ext>
          </c:extLst>
        </c:ser>
        <c:dLbls>
          <c:showLegendKey val="0"/>
          <c:showVal val="0"/>
          <c:showCatName val="0"/>
          <c:showSerName val="0"/>
          <c:showPercent val="0"/>
          <c:showBubbleSize val="0"/>
        </c:dLbls>
        <c:marker val="1"/>
        <c:smooth val="0"/>
        <c:axId val="38443392"/>
        <c:axId val="38437568"/>
      </c:lineChart>
      <c:catAx>
        <c:axId val="3844339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BY YEARS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38437568"/>
        <c:crosses val="autoZero"/>
        <c:auto val="1"/>
        <c:lblAlgn val="ctr"/>
        <c:lblOffset val="100"/>
        <c:noMultiLvlLbl val="0"/>
      </c:catAx>
      <c:valAx>
        <c:axId val="38437568"/>
        <c:scaling>
          <c:orientation val="minMax"/>
          <c:max val="7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crossAx val="38443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formatted.xlsx]Proportion of sales!PivotTable6</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TREND</a:t>
            </a:r>
            <a:r>
              <a:rPr lang="en-US" baseline="0"/>
              <a:t> 1 </a:t>
            </a:r>
          </a:p>
          <a:p>
            <a:pPr>
              <a:defRPr/>
            </a:pPr>
            <a:r>
              <a:rPr lang="en-US" baseline="0"/>
              <a:t>1980-1995</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NL"/>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'Proportion of sales'!$V$2</c:f>
              <c:strCache>
                <c:ptCount val="1"/>
                <c:pt idx="0">
                  <c:v>Sum of Proportion of NA Sales</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'Proportion of sales'!$U$3:$U$19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'Proportion of sales'!$V$3:$V$19</c:f>
              <c:numCache>
                <c:formatCode>0.00%</c:formatCode>
                <c:ptCount val="16"/>
                <c:pt idx="0">
                  <c:v>0.930579964850615</c:v>
                </c:pt>
                <c:pt idx="1">
                  <c:v>0.93374336035784167</c:v>
                </c:pt>
                <c:pt idx="2">
                  <c:v>0.93277893277893276</c:v>
                </c:pt>
                <c:pt idx="3">
                  <c:v>0.46217986896962476</c:v>
                </c:pt>
                <c:pt idx="4">
                  <c:v>0.66084193804606806</c:v>
                </c:pt>
                <c:pt idx="5">
                  <c:v>0.625324434556915</c:v>
                </c:pt>
                <c:pt idx="6">
                  <c:v>0.33719989209603446</c:v>
                </c:pt>
                <c:pt idx="7">
                  <c:v>0.38914443422263117</c:v>
                </c:pt>
                <c:pt idx="8">
                  <c:v>0.50550614146548067</c:v>
                </c:pt>
                <c:pt idx="9">
                  <c:v>0.61470388019060573</c:v>
                </c:pt>
                <c:pt idx="10">
                  <c:v>0.51548896537760691</c:v>
                </c:pt>
                <c:pt idx="11">
                  <c:v>0.39590443686006827</c:v>
                </c:pt>
                <c:pt idx="12">
                  <c:v>0.44472163865546233</c:v>
                </c:pt>
                <c:pt idx="13">
                  <c:v>0.32883862548934312</c:v>
                </c:pt>
                <c:pt idx="14">
                  <c:v>0.35556397625363129</c:v>
                </c:pt>
                <c:pt idx="15">
                  <c:v>0.28169333787311313</c:v>
                </c:pt>
              </c:numCache>
            </c:numRef>
          </c:val>
          <c:smooth val="0"/>
          <c:extLst>
            <c:ext xmlns:c16="http://schemas.microsoft.com/office/drawing/2014/chart" uri="{C3380CC4-5D6E-409C-BE32-E72D297353CC}">
              <c16:uniqueId val="{00000000-DB20-4551-BBD6-D0E4D5CA8FCC}"/>
            </c:ext>
          </c:extLst>
        </c:ser>
        <c:ser>
          <c:idx val="1"/>
          <c:order val="1"/>
          <c:tx>
            <c:strRef>
              <c:f>'Proportion of sales'!$W$2</c:f>
              <c:strCache>
                <c:ptCount val="1"/>
                <c:pt idx="0">
                  <c:v>Sum of Proportion of EU Sales</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'Proportion of sales'!$U$3:$U$19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'Proportion of sales'!$W$3:$W$19</c:f>
              <c:numCache>
                <c:formatCode>0.00%</c:formatCode>
                <c:ptCount val="16"/>
                <c:pt idx="0">
                  <c:v>5.8875219683655548E-2</c:v>
                </c:pt>
                <c:pt idx="1">
                  <c:v>5.4794520547945237E-2</c:v>
                </c:pt>
                <c:pt idx="2">
                  <c:v>5.7172557172557197E-2</c:v>
                </c:pt>
                <c:pt idx="3">
                  <c:v>4.764740917212628E-2</c:v>
                </c:pt>
                <c:pt idx="4">
                  <c:v>4.1699761715647328E-2</c:v>
                </c:pt>
                <c:pt idx="5">
                  <c:v>8.7875417130144587E-2</c:v>
                </c:pt>
                <c:pt idx="6">
                  <c:v>7.6611815484219067E-2</c:v>
                </c:pt>
                <c:pt idx="7">
                  <c:v>6.4857405703771867E-2</c:v>
                </c:pt>
                <c:pt idx="8">
                  <c:v>0.13955950868276157</c:v>
                </c:pt>
                <c:pt idx="9">
                  <c:v>0.11490810074880868</c:v>
                </c:pt>
                <c:pt idx="10">
                  <c:v>0.15448471350475804</c:v>
                </c:pt>
                <c:pt idx="11">
                  <c:v>0.12255662426310893</c:v>
                </c:pt>
                <c:pt idx="12">
                  <c:v>0.15375525210084043</c:v>
                </c:pt>
                <c:pt idx="13">
                  <c:v>0.10113092648977813</c:v>
                </c:pt>
                <c:pt idx="14">
                  <c:v>0.18794998105342922</c:v>
                </c:pt>
                <c:pt idx="15">
                  <c:v>0.16910679832028144</c:v>
                </c:pt>
              </c:numCache>
            </c:numRef>
          </c:val>
          <c:smooth val="0"/>
          <c:extLst>
            <c:ext xmlns:c16="http://schemas.microsoft.com/office/drawing/2014/chart" uri="{C3380CC4-5D6E-409C-BE32-E72D297353CC}">
              <c16:uniqueId val="{00000001-DB20-4551-BBD6-D0E4D5CA8FCC}"/>
            </c:ext>
          </c:extLst>
        </c:ser>
        <c:ser>
          <c:idx val="2"/>
          <c:order val="2"/>
          <c:tx>
            <c:strRef>
              <c:f>'Proportion of sales'!$X$2</c:f>
              <c:strCache>
                <c:ptCount val="1"/>
                <c:pt idx="0">
                  <c:v>Sum of Proportion of JP Sales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'Proportion of sales'!$U$3:$U$19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'Proportion of sales'!$X$3:$X$19</c:f>
              <c:numCache>
                <c:formatCode>0.00%</c:formatCode>
                <c:ptCount val="16"/>
                <c:pt idx="0">
                  <c:v>0</c:v>
                </c:pt>
                <c:pt idx="1">
                  <c:v>0</c:v>
                </c:pt>
                <c:pt idx="2">
                  <c:v>0</c:v>
                </c:pt>
                <c:pt idx="3">
                  <c:v>0.48243001786777845</c:v>
                </c:pt>
                <c:pt idx="4">
                  <c:v>0.28335980937251781</c:v>
                </c:pt>
                <c:pt idx="5">
                  <c:v>0.26992955135335556</c:v>
                </c:pt>
                <c:pt idx="6">
                  <c:v>0.53439438899379543</c:v>
                </c:pt>
                <c:pt idx="7">
                  <c:v>0.53495860165593379</c:v>
                </c:pt>
                <c:pt idx="8">
                  <c:v>0.33375688267683179</c:v>
                </c:pt>
                <c:pt idx="9">
                  <c:v>0.2499659632402994</c:v>
                </c:pt>
                <c:pt idx="10">
                  <c:v>0.30127556185462656</c:v>
                </c:pt>
                <c:pt idx="11">
                  <c:v>0.45857896369841777</c:v>
                </c:pt>
                <c:pt idx="12">
                  <c:v>0.37959558823529421</c:v>
                </c:pt>
                <c:pt idx="13">
                  <c:v>0.5508916920400172</c:v>
                </c:pt>
                <c:pt idx="14">
                  <c:v>0.42932929139825676</c:v>
                </c:pt>
                <c:pt idx="15">
                  <c:v>0.51923731699012587</c:v>
                </c:pt>
              </c:numCache>
            </c:numRef>
          </c:val>
          <c:smooth val="0"/>
          <c:extLst>
            <c:ext xmlns:c16="http://schemas.microsoft.com/office/drawing/2014/chart" uri="{C3380CC4-5D6E-409C-BE32-E72D297353CC}">
              <c16:uniqueId val="{00000002-DB20-4551-BBD6-D0E4D5CA8FCC}"/>
            </c:ext>
          </c:extLst>
        </c:ser>
        <c:ser>
          <c:idx val="3"/>
          <c:order val="3"/>
          <c:tx>
            <c:strRef>
              <c:f>'Proportion of sales'!$Y$2</c:f>
              <c:strCache>
                <c:ptCount val="1"/>
                <c:pt idx="0">
                  <c:v>Sum of Proportion of Other Sales</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'Proportion of sales'!$U$3:$U$19</c:f>
              <c:strCach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strCache>
            </c:strRef>
          </c:cat>
          <c:val>
            <c:numRef>
              <c:f>'Proportion of sales'!$Y$3:$Y$19</c:f>
              <c:numCache>
                <c:formatCode>0.00%</c:formatCode>
                <c:ptCount val="16"/>
                <c:pt idx="0">
                  <c:v>1.0544815465729348E-2</c:v>
                </c:pt>
                <c:pt idx="1">
                  <c:v>8.9460441710930965E-3</c:v>
                </c:pt>
                <c:pt idx="2">
                  <c:v>1.0741510741510743E-2</c:v>
                </c:pt>
                <c:pt idx="3">
                  <c:v>8.3382966051220968E-3</c:v>
                </c:pt>
                <c:pt idx="4">
                  <c:v>1.3899920571882446E-2</c:v>
                </c:pt>
                <c:pt idx="5">
                  <c:v>1.7055988134964777E-2</c:v>
                </c:pt>
                <c:pt idx="6">
                  <c:v>5.2063663339627732E-2</c:v>
                </c:pt>
                <c:pt idx="7">
                  <c:v>9.1996320147194142E-3</c:v>
                </c:pt>
                <c:pt idx="8">
                  <c:v>2.0965692503176623E-2</c:v>
                </c:pt>
                <c:pt idx="9">
                  <c:v>2.0422055820285907E-2</c:v>
                </c:pt>
                <c:pt idx="10">
                  <c:v>2.8345818991698735E-2</c:v>
                </c:pt>
                <c:pt idx="11">
                  <c:v>2.2959975178405218E-2</c:v>
                </c:pt>
                <c:pt idx="12">
                  <c:v>2.1664915966386568E-2</c:v>
                </c:pt>
                <c:pt idx="13">
                  <c:v>1.9356241844280121E-2</c:v>
                </c:pt>
                <c:pt idx="14">
                  <c:v>2.7788303650372614E-2</c:v>
                </c:pt>
                <c:pt idx="15">
                  <c:v>3.0524593201679703E-2</c:v>
                </c:pt>
              </c:numCache>
            </c:numRef>
          </c:val>
          <c:smooth val="0"/>
          <c:extLst>
            <c:ext xmlns:c16="http://schemas.microsoft.com/office/drawing/2014/chart" uri="{C3380CC4-5D6E-409C-BE32-E72D297353CC}">
              <c16:uniqueId val="{00000003-DB20-4551-BBD6-D0E4D5CA8FCC}"/>
            </c:ext>
          </c:extLst>
        </c:ser>
        <c:dLbls>
          <c:showLegendKey val="0"/>
          <c:showVal val="0"/>
          <c:showCatName val="0"/>
          <c:showSerName val="0"/>
          <c:showPercent val="0"/>
          <c:showBubbleSize val="0"/>
        </c:dLbls>
        <c:marker val="1"/>
        <c:smooth val="0"/>
        <c:axId val="1097463424"/>
        <c:axId val="1097445952"/>
      </c:lineChart>
      <c:catAx>
        <c:axId val="109746342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1097445952"/>
        <c:crosses val="autoZero"/>
        <c:auto val="1"/>
        <c:lblAlgn val="ctr"/>
        <c:lblOffset val="100"/>
        <c:noMultiLvlLbl val="0"/>
      </c:catAx>
      <c:valAx>
        <c:axId val="10974459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PERCENTAGE OF PROPORTION OF SALES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1097463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[Vg Sales final formatted.xlsx]Proportion of sales!PivotTable7</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TREND</a:t>
            </a:r>
            <a:r>
              <a:rPr lang="en-US" baseline="0"/>
              <a:t> 2 </a:t>
            </a:r>
          </a:p>
          <a:p>
            <a:pPr>
              <a:defRPr/>
            </a:pPr>
            <a:r>
              <a:rPr lang="en-US" baseline="0"/>
              <a:t>1995-2008</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NL"/>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NL"/>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'Proportion of sales'!$AC$2</c:f>
              <c:strCache>
                <c:ptCount val="1"/>
                <c:pt idx="0">
                  <c:v>Sum of Proportion of NA Sales</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'Proportion of sales'!$AB$3:$AB$17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'Proportion of sales'!$AC$3:$AC$17</c:f>
              <c:numCache>
                <c:formatCode>0.00%</c:formatCode>
                <c:ptCount val="14"/>
                <c:pt idx="0">
                  <c:v>0.28169333787311357</c:v>
                </c:pt>
                <c:pt idx="1">
                  <c:v>0.43565151895556115</c:v>
                </c:pt>
                <c:pt idx="2">
                  <c:v>0.47143994427306207</c:v>
                </c:pt>
                <c:pt idx="3">
                  <c:v>0.5004873864389594</c:v>
                </c:pt>
                <c:pt idx="4">
                  <c:v>0.501691407649142</c:v>
                </c:pt>
                <c:pt idx="5">
                  <c:v>0.46879341139114888</c:v>
                </c:pt>
                <c:pt idx="6">
                  <c:v>0.52487404591667597</c:v>
                </c:pt>
                <c:pt idx="7">
                  <c:v>0.54659688511326898</c:v>
                </c:pt>
                <c:pt idx="8">
                  <c:v>0.54098085790135642</c:v>
                </c:pt>
                <c:pt idx="9">
                  <c:v>0.53084829839498315</c:v>
                </c:pt>
                <c:pt idx="10">
                  <c:v>0.52748184545810539</c:v>
                </c:pt>
                <c:pt idx="11">
                  <c:v>0.50499001996008341</c:v>
                </c:pt>
                <c:pt idx="12">
                  <c:v>0.51019605642481292</c:v>
                </c:pt>
                <c:pt idx="13">
                  <c:v>0.51690316208383114</c:v>
                </c:pt>
              </c:numCache>
            </c:numRef>
          </c:val>
          <c:smooth val="0"/>
          <c:extLst>
            <c:ext xmlns:c16="http://schemas.microsoft.com/office/drawing/2014/chart" uri="{C3380CC4-5D6E-409C-BE32-E72D297353CC}">
              <c16:uniqueId val="{00000000-8C05-4FA6-AB2B-4051970913DC}"/>
            </c:ext>
          </c:extLst>
        </c:ser>
        <c:ser>
          <c:idx val="1"/>
          <c:order val="1"/>
          <c:tx>
            <c:strRef>
              <c:f>'Proportion of sales'!$AD$2</c:f>
              <c:strCache>
                <c:ptCount val="1"/>
                <c:pt idx="0">
                  <c:v>Sum of Proportion of EU Sales</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'Proportion of sales'!$AB$3:$AB$17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'Proportion of sales'!$AD$3:$AD$17</c:f>
              <c:numCache>
                <c:formatCode>0.00%</c:formatCode>
                <c:ptCount val="14"/>
                <c:pt idx="0">
                  <c:v>0.16910679832028147</c:v>
                </c:pt>
                <c:pt idx="1">
                  <c:v>0.23730856138589007</c:v>
                </c:pt>
                <c:pt idx="2">
                  <c:v>0.24042193253060004</c:v>
                </c:pt>
                <c:pt idx="3">
                  <c:v>0.26084922213124356</c:v>
                </c:pt>
                <c:pt idx="4">
                  <c:v>0.24941298205118001</c:v>
                </c:pt>
                <c:pt idx="5">
                  <c:v>0.26170867235562617</c:v>
                </c:pt>
                <c:pt idx="6">
                  <c:v>0.2862702507014207</c:v>
                </c:pt>
                <c:pt idx="7">
                  <c:v>0.27745752427184495</c:v>
                </c:pt>
                <c:pt idx="8">
                  <c:v>0.29009361464300731</c:v>
                </c:pt>
                <c:pt idx="9">
                  <c:v>0.25594428942787034</c:v>
                </c:pt>
                <c:pt idx="10">
                  <c:v>0.26512153759186119</c:v>
                </c:pt>
                <c:pt idx="11">
                  <c:v>0.24804237678489396</c:v>
                </c:pt>
                <c:pt idx="12">
                  <c:v>0.26265443162486124</c:v>
                </c:pt>
                <c:pt idx="13">
                  <c:v>0.27164980561508034</c:v>
                </c:pt>
              </c:numCache>
            </c:numRef>
          </c:val>
          <c:smooth val="0"/>
          <c:extLst>
            <c:ext xmlns:c16="http://schemas.microsoft.com/office/drawing/2014/chart" uri="{C3380CC4-5D6E-409C-BE32-E72D297353CC}">
              <c16:uniqueId val="{00000001-8C05-4FA6-AB2B-4051970913DC}"/>
            </c:ext>
          </c:extLst>
        </c:ser>
        <c:ser>
          <c:idx val="2"/>
          <c:order val="2"/>
          <c:tx>
            <c:strRef>
              <c:f>'Proportion of sales'!$AE$2</c:f>
              <c:strCache>
                <c:ptCount val="1"/>
                <c:pt idx="0">
                  <c:v>Sum of Proportion of JP Sales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'Proportion of sales'!$AB$3:$AB$17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'Proportion of sales'!$AE$3:$AE$17</c:f>
              <c:numCache>
                <c:formatCode>0.00%</c:formatCode>
                <c:ptCount val="14"/>
                <c:pt idx="0">
                  <c:v>0.51923731699012665</c:v>
                </c:pt>
                <c:pt idx="1">
                  <c:v>0.28842580969118753</c:v>
                </c:pt>
                <c:pt idx="2">
                  <c:v>0.24315852323614273</c:v>
                </c:pt>
                <c:pt idx="3">
                  <c:v>0.19511053924435592</c:v>
                </c:pt>
                <c:pt idx="4">
                  <c:v>0.2083018267202609</c:v>
                </c:pt>
                <c:pt idx="5">
                  <c:v>0.21219487993649544</c:v>
                </c:pt>
                <c:pt idx="6">
                  <c:v>0.1202522098530788</c:v>
                </c:pt>
                <c:pt idx="7">
                  <c:v>0.10558252427184457</c:v>
                </c:pt>
                <c:pt idx="8">
                  <c:v>9.5570769875646278E-2</c:v>
                </c:pt>
                <c:pt idx="9">
                  <c:v>9.9329851422575194E-2</c:v>
                </c:pt>
                <c:pt idx="10">
                  <c:v>0.11801539331217142</c:v>
                </c:pt>
                <c:pt idx="11">
                  <c:v>0.14150545063718817</c:v>
                </c:pt>
                <c:pt idx="12">
                  <c:v>9.8634848571320599E-2</c:v>
                </c:pt>
                <c:pt idx="13">
                  <c:v>8.8801320880103063E-2</c:v>
                </c:pt>
              </c:numCache>
            </c:numRef>
          </c:val>
          <c:smooth val="0"/>
          <c:extLst>
            <c:ext xmlns:c16="http://schemas.microsoft.com/office/drawing/2014/chart" uri="{C3380CC4-5D6E-409C-BE32-E72D297353CC}">
              <c16:uniqueId val="{00000002-8C05-4FA6-AB2B-4051970913DC}"/>
            </c:ext>
          </c:extLst>
        </c:ser>
        <c:ser>
          <c:idx val="3"/>
          <c:order val="3"/>
          <c:tx>
            <c:strRef>
              <c:f>'Proportion of sales'!$AF$2</c:f>
              <c:strCache>
                <c:ptCount val="1"/>
                <c:pt idx="0">
                  <c:v>Sum of Proportion of Other Sales</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'Proportion of sales'!$AB$3:$AB$17</c:f>
              <c:strCache>
                <c:ptCount val="14"/>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strCache>
            </c:strRef>
          </c:cat>
          <c:val>
            <c:numRef>
              <c:f>'Proportion of sales'!$AF$3:$AF$17</c:f>
              <c:numCache>
                <c:formatCode>0.00%</c:formatCode>
                <c:ptCount val="14"/>
                <c:pt idx="0">
                  <c:v>3.0524593201679669E-2</c:v>
                </c:pt>
                <c:pt idx="1">
                  <c:v>3.8614109967361199E-2</c:v>
                </c:pt>
                <c:pt idx="2">
                  <c:v>4.5427405712011024E-2</c:v>
                </c:pt>
                <c:pt idx="3">
                  <c:v>4.4165522057160449E-2</c:v>
                </c:pt>
                <c:pt idx="4">
                  <c:v>4.2361853321128469E-2</c:v>
                </c:pt>
                <c:pt idx="5">
                  <c:v>6.1827110632069568E-2</c:v>
                </c:pt>
                <c:pt idx="6">
                  <c:v>6.9859037789242462E-2</c:v>
                </c:pt>
                <c:pt idx="7">
                  <c:v>6.9097698996258658E-2</c:v>
                </c:pt>
                <c:pt idx="8">
                  <c:v>7.2684085510689486E-2</c:v>
                </c:pt>
                <c:pt idx="9">
                  <c:v>0.11310984147289553</c:v>
                </c:pt>
                <c:pt idx="10">
                  <c:v>8.9238298221506987E-2</c:v>
                </c:pt>
                <c:pt idx="11">
                  <c:v>0.10654961883156783</c:v>
                </c:pt>
                <c:pt idx="12">
                  <c:v>0.13006416593280454</c:v>
                </c:pt>
                <c:pt idx="13">
                  <c:v>0.12473048759290108</c:v>
                </c:pt>
              </c:numCache>
            </c:numRef>
          </c:val>
          <c:smooth val="0"/>
          <c:extLst>
            <c:ext xmlns:c16="http://schemas.microsoft.com/office/drawing/2014/chart" uri="{C3380CC4-5D6E-409C-BE32-E72D297353CC}">
              <c16:uniqueId val="{00000003-8C05-4FA6-AB2B-4051970913DC}"/>
            </c:ext>
          </c:extLst>
        </c:ser>
        <c:dLbls>
          <c:showLegendKey val="0"/>
          <c:showVal val="0"/>
          <c:showCatName val="0"/>
          <c:showSerName val="0"/>
          <c:showPercent val="0"/>
          <c:showBubbleSize val="0"/>
        </c:dLbls>
        <c:marker val="1"/>
        <c:smooth val="0"/>
        <c:axId val="1963761552"/>
        <c:axId val="1963765296"/>
      </c:lineChart>
      <c:catAx>
        <c:axId val="196376155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1963765296"/>
        <c:crosses val="autoZero"/>
        <c:auto val="1"/>
        <c:lblAlgn val="ctr"/>
        <c:lblOffset val="100"/>
        <c:noMultiLvlLbl val="0"/>
      </c:catAx>
      <c:valAx>
        <c:axId val="19637652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PERCENTAGE OF PROPORTION OF SALES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NL"/>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crossAx val="1963761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NL"/>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12/19/2022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12/19/2022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fontScale="90000"/>
          </a:bodyPr>
          <a:lstStyle/>
          <a:p>
            <a:pPr>
              <a:lnSpc>
                <a:spcPct val="107000"/>
              </a:lnSpc>
              <a:spcAft>
                <a:spcPts val="800"/>
              </a:spcAft>
            </a:pPr>
            <a:r>
              <a:rPr lang="en-US" sz="6600" b="1" dirty="0">
                <a:latin typeface="Calibri" panose="020F0502020204030204" pitchFamily="34" charset="0"/>
                <a:ea typeface="Calibri" panose="020F0502020204030204" pitchFamily="34" charset="0"/>
                <a:cs typeface="Times New Roman" panose="02020603050405020304" pitchFamily="18" charset="0"/>
              </a:rPr>
              <a:t>VG Sales</a:t>
            </a:r>
            <a:br>
              <a:rPr lang="en-US" sz="6600" b="1" dirty="0">
                <a:latin typeface="Calibri" panose="020F0502020204030204" pitchFamily="34" charset="0"/>
                <a:ea typeface="Calibri" panose="020F0502020204030204" pitchFamily="34" charset="0"/>
                <a:cs typeface="Times New Roman" panose="02020603050405020304" pitchFamily="18" charset="0"/>
              </a:rPr>
            </a:br>
            <a:r>
              <a:rPr lang="en-US" sz="6600" b="1" dirty="0">
                <a:latin typeface="Calibri" panose="020F0502020204030204" pitchFamily="34" charset="0"/>
                <a:ea typeface="Calibri" panose="020F0502020204030204" pitchFamily="34" charset="0"/>
                <a:cs typeface="Times New Roman" panose="02020603050405020304" pitchFamily="18" charset="0"/>
              </a:rPr>
              <a:t>I</a:t>
            </a:r>
            <a:r>
              <a:rPr lang="en-US" sz="6600" b="1" dirty="0">
                <a:effectLst/>
                <a:latin typeface="Calibri" panose="020F0502020204030204" pitchFamily="34" charset="0"/>
                <a:ea typeface="Calibri" panose="020F0502020204030204" pitchFamily="34" charset="0"/>
                <a:cs typeface="Times New Roman" panose="02020603050405020304" pitchFamily="18" charset="0"/>
              </a:rPr>
              <a:t>nsights for Marketing </a:t>
            </a:r>
            <a:r>
              <a:rPr lang="en-US" sz="6600" b="1" dirty="0">
                <a:latin typeface="Calibri" panose="020F0502020204030204" pitchFamily="34" charset="0"/>
                <a:ea typeface="Calibri" panose="020F0502020204030204" pitchFamily="34" charset="0"/>
                <a:cs typeface="Times New Roman" panose="02020603050405020304" pitchFamily="18" charset="0"/>
              </a:rPr>
              <a:t>B</a:t>
            </a:r>
            <a:r>
              <a:rPr lang="en-US" sz="6600" b="1" dirty="0">
                <a:effectLst/>
                <a:latin typeface="Calibri" panose="020F0502020204030204" pitchFamily="34" charset="0"/>
                <a:ea typeface="Calibri" panose="020F0502020204030204" pitchFamily="34" charset="0"/>
                <a:cs typeface="Times New Roman" panose="02020603050405020304" pitchFamily="18" charset="0"/>
              </a:rPr>
              <a:t>udget 2017</a:t>
            </a:r>
            <a:br>
              <a:rPr lang="en-NL" sz="5400" dirty="0">
                <a:effectLst/>
                <a:latin typeface="Calibri" panose="020F0502020204030204" pitchFamily="34" charset="0"/>
                <a:ea typeface="Calibri" panose="020F0502020204030204" pitchFamily="34" charset="0"/>
                <a:cs typeface="Times New Roman" panose="02020603050405020304" pitchFamily="18" charset="0"/>
              </a:rPr>
            </a:br>
            <a:endParaRPr lang="en-US" sz="6200" dirty="0"/>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a:t>Graham Field</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95343"/>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Proportion of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SalesTrend</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1 1980-1995</a:t>
            </a:r>
            <a:endParaRPr lang="en-NL" sz="4400" dirty="0"/>
          </a:p>
        </p:txBody>
      </p:sp>
      <p:graphicFrame>
        <p:nvGraphicFramePr>
          <p:cNvPr id="5" name="Chart 4">
            <a:extLst>
              <a:ext uri="{FF2B5EF4-FFF2-40B4-BE49-F238E27FC236}">
                <a16:creationId xmlns:a16="http://schemas.microsoft.com/office/drawing/2014/main" id="{424038BF-9848-CA98-43B7-597EC0B769BE}"/>
              </a:ext>
            </a:extLst>
          </p:cNvPr>
          <p:cNvGraphicFramePr/>
          <p:nvPr>
            <p:extLst>
              <p:ext uri="{D42A27DB-BD31-4B8C-83A1-F6EECF244321}">
                <p14:modId xmlns:p14="http://schemas.microsoft.com/office/powerpoint/2010/main" val="3555122896"/>
              </p:ext>
            </p:extLst>
          </p:nvPr>
        </p:nvGraphicFramePr>
        <p:xfrm>
          <a:off x="1984532" y="584200"/>
          <a:ext cx="8824595" cy="5112407"/>
        </p:xfrm>
        <a:graphic>
          <a:graphicData uri="http://schemas.openxmlformats.org/drawingml/2006/chart">
            <c:chart xmlns:c="http://schemas.openxmlformats.org/drawingml/2006/chart" xmlns:r="http://schemas.openxmlformats.org/officeDocument/2006/relationships" r:id="rId2"/>
          </a:graphicData>
        </a:graphic>
      </p:graphicFrame>
      <p:pic>
        <p:nvPicPr>
          <p:cNvPr id="10" name="Content Placeholder 9">
            <a:extLst>
              <a:ext uri="{FF2B5EF4-FFF2-40B4-BE49-F238E27FC236}">
                <a16:creationId xmlns:a16="http://schemas.microsoft.com/office/drawing/2014/main" id="{FE1A6413-2360-539D-1958-0A0007BA7CC1}"/>
              </a:ext>
            </a:extLst>
          </p:cNvPr>
          <p:cNvPicPr>
            <a:picLocks noGrp="1" noChangeAspect="1"/>
          </p:cNvPicPr>
          <p:nvPr>
            <p:ph idx="1"/>
          </p:nvPr>
        </p:nvPicPr>
        <p:blipFill>
          <a:blip r:embed="rId3"/>
          <a:stretch>
            <a:fillRect/>
          </a:stretch>
        </p:blipFill>
        <p:spPr>
          <a:xfrm>
            <a:off x="1984532" y="5801711"/>
            <a:ext cx="8880348" cy="470916"/>
          </a:xfrm>
        </p:spPr>
      </p:pic>
    </p:spTree>
    <p:extLst>
      <p:ext uri="{BB962C8B-B14F-4D97-AF65-F5344CB8AC3E}">
        <p14:creationId xmlns:p14="http://schemas.microsoft.com/office/powerpoint/2010/main" val="106815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Proportion of Market Share</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2 1995-2008</a:t>
            </a:r>
            <a:endParaRPr lang="en-NL" sz="4400" dirty="0"/>
          </a:p>
        </p:txBody>
      </p:sp>
      <p:graphicFrame>
        <p:nvGraphicFramePr>
          <p:cNvPr id="5" name="Chart 4">
            <a:extLst>
              <a:ext uri="{FF2B5EF4-FFF2-40B4-BE49-F238E27FC236}">
                <a16:creationId xmlns:a16="http://schemas.microsoft.com/office/drawing/2014/main" id="{478D1A0D-AB94-BC49-66BA-8660E153DE12}"/>
              </a:ext>
            </a:extLst>
          </p:cNvPr>
          <p:cNvGraphicFramePr/>
          <p:nvPr>
            <p:extLst>
              <p:ext uri="{D42A27DB-BD31-4B8C-83A1-F6EECF244321}">
                <p14:modId xmlns:p14="http://schemas.microsoft.com/office/powerpoint/2010/main" val="2844637330"/>
              </p:ext>
            </p:extLst>
          </p:nvPr>
        </p:nvGraphicFramePr>
        <p:xfrm>
          <a:off x="1956655" y="584200"/>
          <a:ext cx="8588789" cy="4366172"/>
        </p:xfrm>
        <a:graphic>
          <a:graphicData uri="http://schemas.openxmlformats.org/drawingml/2006/chart">
            <c:chart xmlns:c="http://schemas.openxmlformats.org/drawingml/2006/chart" xmlns:r="http://schemas.openxmlformats.org/officeDocument/2006/relationships" r:id="rId2"/>
          </a:graphicData>
        </a:graphic>
      </p:graphicFrame>
      <p:pic>
        <p:nvPicPr>
          <p:cNvPr id="10" name="Content Placeholder 9">
            <a:extLst>
              <a:ext uri="{FF2B5EF4-FFF2-40B4-BE49-F238E27FC236}">
                <a16:creationId xmlns:a16="http://schemas.microsoft.com/office/drawing/2014/main" id="{BECEA01E-F956-6EEE-C3FD-55FD332ED515}"/>
              </a:ext>
            </a:extLst>
          </p:cNvPr>
          <p:cNvPicPr>
            <a:picLocks noGrp="1" noChangeAspect="1"/>
          </p:cNvPicPr>
          <p:nvPr>
            <p:ph idx="1"/>
          </p:nvPr>
        </p:nvPicPr>
        <p:blipFill>
          <a:blip r:embed="rId3"/>
          <a:stretch>
            <a:fillRect/>
          </a:stretch>
        </p:blipFill>
        <p:spPr>
          <a:xfrm>
            <a:off x="1956656" y="5046980"/>
            <a:ext cx="8880348" cy="1226820"/>
          </a:xfrm>
        </p:spPr>
      </p:pic>
    </p:spTree>
    <p:extLst>
      <p:ext uri="{BB962C8B-B14F-4D97-AF65-F5344CB8AC3E}">
        <p14:creationId xmlns:p14="http://schemas.microsoft.com/office/powerpoint/2010/main" val="274221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Proportion of sales</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3 2008-2016</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8AA1EA89-333F-27F9-7DDA-E12AF35FA946}"/>
              </a:ext>
            </a:extLst>
          </p:cNvPr>
          <p:cNvGraphicFramePr/>
          <p:nvPr>
            <p:extLst>
              <p:ext uri="{D42A27DB-BD31-4B8C-83A1-F6EECF244321}">
                <p14:modId xmlns:p14="http://schemas.microsoft.com/office/powerpoint/2010/main" val="4136438952"/>
              </p:ext>
            </p:extLst>
          </p:nvPr>
        </p:nvGraphicFramePr>
        <p:xfrm>
          <a:off x="1891030" y="584199"/>
          <a:ext cx="8409940" cy="4628932"/>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a:extLst>
              <a:ext uri="{FF2B5EF4-FFF2-40B4-BE49-F238E27FC236}">
                <a16:creationId xmlns:a16="http://schemas.microsoft.com/office/drawing/2014/main" id="{38303D01-9F60-4C60-33CC-E01BF32FE2D4}"/>
              </a:ext>
            </a:extLst>
          </p:cNvPr>
          <p:cNvPicPr>
            <a:picLocks noGrp="1" noChangeAspect="1"/>
          </p:cNvPicPr>
          <p:nvPr>
            <p:ph idx="1"/>
          </p:nvPr>
        </p:nvPicPr>
        <p:blipFill>
          <a:blip r:embed="rId3"/>
          <a:stretch>
            <a:fillRect/>
          </a:stretch>
        </p:blipFill>
        <p:spPr>
          <a:xfrm>
            <a:off x="1891030" y="5333493"/>
            <a:ext cx="8880348" cy="940308"/>
          </a:xfrm>
        </p:spPr>
      </p:pic>
    </p:spTree>
    <p:extLst>
      <p:ext uri="{BB962C8B-B14F-4D97-AF65-F5344CB8AC3E}">
        <p14:creationId xmlns:p14="http://schemas.microsoft.com/office/powerpoint/2010/main" val="244380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205828"/>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by Platform</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1 1980-1997</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119F7CDB-FD9B-EC31-B9DB-24E7E2B520CA}"/>
              </a:ext>
            </a:extLst>
          </p:cNvPr>
          <p:cNvGraphicFramePr/>
          <p:nvPr>
            <p:extLst>
              <p:ext uri="{D42A27DB-BD31-4B8C-83A1-F6EECF244321}">
                <p14:modId xmlns:p14="http://schemas.microsoft.com/office/powerpoint/2010/main" val="3865913542"/>
              </p:ext>
            </p:extLst>
          </p:nvPr>
        </p:nvGraphicFramePr>
        <p:xfrm>
          <a:off x="1995010" y="584200"/>
          <a:ext cx="8803640" cy="4176986"/>
        </p:xfrm>
        <a:graphic>
          <a:graphicData uri="http://schemas.openxmlformats.org/drawingml/2006/chart">
            <c:chart xmlns:c="http://schemas.openxmlformats.org/drawingml/2006/chart" xmlns:r="http://schemas.openxmlformats.org/officeDocument/2006/relationships" r:id="rId2"/>
          </a:graphicData>
        </a:graphic>
      </p:graphicFrame>
      <p:pic>
        <p:nvPicPr>
          <p:cNvPr id="9" name="Content Placeholder 8">
            <a:extLst>
              <a:ext uri="{FF2B5EF4-FFF2-40B4-BE49-F238E27FC236}">
                <a16:creationId xmlns:a16="http://schemas.microsoft.com/office/drawing/2014/main" id="{EC0A8EFB-A743-02C1-0020-52FAC66C4C8C}"/>
              </a:ext>
            </a:extLst>
          </p:cNvPr>
          <p:cNvPicPr>
            <a:picLocks noGrp="1" noChangeAspect="1"/>
          </p:cNvPicPr>
          <p:nvPr>
            <p:ph idx="1"/>
          </p:nvPr>
        </p:nvPicPr>
        <p:blipFill>
          <a:blip r:embed="rId3"/>
          <a:stretch>
            <a:fillRect/>
          </a:stretch>
        </p:blipFill>
        <p:spPr>
          <a:xfrm>
            <a:off x="1995010" y="4855805"/>
            <a:ext cx="8880348" cy="1511808"/>
          </a:xfrm>
        </p:spPr>
      </p:pic>
    </p:spTree>
    <p:extLst>
      <p:ext uri="{BB962C8B-B14F-4D97-AF65-F5344CB8AC3E}">
        <p14:creationId xmlns:p14="http://schemas.microsoft.com/office/powerpoint/2010/main" val="371676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NL"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Platform Sales</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2 1995-2008</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B051158B-B216-924F-B86A-1B4085461DE5}"/>
              </a:ext>
            </a:extLst>
          </p:cNvPr>
          <p:cNvGraphicFramePr/>
          <p:nvPr>
            <p:extLst>
              <p:ext uri="{D42A27DB-BD31-4B8C-83A1-F6EECF244321}">
                <p14:modId xmlns:p14="http://schemas.microsoft.com/office/powerpoint/2010/main" val="380161778"/>
              </p:ext>
            </p:extLst>
          </p:nvPr>
        </p:nvGraphicFramePr>
        <p:xfrm>
          <a:off x="2191860" y="584199"/>
          <a:ext cx="8409940" cy="4450255"/>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a:extLst>
              <a:ext uri="{FF2B5EF4-FFF2-40B4-BE49-F238E27FC236}">
                <a16:creationId xmlns:a16="http://schemas.microsoft.com/office/drawing/2014/main" id="{DCAA1C81-025D-36B5-C446-B17B4EAC3407}"/>
              </a:ext>
            </a:extLst>
          </p:cNvPr>
          <p:cNvPicPr>
            <a:picLocks noGrp="1" noChangeAspect="1"/>
          </p:cNvPicPr>
          <p:nvPr>
            <p:ph idx="1"/>
          </p:nvPr>
        </p:nvPicPr>
        <p:blipFill>
          <a:blip r:embed="rId3"/>
          <a:stretch>
            <a:fillRect/>
          </a:stretch>
        </p:blipFill>
        <p:spPr>
          <a:xfrm>
            <a:off x="2191860" y="5149089"/>
            <a:ext cx="8880348" cy="1124712"/>
          </a:xfrm>
        </p:spPr>
      </p:pic>
    </p:spTree>
    <p:extLst>
      <p:ext uri="{BB962C8B-B14F-4D97-AF65-F5344CB8AC3E}">
        <p14:creationId xmlns:p14="http://schemas.microsoft.com/office/powerpoint/2010/main" val="228774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by Platform</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3 2008-2016</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B6D92B7D-BB67-AA20-FB3C-EEDDA84D4DBF}"/>
              </a:ext>
            </a:extLst>
          </p:cNvPr>
          <p:cNvGraphicFramePr/>
          <p:nvPr>
            <p:extLst>
              <p:ext uri="{D42A27DB-BD31-4B8C-83A1-F6EECF244321}">
                <p14:modId xmlns:p14="http://schemas.microsoft.com/office/powerpoint/2010/main" val="1245563141"/>
              </p:ext>
            </p:extLst>
          </p:nvPr>
        </p:nvGraphicFramePr>
        <p:xfrm>
          <a:off x="1657032" y="584199"/>
          <a:ext cx="8877935" cy="4818117"/>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a:extLst>
              <a:ext uri="{FF2B5EF4-FFF2-40B4-BE49-F238E27FC236}">
                <a16:creationId xmlns:a16="http://schemas.microsoft.com/office/drawing/2014/main" id="{4268A45F-99D1-9FC7-E909-AEC2ED16AB60}"/>
              </a:ext>
            </a:extLst>
          </p:cNvPr>
          <p:cNvPicPr>
            <a:picLocks noGrp="1" noChangeAspect="1"/>
          </p:cNvPicPr>
          <p:nvPr>
            <p:ph idx="1"/>
          </p:nvPr>
        </p:nvPicPr>
        <p:blipFill>
          <a:blip r:embed="rId3"/>
          <a:stretch>
            <a:fillRect/>
          </a:stretch>
        </p:blipFill>
        <p:spPr>
          <a:xfrm>
            <a:off x="1654619" y="5516372"/>
            <a:ext cx="8880348" cy="757428"/>
          </a:xfrm>
        </p:spPr>
      </p:pic>
    </p:spTree>
    <p:extLst>
      <p:ext uri="{BB962C8B-B14F-4D97-AF65-F5344CB8AC3E}">
        <p14:creationId xmlns:p14="http://schemas.microsoft.com/office/powerpoint/2010/main" val="258605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by Genre</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1 1980-1995</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D93D4D35-5801-4167-9D8E-0F73431C9AFF}"/>
              </a:ext>
            </a:extLst>
          </p:cNvPr>
          <p:cNvGraphicFramePr/>
          <p:nvPr>
            <p:extLst>
              <p:ext uri="{D42A27DB-BD31-4B8C-83A1-F6EECF244321}">
                <p14:modId xmlns:p14="http://schemas.microsoft.com/office/powerpoint/2010/main" val="1729234157"/>
              </p:ext>
            </p:extLst>
          </p:nvPr>
        </p:nvGraphicFramePr>
        <p:xfrm>
          <a:off x="1956656" y="584200"/>
          <a:ext cx="8567516" cy="4923221"/>
        </p:xfrm>
        <a:graphic>
          <a:graphicData uri="http://schemas.openxmlformats.org/drawingml/2006/chart">
            <c:chart xmlns:c="http://schemas.openxmlformats.org/drawingml/2006/chart" xmlns:r="http://schemas.openxmlformats.org/officeDocument/2006/relationships" r:id="rId2"/>
          </a:graphicData>
        </a:graphic>
      </p:graphicFrame>
      <p:pic>
        <p:nvPicPr>
          <p:cNvPr id="13" name="Content Placeholder 12">
            <a:extLst>
              <a:ext uri="{FF2B5EF4-FFF2-40B4-BE49-F238E27FC236}">
                <a16:creationId xmlns:a16="http://schemas.microsoft.com/office/drawing/2014/main" id="{26BFEB1B-08B9-0E24-0BD3-8A1826909B46}"/>
              </a:ext>
            </a:extLst>
          </p:cNvPr>
          <p:cNvPicPr>
            <a:picLocks noGrp="1" noChangeAspect="1"/>
          </p:cNvPicPr>
          <p:nvPr>
            <p:ph idx="1"/>
          </p:nvPr>
        </p:nvPicPr>
        <p:blipFill>
          <a:blip r:embed="rId3"/>
          <a:stretch>
            <a:fillRect/>
          </a:stretch>
        </p:blipFill>
        <p:spPr>
          <a:xfrm>
            <a:off x="1956656" y="5605614"/>
            <a:ext cx="8880348" cy="757428"/>
          </a:xfrm>
        </p:spPr>
      </p:pic>
    </p:spTree>
    <p:extLst>
      <p:ext uri="{BB962C8B-B14F-4D97-AF65-F5344CB8AC3E}">
        <p14:creationId xmlns:p14="http://schemas.microsoft.com/office/powerpoint/2010/main" val="237931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by Genre</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2 1995-2008</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1012C9C6-E48D-40B0-B690-5EA82B03DACD}"/>
              </a:ext>
            </a:extLst>
          </p:cNvPr>
          <p:cNvGraphicFramePr/>
          <p:nvPr>
            <p:extLst>
              <p:ext uri="{D42A27DB-BD31-4B8C-83A1-F6EECF244321}">
                <p14:modId xmlns:p14="http://schemas.microsoft.com/office/powerpoint/2010/main" val="4052655408"/>
              </p:ext>
            </p:extLst>
          </p:nvPr>
        </p:nvGraphicFramePr>
        <p:xfrm>
          <a:off x="2101372" y="584200"/>
          <a:ext cx="8590915" cy="4544848"/>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a:extLst>
              <a:ext uri="{FF2B5EF4-FFF2-40B4-BE49-F238E27FC236}">
                <a16:creationId xmlns:a16="http://schemas.microsoft.com/office/drawing/2014/main" id="{46FF3FD0-0082-3DC6-2E5C-EDB2927F0685}"/>
              </a:ext>
            </a:extLst>
          </p:cNvPr>
          <p:cNvPicPr>
            <a:picLocks noGrp="1" noChangeAspect="1"/>
          </p:cNvPicPr>
          <p:nvPr>
            <p:ph idx="1"/>
          </p:nvPr>
        </p:nvPicPr>
        <p:blipFill>
          <a:blip r:embed="rId3"/>
          <a:stretch>
            <a:fillRect/>
          </a:stretch>
        </p:blipFill>
        <p:spPr>
          <a:xfrm>
            <a:off x="2101372" y="5231384"/>
            <a:ext cx="8880348" cy="1042416"/>
          </a:xfrm>
        </p:spPr>
      </p:pic>
    </p:spTree>
    <p:extLst>
      <p:ext uri="{BB962C8B-B14F-4D97-AF65-F5344CB8AC3E}">
        <p14:creationId xmlns:p14="http://schemas.microsoft.com/office/powerpoint/2010/main" val="135493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by Genre</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3 2008-2016</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304F0564-AB07-4C4A-B62F-6E1E62A46106}"/>
              </a:ext>
            </a:extLst>
          </p:cNvPr>
          <p:cNvGraphicFramePr/>
          <p:nvPr>
            <p:extLst>
              <p:ext uri="{D42A27DB-BD31-4B8C-83A1-F6EECF244321}">
                <p14:modId xmlns:p14="http://schemas.microsoft.com/office/powerpoint/2010/main" val="650569739"/>
              </p:ext>
            </p:extLst>
          </p:nvPr>
        </p:nvGraphicFramePr>
        <p:xfrm>
          <a:off x="1965165" y="584200"/>
          <a:ext cx="8863330" cy="4965262"/>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a:extLst>
              <a:ext uri="{FF2B5EF4-FFF2-40B4-BE49-F238E27FC236}">
                <a16:creationId xmlns:a16="http://schemas.microsoft.com/office/drawing/2014/main" id="{CF68E35E-0462-0B46-8334-4248FC91943D}"/>
              </a:ext>
            </a:extLst>
          </p:cNvPr>
          <p:cNvPicPr>
            <a:picLocks noGrp="1" noChangeAspect="1"/>
          </p:cNvPicPr>
          <p:nvPr>
            <p:ph idx="1"/>
          </p:nvPr>
        </p:nvPicPr>
        <p:blipFill>
          <a:blip r:embed="rId3"/>
          <a:stretch>
            <a:fillRect/>
          </a:stretch>
        </p:blipFill>
        <p:spPr>
          <a:xfrm>
            <a:off x="1965165" y="5700776"/>
            <a:ext cx="8880348" cy="573024"/>
          </a:xfrm>
        </p:spPr>
      </p:pic>
    </p:spTree>
    <p:extLst>
      <p:ext uri="{BB962C8B-B14F-4D97-AF65-F5344CB8AC3E}">
        <p14:creationId xmlns:p14="http://schemas.microsoft.com/office/powerpoint/2010/main" val="218962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by Genre in Proportion of Market Share</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3 2008-2016</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EC73023D-78E4-6FE1-7854-57AE4276AF52}"/>
              </a:ext>
            </a:extLst>
          </p:cNvPr>
          <p:cNvGraphicFramePr/>
          <p:nvPr>
            <p:extLst>
              <p:ext uri="{D42A27DB-BD31-4B8C-83A1-F6EECF244321}">
                <p14:modId xmlns:p14="http://schemas.microsoft.com/office/powerpoint/2010/main" val="3727203151"/>
              </p:ext>
            </p:extLst>
          </p:nvPr>
        </p:nvGraphicFramePr>
        <p:xfrm>
          <a:off x="1664335" y="584199"/>
          <a:ext cx="8863330" cy="5122917"/>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a:extLst>
              <a:ext uri="{FF2B5EF4-FFF2-40B4-BE49-F238E27FC236}">
                <a16:creationId xmlns:a16="http://schemas.microsoft.com/office/drawing/2014/main" id="{7CA1D186-7DBF-26EF-BD90-07672C801097}"/>
              </a:ext>
            </a:extLst>
          </p:cNvPr>
          <p:cNvPicPr>
            <a:picLocks noGrp="1" noChangeAspect="1"/>
          </p:cNvPicPr>
          <p:nvPr>
            <p:ph idx="1"/>
          </p:nvPr>
        </p:nvPicPr>
        <p:blipFill>
          <a:blip r:embed="rId3"/>
          <a:stretch>
            <a:fillRect/>
          </a:stretch>
        </p:blipFill>
        <p:spPr>
          <a:xfrm>
            <a:off x="1664335" y="5802884"/>
            <a:ext cx="8880348" cy="470916"/>
          </a:xfrm>
        </p:spPr>
      </p:pic>
    </p:spTree>
    <p:extLst>
      <p:ext uri="{BB962C8B-B14F-4D97-AF65-F5344CB8AC3E}">
        <p14:creationId xmlns:p14="http://schemas.microsoft.com/office/powerpoint/2010/main" val="218277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Introduction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fontScale="85000" lnSpcReduction="2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data we have received there are a few crucial insights we can gain. First of all the data can be broken down into 3 key trends. We have the initial trend 1 ranging from 1980 to 1995, we have trend 2 ranging from 1995 to 2008 and finally we have trend 3 ranging from 2008 to 2016.</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Going into details on these trends we notice that there are several elements that allow us to understand the various sales figures better, namely Sales over the years, Platform sales by years, Sales of genre by years and Proportion of sales per region over the years.</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Firstly we will go over the entire sales period for each element and then break down the element by trend.</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Unique Markets JP</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C4E5C7DF-9313-19CE-44D7-088B2724408D}"/>
              </a:ext>
            </a:extLst>
          </p:cNvPr>
          <p:cNvGraphicFramePr/>
          <p:nvPr>
            <p:extLst>
              <p:ext uri="{D42A27DB-BD31-4B8C-83A1-F6EECF244321}">
                <p14:modId xmlns:p14="http://schemas.microsoft.com/office/powerpoint/2010/main" val="1669526393"/>
              </p:ext>
            </p:extLst>
          </p:nvPr>
        </p:nvGraphicFramePr>
        <p:xfrm>
          <a:off x="1843405" y="584200"/>
          <a:ext cx="4252595" cy="49232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78303964-2DFA-738E-011F-776E69ADAF5C}"/>
              </a:ext>
            </a:extLst>
          </p:cNvPr>
          <p:cNvGraphicFramePr/>
          <p:nvPr>
            <p:extLst>
              <p:ext uri="{D42A27DB-BD31-4B8C-83A1-F6EECF244321}">
                <p14:modId xmlns:p14="http://schemas.microsoft.com/office/powerpoint/2010/main" val="2856426693"/>
              </p:ext>
            </p:extLst>
          </p:nvPr>
        </p:nvGraphicFramePr>
        <p:xfrm>
          <a:off x="6096000" y="584199"/>
          <a:ext cx="4454525" cy="4923221"/>
        </p:xfrm>
        <a:graphic>
          <a:graphicData uri="http://schemas.openxmlformats.org/drawingml/2006/chart">
            <c:chart xmlns:c="http://schemas.openxmlformats.org/drawingml/2006/chart" xmlns:r="http://schemas.openxmlformats.org/officeDocument/2006/relationships" r:id="rId3"/>
          </a:graphicData>
        </a:graphic>
      </p:graphicFrame>
      <p:pic>
        <p:nvPicPr>
          <p:cNvPr id="9" name="Content Placeholder 8">
            <a:extLst>
              <a:ext uri="{FF2B5EF4-FFF2-40B4-BE49-F238E27FC236}">
                <a16:creationId xmlns:a16="http://schemas.microsoft.com/office/drawing/2014/main" id="{B2AC792A-FA96-8A54-1FA7-1E51FDD41874}"/>
              </a:ext>
            </a:extLst>
          </p:cNvPr>
          <p:cNvPicPr>
            <a:picLocks noGrp="1" noChangeAspect="1"/>
          </p:cNvPicPr>
          <p:nvPr>
            <p:ph idx="1"/>
          </p:nvPr>
        </p:nvPicPr>
        <p:blipFill>
          <a:blip r:embed="rId4"/>
          <a:stretch>
            <a:fillRect/>
          </a:stretch>
        </p:blipFill>
        <p:spPr>
          <a:xfrm>
            <a:off x="1956656" y="5618480"/>
            <a:ext cx="8880348" cy="655320"/>
          </a:xfrm>
        </p:spPr>
      </p:pic>
    </p:spTree>
    <p:extLst>
      <p:ext uri="{BB962C8B-B14F-4D97-AF65-F5344CB8AC3E}">
        <p14:creationId xmlns:p14="http://schemas.microsoft.com/office/powerpoint/2010/main" val="282934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F2F2-6C77-19AA-FEA1-0D643C408BB9}"/>
              </a:ext>
            </a:extLst>
          </p:cNvPr>
          <p:cNvSpPr>
            <a:spLocks noGrp="1"/>
          </p:cNvSpPr>
          <p:nvPr>
            <p:ph type="title"/>
          </p:nvPr>
        </p:nvSpPr>
        <p:spPr>
          <a:xfrm>
            <a:off x="1484310" y="54375"/>
            <a:ext cx="10018713" cy="825191"/>
          </a:xfrm>
        </p:spPr>
        <p:txBody>
          <a:bodyPr>
            <a:normAutofit/>
          </a:bodyPr>
          <a:lstStyle/>
          <a:p>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Summary</a:t>
            </a:r>
            <a:endParaRPr lang="en-NL" sz="5400" dirty="0">
              <a:solidFill>
                <a:schemeClr val="bg1"/>
              </a:solidFill>
            </a:endParaRPr>
          </a:p>
        </p:txBody>
      </p:sp>
      <p:sp>
        <p:nvSpPr>
          <p:cNvPr id="3" name="Content Placeholder 2">
            <a:extLst>
              <a:ext uri="{FF2B5EF4-FFF2-40B4-BE49-F238E27FC236}">
                <a16:creationId xmlns:a16="http://schemas.microsoft.com/office/drawing/2014/main" id="{298C3D92-AA26-0879-8BF7-8E1F6E2EF6C4}"/>
              </a:ext>
            </a:extLst>
          </p:cNvPr>
          <p:cNvSpPr>
            <a:spLocks noGrp="1"/>
          </p:cNvSpPr>
          <p:nvPr>
            <p:ph idx="1"/>
          </p:nvPr>
        </p:nvSpPr>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trend 1 we can see how the NA Market Dominated the sales early on, and then continued to outperform all the other market during this period. There were no clear favorite genre. When we get to Trend 2 we can see this market really explode, we notice how this explosion in sales coincides with release of the PS Platform and is further driven by the release of more newer platform, during this period we also see how Action, Shooter, Racing and Sports Genres Exploded in popularity. With Trend 3 we saw a massive downturn in sales across all genres and platforms. If anything, it would seem that the NA Market is an early adopter and highly reactive. They have been I very good trend setter as all other markets seem to follow suit.</a:t>
            </a:r>
            <a:endPar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p:txBody>
      </p:sp>
      <p:sp>
        <p:nvSpPr>
          <p:cNvPr id="5" name="TextBox 4">
            <a:extLst>
              <a:ext uri="{FF2B5EF4-FFF2-40B4-BE49-F238E27FC236}">
                <a16:creationId xmlns:a16="http://schemas.microsoft.com/office/drawing/2014/main" id="{6DABB8C7-E584-2B2A-40A8-ED00CB062E67}"/>
              </a:ext>
            </a:extLst>
          </p:cNvPr>
          <p:cNvSpPr txBox="1"/>
          <p:nvPr/>
        </p:nvSpPr>
        <p:spPr>
          <a:xfrm>
            <a:off x="1484310" y="1585506"/>
            <a:ext cx="6096000" cy="407035"/>
          </a:xfrm>
          <a:prstGeom prst="rect">
            <a:avLst/>
          </a:prstGeom>
          <a:noFill/>
        </p:spPr>
        <p:txBody>
          <a:bodyPr wrap="square">
            <a:spAutoFit/>
          </a:bodyPr>
          <a:lstStyle/>
          <a:p>
            <a:pPr>
              <a:lnSpc>
                <a:spcPct val="107000"/>
              </a:lnSpc>
              <a:spcAft>
                <a:spcPts val="800"/>
              </a:spcAft>
            </a:pPr>
            <a:r>
              <a:rPr lang="en-US"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 Market</a:t>
            </a:r>
            <a:endParaRPr lang="en-NL"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2064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F2F2-6C77-19AA-FEA1-0D643C408BB9}"/>
              </a:ext>
            </a:extLst>
          </p:cNvPr>
          <p:cNvSpPr>
            <a:spLocks noGrp="1"/>
          </p:cNvSpPr>
          <p:nvPr>
            <p:ph type="title"/>
          </p:nvPr>
        </p:nvSpPr>
        <p:spPr>
          <a:xfrm>
            <a:off x="1484310" y="54375"/>
            <a:ext cx="10018713" cy="825191"/>
          </a:xfrm>
        </p:spPr>
        <p:txBody>
          <a:bodyPr>
            <a:normAutofit/>
          </a:bodyPr>
          <a:lstStyle/>
          <a:p>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Summary</a:t>
            </a:r>
            <a:endParaRPr lang="en-NL" sz="5400" dirty="0">
              <a:solidFill>
                <a:schemeClr val="bg1"/>
              </a:solidFill>
            </a:endParaRPr>
          </a:p>
        </p:txBody>
      </p:sp>
      <p:sp>
        <p:nvSpPr>
          <p:cNvPr id="3" name="Content Placeholder 2">
            <a:extLst>
              <a:ext uri="{FF2B5EF4-FFF2-40B4-BE49-F238E27FC236}">
                <a16:creationId xmlns:a16="http://schemas.microsoft.com/office/drawing/2014/main" id="{298C3D92-AA26-0879-8BF7-8E1F6E2EF6C4}"/>
              </a:ext>
            </a:extLst>
          </p:cNvPr>
          <p:cNvSpPr>
            <a:spLocks noGrp="1"/>
          </p:cNvSpPr>
          <p:nvPr>
            <p:ph idx="1"/>
          </p:nvPr>
        </p:nvSpPr>
        <p:spPr/>
        <p:txBody>
          <a:bodyPr>
            <a:normAutofit/>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Eu market was the slowest to grow of all the major markets but it was also the most stable and most gradual, it ultimately followed the trend s of the NA market. Considering that the EU markets is has the largest total population but not the high sales this would make this market the one with the highest potential for growth.</a:t>
            </a:r>
            <a:endPar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p:txBody>
      </p:sp>
      <p:sp>
        <p:nvSpPr>
          <p:cNvPr id="5" name="TextBox 4">
            <a:extLst>
              <a:ext uri="{FF2B5EF4-FFF2-40B4-BE49-F238E27FC236}">
                <a16:creationId xmlns:a16="http://schemas.microsoft.com/office/drawing/2014/main" id="{6DABB8C7-E584-2B2A-40A8-ED00CB062E67}"/>
              </a:ext>
            </a:extLst>
          </p:cNvPr>
          <p:cNvSpPr txBox="1"/>
          <p:nvPr/>
        </p:nvSpPr>
        <p:spPr>
          <a:xfrm>
            <a:off x="1484310" y="1585506"/>
            <a:ext cx="6096000" cy="407035"/>
          </a:xfrm>
          <a:prstGeom prst="rect">
            <a:avLst/>
          </a:prstGeom>
          <a:noFill/>
        </p:spPr>
        <p:txBody>
          <a:bodyPr wrap="square">
            <a:spAutoFit/>
          </a:bodyPr>
          <a:lstStyle/>
          <a:p>
            <a:pPr>
              <a:lnSpc>
                <a:spcPct val="107000"/>
              </a:lnSpc>
              <a:spcAft>
                <a:spcPts val="800"/>
              </a:spcAft>
            </a:pPr>
            <a:r>
              <a:rPr lang="en-US"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EU Market</a:t>
            </a:r>
            <a:endParaRPr lang="en-NL"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2173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F2F2-6C77-19AA-FEA1-0D643C408BB9}"/>
              </a:ext>
            </a:extLst>
          </p:cNvPr>
          <p:cNvSpPr>
            <a:spLocks noGrp="1"/>
          </p:cNvSpPr>
          <p:nvPr>
            <p:ph type="title"/>
          </p:nvPr>
        </p:nvSpPr>
        <p:spPr>
          <a:xfrm>
            <a:off x="1484310" y="54375"/>
            <a:ext cx="10018713" cy="825191"/>
          </a:xfrm>
        </p:spPr>
        <p:txBody>
          <a:bodyPr>
            <a:normAutofit/>
          </a:bodyPr>
          <a:lstStyle/>
          <a:p>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Summary</a:t>
            </a:r>
            <a:endParaRPr lang="en-NL" sz="5400" dirty="0">
              <a:solidFill>
                <a:schemeClr val="bg1"/>
              </a:solidFill>
            </a:endParaRPr>
          </a:p>
        </p:txBody>
      </p:sp>
      <p:sp>
        <p:nvSpPr>
          <p:cNvPr id="3" name="Content Placeholder 2">
            <a:extLst>
              <a:ext uri="{FF2B5EF4-FFF2-40B4-BE49-F238E27FC236}">
                <a16:creationId xmlns:a16="http://schemas.microsoft.com/office/drawing/2014/main" id="{298C3D92-AA26-0879-8BF7-8E1F6E2EF6C4}"/>
              </a:ext>
            </a:extLst>
          </p:cNvPr>
          <p:cNvSpPr>
            <a:spLocks noGrp="1"/>
          </p:cNvSpPr>
          <p:nvPr>
            <p:ph idx="1"/>
          </p:nvPr>
        </p:nvSpPr>
        <p:spPr/>
        <p:txBody>
          <a:bodyPr>
            <a:normAutofit/>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JP Market is a very interesting one. This a market with the lowest population size by far but it has been able to capture a significant market share continuously. The market grew very quickly but then plateaued which suggests that the market reached saturation very quickly. Also interestingly this market has a large and disproportionate interest in roleplaying games. This should be a focus when marketing games in this region as competition in this genre is going to be fierce.</a:t>
            </a:r>
            <a:endPar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p:txBody>
      </p:sp>
      <p:sp>
        <p:nvSpPr>
          <p:cNvPr id="5" name="TextBox 4">
            <a:extLst>
              <a:ext uri="{FF2B5EF4-FFF2-40B4-BE49-F238E27FC236}">
                <a16:creationId xmlns:a16="http://schemas.microsoft.com/office/drawing/2014/main" id="{6DABB8C7-E584-2B2A-40A8-ED00CB062E67}"/>
              </a:ext>
            </a:extLst>
          </p:cNvPr>
          <p:cNvSpPr txBox="1"/>
          <p:nvPr/>
        </p:nvSpPr>
        <p:spPr>
          <a:xfrm>
            <a:off x="1484310" y="1585506"/>
            <a:ext cx="6096000" cy="407035"/>
          </a:xfrm>
          <a:prstGeom prst="rect">
            <a:avLst/>
          </a:prstGeom>
          <a:noFill/>
        </p:spPr>
        <p:txBody>
          <a:bodyPr wrap="square">
            <a:spAutoFit/>
          </a:bodyPr>
          <a:lstStyle/>
          <a:p>
            <a:pPr>
              <a:lnSpc>
                <a:spcPct val="107000"/>
              </a:lnSpc>
              <a:spcAft>
                <a:spcPts val="800"/>
              </a:spcAft>
            </a:pPr>
            <a:r>
              <a:rPr lang="en-US"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JP Market</a:t>
            </a:r>
            <a:endParaRPr lang="en-NL"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019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F2F2-6C77-19AA-FEA1-0D643C408BB9}"/>
              </a:ext>
            </a:extLst>
          </p:cNvPr>
          <p:cNvSpPr>
            <a:spLocks noGrp="1"/>
          </p:cNvSpPr>
          <p:nvPr>
            <p:ph type="title"/>
          </p:nvPr>
        </p:nvSpPr>
        <p:spPr>
          <a:xfrm>
            <a:off x="1484310" y="54375"/>
            <a:ext cx="10018713" cy="825191"/>
          </a:xfrm>
        </p:spPr>
        <p:txBody>
          <a:bodyPr>
            <a:normAutofit/>
          </a:bodyPr>
          <a:lstStyle/>
          <a:p>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Summary</a:t>
            </a:r>
            <a:endParaRPr lang="en-NL" sz="5400" dirty="0">
              <a:solidFill>
                <a:schemeClr val="bg1"/>
              </a:solidFill>
            </a:endParaRPr>
          </a:p>
        </p:txBody>
      </p:sp>
      <p:sp>
        <p:nvSpPr>
          <p:cNvPr id="3" name="Content Placeholder 2">
            <a:extLst>
              <a:ext uri="{FF2B5EF4-FFF2-40B4-BE49-F238E27FC236}">
                <a16:creationId xmlns:a16="http://schemas.microsoft.com/office/drawing/2014/main" id="{298C3D92-AA26-0879-8BF7-8E1F6E2EF6C4}"/>
              </a:ext>
            </a:extLst>
          </p:cNvPr>
          <p:cNvSpPr>
            <a:spLocks noGrp="1"/>
          </p:cNvSpPr>
          <p:nvPr>
            <p:ph idx="1"/>
          </p:nvPr>
        </p:nvSpPr>
        <p:spPr/>
        <p:txBody>
          <a:bodyPr/>
          <a:lstStyle/>
          <a:p>
            <a:pPr marL="0" indent="0">
              <a:buNone/>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trend 1 we can see how the NA Market Dominated the sales early on, and then continued to outperform all the other market during this period. There were no clear favorite genre. When we get to Trend 2 we can see this market really explode, we notice how this explosion in sales coincides with release of the PS Platform and is further driven by the release of more newer platform, during this period we also see how Action, Shooter, Racing and Sports Genres Exploded in popularity. With Trend 3 we saw a massive downturn in sales across all genres and platforms. If anything, it would seem that the NA Market is an early adopter and highly reactive. They have been I very good trend setter as all other markets seem to follow suit.</a:t>
            </a:r>
            <a:endPar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p:txBody>
      </p:sp>
      <p:sp>
        <p:nvSpPr>
          <p:cNvPr id="5" name="TextBox 4">
            <a:extLst>
              <a:ext uri="{FF2B5EF4-FFF2-40B4-BE49-F238E27FC236}">
                <a16:creationId xmlns:a16="http://schemas.microsoft.com/office/drawing/2014/main" id="{6DABB8C7-E584-2B2A-40A8-ED00CB062E67}"/>
              </a:ext>
            </a:extLst>
          </p:cNvPr>
          <p:cNvSpPr txBox="1"/>
          <p:nvPr/>
        </p:nvSpPr>
        <p:spPr>
          <a:xfrm>
            <a:off x="1484310" y="1585506"/>
            <a:ext cx="6096000" cy="407035"/>
          </a:xfrm>
          <a:prstGeom prst="rect">
            <a:avLst/>
          </a:prstGeom>
          <a:noFill/>
        </p:spPr>
        <p:txBody>
          <a:bodyPr wrap="square">
            <a:spAutoFit/>
          </a:bodyPr>
          <a:lstStyle/>
          <a:p>
            <a:pPr>
              <a:lnSpc>
                <a:spcPct val="107000"/>
              </a:lnSpc>
              <a:spcAft>
                <a:spcPts val="800"/>
              </a:spcAft>
            </a:pPr>
            <a:r>
              <a:rPr lang="en-US"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 Market</a:t>
            </a:r>
            <a:endParaRPr lang="en-NL"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4646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390086" y="1591492"/>
            <a:ext cx="7411825" cy="1752599"/>
          </a:xfrm>
        </p:spPr>
        <p:txBody>
          <a:bodyPr>
            <a:normAutofit/>
          </a:bodyPr>
          <a:lstStyle/>
          <a:p>
            <a:pPr>
              <a:lnSpc>
                <a:spcPct val="107000"/>
              </a:lnSpc>
              <a:spcAft>
                <a:spcPts val="800"/>
              </a:spcAft>
            </a:pPr>
            <a:r>
              <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Considerations</a:t>
            </a:r>
            <a:b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br>
              <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VG sales states Explicitly that’s these sales figures are only for physical copied games shipped.</a:t>
            </a:r>
            <a:endPar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723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390087" y="350522"/>
            <a:ext cx="7411825" cy="816428"/>
          </a:xfrm>
        </p:spPr>
        <p:txBody>
          <a:bodyPr>
            <a:normAutofit/>
          </a:bodyPr>
          <a:lstStyle/>
          <a:p>
            <a:pPr marL="0" indent="0">
              <a:lnSpc>
                <a:spcPct val="107000"/>
              </a:lnSpc>
              <a:spcAft>
                <a:spcPts val="800"/>
              </a:spcAft>
              <a:buNone/>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2508549" y="1166950"/>
            <a:ext cx="7174900" cy="5608319"/>
          </a:xfrm>
        </p:spPr>
        <p:txBody>
          <a:bodyPr anchor="t">
            <a:normAutofit fontScale="55000" lnSpcReduction="20000"/>
          </a:bodyPr>
          <a:lstStyle/>
          <a:p>
            <a:pPr marL="0" indent="0">
              <a:lnSpc>
                <a:spcPct val="107000"/>
              </a:lnSpc>
              <a:spcAft>
                <a:spcPts val="800"/>
              </a:spcAft>
              <a:buNone/>
            </a:pPr>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Considering that there was a gradual increase in sales from 1980 to about 2012 and then and sharp decrease in sales across all markets I would look at including other variables such as digital copies sold, we know from current culture that gaming has only grown in popularity over the years, hardware has improved, and internet speeds have improved dramatically. I would look at other industries over the years for insight. for instance, if you went back to the 1800s before the light bulb was invented and asked all the candle makers what the future of lighting would be they would probably all say candles, they would not have been able to predict the popularity of the electric light bulb, the same goes for cars, also no horse breeder or carriage makers would have been able to predict the future of transport. more recently we can look at cell phones with Nokia, they did not predict that the software on cell phones would be the real revolution and so they kept building and developing the hardware while neglection the software. I would suggest that for an accurate indication of sale and sales data we need to look at the increase of digitals ales for the entire picture I would also suggest that you could probably continue the predicted trend from before 2012 and end up with what today’s sales really are if you included digital copies. if we include the newly suggested data sets it would an interesting hypothesis to test.</a:t>
            </a:r>
          </a:p>
          <a:p>
            <a:pPr marL="0" indent="0">
              <a:lnSpc>
                <a:spcPct val="107000"/>
              </a:lnSpc>
              <a:spcAft>
                <a:spcPts val="800"/>
              </a:spcAft>
              <a:buNone/>
            </a:pPr>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However, if we want to increase the copies of sales in games we could consider the following marketing strategies.</a:t>
            </a:r>
          </a:p>
          <a:p>
            <a:pPr marL="0" indent="0">
              <a:lnSpc>
                <a:spcPct val="107000"/>
              </a:lnSpc>
              <a:spcAft>
                <a:spcPts val="800"/>
              </a:spcAft>
              <a:buNone/>
            </a:pPr>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Physical copies of games include a digital copy.</a:t>
            </a:r>
          </a:p>
          <a:p>
            <a:pPr marL="0" indent="0">
              <a:lnSpc>
                <a:spcPct val="107000"/>
              </a:lnSpc>
              <a:spcAft>
                <a:spcPts val="800"/>
              </a:spcAft>
              <a:buNone/>
            </a:pPr>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Physical copies of games come with unique in game and digital items that can only be 	attained with purchase of a 	physical copy.</a:t>
            </a:r>
          </a:p>
          <a:p>
            <a:pPr marL="0" indent="0">
              <a:lnSpc>
                <a:spcPct val="107000"/>
              </a:lnSpc>
              <a:spcAft>
                <a:spcPts val="800"/>
              </a:spcAft>
              <a:buNone/>
            </a:pPr>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Including unique artwork and other collectables with physical copies.</a:t>
            </a:r>
          </a:p>
          <a:p>
            <a:pPr marL="0" indent="0">
              <a:lnSpc>
                <a:spcPct val="107000"/>
              </a:lnSpc>
              <a:spcAft>
                <a:spcPts val="800"/>
              </a:spcAft>
              <a:buNone/>
            </a:pPr>
            <a:r>
              <a:rPr lang="en-US"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Partnering with Platform manufacturers to include physical copies of games with sales of 	their Platforms</a:t>
            </a:r>
          </a:p>
        </p:txBody>
      </p:sp>
    </p:spTree>
    <p:extLst>
      <p:ext uri="{BB962C8B-B14F-4D97-AF65-F5344CB8AC3E}">
        <p14:creationId xmlns:p14="http://schemas.microsoft.com/office/powerpoint/2010/main" val="2280955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390087" y="350522"/>
            <a:ext cx="7411825" cy="816428"/>
          </a:xfrm>
        </p:spPr>
        <p:txBody>
          <a:bodyPr>
            <a:normAutofit/>
          </a:bodyPr>
          <a:lstStyle/>
          <a:p>
            <a:pPr>
              <a:lnSpc>
                <a:spcPct val="107000"/>
              </a:lnSpc>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Alternatives </a:t>
            </a:r>
            <a:endParaRPr lang="en-NL"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2508549" y="1166950"/>
            <a:ext cx="7174900" cy="5608319"/>
          </a:xfrm>
        </p:spPr>
        <p:txBody>
          <a:bodyPr anchor="t">
            <a:normAutofit/>
          </a:bodyPr>
          <a:lstStyle/>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Considering the popularity of games today perhaps it would be best to consider a paradigm shift and embracing what seems to be the future of the industry by shifting focus to sales of digital copies. This would have multiple benefits. Including eliminating supply chain issues, targeted digital marketing, limiting the secondhand marketing and forcing every consumer buy a unique copy for themselves, controlling seasonal sales and promotions. And allowing the most up to date version of the games to be presented upon purchase. Digital sales could also help dramatically reduce piracy of games .</a:t>
            </a:r>
            <a:endParaRPr lang="en-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880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484310" y="158569"/>
            <a:ext cx="10018713" cy="283753"/>
          </a:xfrm>
        </p:spPr>
        <p:txBody>
          <a:bodyPr>
            <a:no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over the Years 1980-2016</a:t>
            </a:r>
            <a:endParaRPr lang="en-NL" dirty="0"/>
          </a:p>
        </p:txBody>
      </p:sp>
      <p:pic>
        <p:nvPicPr>
          <p:cNvPr id="6" name="Content Placeholder 5">
            <a:extLst>
              <a:ext uri="{FF2B5EF4-FFF2-40B4-BE49-F238E27FC236}">
                <a16:creationId xmlns:a16="http://schemas.microsoft.com/office/drawing/2014/main" id="{71973DA2-9841-3C37-D685-A418E4D5664C}"/>
              </a:ext>
            </a:extLst>
          </p:cNvPr>
          <p:cNvPicPr>
            <a:picLocks noGrp="1" noChangeAspect="1"/>
          </p:cNvPicPr>
          <p:nvPr>
            <p:ph idx="1"/>
          </p:nvPr>
        </p:nvPicPr>
        <p:blipFill>
          <a:blip r:embed="rId2"/>
          <a:stretch>
            <a:fillRect/>
          </a:stretch>
        </p:blipFill>
        <p:spPr>
          <a:xfrm>
            <a:off x="2053493" y="5147854"/>
            <a:ext cx="8880348" cy="1409700"/>
          </a:xfrm>
        </p:spPr>
      </p:pic>
      <p:graphicFrame>
        <p:nvGraphicFramePr>
          <p:cNvPr id="7" name="Chart 6">
            <a:extLst>
              <a:ext uri="{FF2B5EF4-FFF2-40B4-BE49-F238E27FC236}">
                <a16:creationId xmlns:a16="http://schemas.microsoft.com/office/drawing/2014/main" id="{DAAD98A0-5BE8-4E3A-B5FB-E1E6866D4216}"/>
              </a:ext>
            </a:extLst>
          </p:cNvPr>
          <p:cNvGraphicFramePr/>
          <p:nvPr>
            <p:extLst>
              <p:ext uri="{D42A27DB-BD31-4B8C-83A1-F6EECF244321}">
                <p14:modId xmlns:p14="http://schemas.microsoft.com/office/powerpoint/2010/main" val="4199005721"/>
              </p:ext>
            </p:extLst>
          </p:nvPr>
        </p:nvGraphicFramePr>
        <p:xfrm>
          <a:off x="2075972" y="584199"/>
          <a:ext cx="8835390" cy="44607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969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484310" y="158569"/>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by Platform 1980-2016</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B4038D07-15D5-2CD1-0E41-B2DBA36C83ED}"/>
              </a:ext>
            </a:extLst>
          </p:cNvPr>
          <p:cNvGraphicFramePr/>
          <p:nvPr>
            <p:extLst>
              <p:ext uri="{D42A27DB-BD31-4B8C-83A1-F6EECF244321}">
                <p14:modId xmlns:p14="http://schemas.microsoft.com/office/powerpoint/2010/main" val="2481388645"/>
              </p:ext>
            </p:extLst>
          </p:nvPr>
        </p:nvGraphicFramePr>
        <p:xfrm>
          <a:off x="2044221" y="559449"/>
          <a:ext cx="8898890" cy="4471277"/>
        </p:xfrm>
        <a:graphic>
          <a:graphicData uri="http://schemas.openxmlformats.org/drawingml/2006/chart">
            <c:chart xmlns:c="http://schemas.openxmlformats.org/drawingml/2006/chart" xmlns:r="http://schemas.openxmlformats.org/officeDocument/2006/relationships" r:id="rId2"/>
          </a:graphicData>
        </a:graphic>
      </p:graphicFrame>
      <p:pic>
        <p:nvPicPr>
          <p:cNvPr id="9" name="Content Placeholder 8">
            <a:extLst>
              <a:ext uri="{FF2B5EF4-FFF2-40B4-BE49-F238E27FC236}">
                <a16:creationId xmlns:a16="http://schemas.microsoft.com/office/drawing/2014/main" id="{BC98D62D-232F-CFE7-9996-517B91946CDE}"/>
              </a:ext>
            </a:extLst>
          </p:cNvPr>
          <p:cNvPicPr>
            <a:picLocks noGrp="1" noChangeAspect="1"/>
          </p:cNvPicPr>
          <p:nvPr>
            <p:ph idx="1"/>
          </p:nvPr>
        </p:nvPicPr>
        <p:blipFill>
          <a:blip r:embed="rId3"/>
          <a:stretch>
            <a:fillRect/>
          </a:stretch>
        </p:blipFill>
        <p:spPr>
          <a:xfrm>
            <a:off x="2044221" y="5147853"/>
            <a:ext cx="8880348" cy="1409700"/>
          </a:xfrm>
        </p:spPr>
      </p:pic>
    </p:spTree>
    <p:extLst>
      <p:ext uri="{BB962C8B-B14F-4D97-AF65-F5344CB8AC3E}">
        <p14:creationId xmlns:p14="http://schemas.microsoft.com/office/powerpoint/2010/main" val="321331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472395" y="158569"/>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Proportion of Sales 1980 to 2016</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29E00329-2EC7-4552-42DD-B55C24F8E044}"/>
              </a:ext>
            </a:extLst>
          </p:cNvPr>
          <p:cNvGraphicFramePr/>
          <p:nvPr>
            <p:extLst>
              <p:ext uri="{D42A27DB-BD31-4B8C-83A1-F6EECF244321}">
                <p14:modId xmlns:p14="http://schemas.microsoft.com/office/powerpoint/2010/main" val="2134423777"/>
              </p:ext>
            </p:extLst>
          </p:nvPr>
        </p:nvGraphicFramePr>
        <p:xfrm>
          <a:off x="2096123" y="585725"/>
          <a:ext cx="8771255" cy="4418725"/>
        </p:xfrm>
        <a:graphic>
          <a:graphicData uri="http://schemas.openxmlformats.org/drawingml/2006/chart">
            <c:chart xmlns:c="http://schemas.openxmlformats.org/drawingml/2006/chart" xmlns:r="http://schemas.openxmlformats.org/officeDocument/2006/relationships" r:id="rId2"/>
          </a:graphicData>
        </a:graphic>
      </p:graphicFrame>
      <p:pic>
        <p:nvPicPr>
          <p:cNvPr id="9" name="Content Placeholder 8">
            <a:extLst>
              <a:ext uri="{FF2B5EF4-FFF2-40B4-BE49-F238E27FC236}">
                <a16:creationId xmlns:a16="http://schemas.microsoft.com/office/drawing/2014/main" id="{ECFBD2E2-A2E9-777D-82C2-E65C07222E3A}"/>
              </a:ext>
            </a:extLst>
          </p:cNvPr>
          <p:cNvPicPr>
            <a:picLocks noGrp="1" noChangeAspect="1"/>
          </p:cNvPicPr>
          <p:nvPr>
            <p:ph idx="1"/>
          </p:nvPr>
        </p:nvPicPr>
        <p:blipFill>
          <a:blip r:embed="rId3"/>
          <a:stretch>
            <a:fillRect/>
          </a:stretch>
        </p:blipFill>
        <p:spPr>
          <a:xfrm>
            <a:off x="2096123" y="5147853"/>
            <a:ext cx="8880348" cy="1409700"/>
          </a:xfrm>
        </p:spPr>
      </p:pic>
    </p:spTree>
    <p:extLst>
      <p:ext uri="{BB962C8B-B14F-4D97-AF65-F5344CB8AC3E}">
        <p14:creationId xmlns:p14="http://schemas.microsoft.com/office/powerpoint/2010/main" val="425241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253132" y="115847"/>
            <a:ext cx="10018713" cy="283753"/>
          </a:xfrm>
        </p:spPr>
        <p:txBody>
          <a:bodyPr>
            <a:no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by Genre 1980 to 2016</a:t>
            </a:r>
            <a:endParaRPr lang="en-NL" sz="4400" dirty="0"/>
          </a:p>
        </p:txBody>
      </p:sp>
      <p:graphicFrame>
        <p:nvGraphicFramePr>
          <p:cNvPr id="5" name="Chart 4">
            <a:extLst>
              <a:ext uri="{FF2B5EF4-FFF2-40B4-BE49-F238E27FC236}">
                <a16:creationId xmlns:a16="http://schemas.microsoft.com/office/drawing/2014/main" id="{0C151A28-074C-9079-9298-C628C9A2847D}"/>
              </a:ext>
            </a:extLst>
          </p:cNvPr>
          <p:cNvGraphicFramePr/>
          <p:nvPr>
            <p:extLst>
              <p:ext uri="{D42A27DB-BD31-4B8C-83A1-F6EECF244321}">
                <p14:modId xmlns:p14="http://schemas.microsoft.com/office/powerpoint/2010/main" val="1412765675"/>
              </p:ext>
            </p:extLst>
          </p:nvPr>
        </p:nvGraphicFramePr>
        <p:xfrm>
          <a:off x="1749224" y="584200"/>
          <a:ext cx="9026525" cy="4744545"/>
        </p:xfrm>
        <a:graphic>
          <a:graphicData uri="http://schemas.openxmlformats.org/drawingml/2006/chart">
            <c:chart xmlns:c="http://schemas.openxmlformats.org/drawingml/2006/chart" xmlns:r="http://schemas.openxmlformats.org/officeDocument/2006/relationships" r:id="rId2"/>
          </a:graphicData>
        </a:graphic>
      </p:graphicFrame>
      <p:pic>
        <p:nvPicPr>
          <p:cNvPr id="10" name="Content Placeholder 9">
            <a:extLst>
              <a:ext uri="{FF2B5EF4-FFF2-40B4-BE49-F238E27FC236}">
                <a16:creationId xmlns:a16="http://schemas.microsoft.com/office/drawing/2014/main" id="{7C391A4A-34F3-D39F-A14E-5BB31427D1EE}"/>
              </a:ext>
            </a:extLst>
          </p:cNvPr>
          <p:cNvPicPr>
            <a:picLocks noGrp="1" noChangeAspect="1"/>
          </p:cNvPicPr>
          <p:nvPr>
            <p:ph idx="1"/>
          </p:nvPr>
        </p:nvPicPr>
        <p:blipFill>
          <a:blip r:embed="rId3"/>
          <a:stretch>
            <a:fillRect/>
          </a:stretch>
        </p:blipFill>
        <p:spPr>
          <a:xfrm>
            <a:off x="1749224" y="5516372"/>
            <a:ext cx="8880348" cy="757428"/>
          </a:xfrm>
        </p:spPr>
      </p:pic>
    </p:spTree>
    <p:extLst>
      <p:ext uri="{BB962C8B-B14F-4D97-AF65-F5344CB8AC3E}">
        <p14:creationId xmlns:p14="http://schemas.microsoft.com/office/powerpoint/2010/main" val="223328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484307" y="217721"/>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Overall Sales Trend 1 1980-1995</a:t>
            </a:r>
            <a:endParaRPr lang="en-NL" sz="4400" dirty="0"/>
          </a:p>
        </p:txBody>
      </p:sp>
      <p:graphicFrame>
        <p:nvGraphicFramePr>
          <p:cNvPr id="3" name="Chart 2">
            <a:extLst>
              <a:ext uri="{FF2B5EF4-FFF2-40B4-BE49-F238E27FC236}">
                <a16:creationId xmlns:a16="http://schemas.microsoft.com/office/drawing/2014/main" id="{472C7233-027B-2A0C-498B-B84571644984}"/>
              </a:ext>
            </a:extLst>
          </p:cNvPr>
          <p:cNvGraphicFramePr/>
          <p:nvPr>
            <p:extLst>
              <p:ext uri="{D42A27DB-BD31-4B8C-83A1-F6EECF244321}">
                <p14:modId xmlns:p14="http://schemas.microsoft.com/office/powerpoint/2010/main" val="2059905051"/>
              </p:ext>
            </p:extLst>
          </p:nvPr>
        </p:nvGraphicFramePr>
        <p:xfrm>
          <a:off x="2022945" y="625563"/>
          <a:ext cx="8941435" cy="5017813"/>
        </p:xfrm>
        <a:graphic>
          <a:graphicData uri="http://schemas.openxmlformats.org/drawingml/2006/chart">
            <c:chart xmlns:c="http://schemas.openxmlformats.org/drawingml/2006/chart" xmlns:r="http://schemas.openxmlformats.org/officeDocument/2006/relationships" r:id="rId2"/>
          </a:graphicData>
        </a:graphic>
      </p:graphicFrame>
      <p:pic>
        <p:nvPicPr>
          <p:cNvPr id="9" name="Content Placeholder 8">
            <a:extLst>
              <a:ext uri="{FF2B5EF4-FFF2-40B4-BE49-F238E27FC236}">
                <a16:creationId xmlns:a16="http://schemas.microsoft.com/office/drawing/2014/main" id="{F1D5B666-D678-0BA1-E25F-AA1DEBD8E845}"/>
              </a:ext>
            </a:extLst>
          </p:cNvPr>
          <p:cNvPicPr>
            <a:picLocks noGrp="1" noChangeAspect="1"/>
          </p:cNvPicPr>
          <p:nvPr>
            <p:ph idx="1"/>
          </p:nvPr>
        </p:nvPicPr>
        <p:blipFill>
          <a:blip r:embed="rId3"/>
          <a:stretch>
            <a:fillRect/>
          </a:stretch>
        </p:blipFill>
        <p:spPr>
          <a:xfrm>
            <a:off x="2022945" y="5767465"/>
            <a:ext cx="8880348" cy="655320"/>
          </a:xfrm>
        </p:spPr>
      </p:pic>
    </p:spTree>
    <p:extLst>
      <p:ext uri="{BB962C8B-B14F-4D97-AF65-F5344CB8AC3E}">
        <p14:creationId xmlns:p14="http://schemas.microsoft.com/office/powerpoint/2010/main" val="166396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253132"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Overall</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2 1995-2008</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A8A3D093-92DA-02BA-33B7-6DA4FA188966}"/>
              </a:ext>
            </a:extLst>
          </p:cNvPr>
          <p:cNvGraphicFramePr/>
          <p:nvPr>
            <p:extLst>
              <p:ext uri="{D42A27DB-BD31-4B8C-83A1-F6EECF244321}">
                <p14:modId xmlns:p14="http://schemas.microsoft.com/office/powerpoint/2010/main" val="2790820623"/>
              </p:ext>
            </p:extLst>
          </p:nvPr>
        </p:nvGraphicFramePr>
        <p:xfrm>
          <a:off x="2011203" y="584200"/>
          <a:ext cx="8771255" cy="4292600"/>
        </p:xfrm>
        <a:graphic>
          <a:graphicData uri="http://schemas.openxmlformats.org/drawingml/2006/chart">
            <c:chart xmlns:c="http://schemas.openxmlformats.org/drawingml/2006/chart" xmlns:r="http://schemas.openxmlformats.org/officeDocument/2006/relationships" r:id="rId2"/>
          </a:graphicData>
        </a:graphic>
      </p:graphicFrame>
      <p:pic>
        <p:nvPicPr>
          <p:cNvPr id="9" name="Content Placeholder 8">
            <a:extLst>
              <a:ext uri="{FF2B5EF4-FFF2-40B4-BE49-F238E27FC236}">
                <a16:creationId xmlns:a16="http://schemas.microsoft.com/office/drawing/2014/main" id="{6FCCAA18-C26D-8070-D78E-6A9FCD997D95}"/>
              </a:ext>
            </a:extLst>
          </p:cNvPr>
          <p:cNvPicPr>
            <a:picLocks noGrp="1" noChangeAspect="1"/>
          </p:cNvPicPr>
          <p:nvPr>
            <p:ph idx="1"/>
          </p:nvPr>
        </p:nvPicPr>
        <p:blipFill>
          <a:blip r:embed="rId3"/>
          <a:stretch>
            <a:fillRect/>
          </a:stretch>
        </p:blipFill>
        <p:spPr>
          <a:xfrm>
            <a:off x="2011203" y="5046980"/>
            <a:ext cx="8880348" cy="1226820"/>
          </a:xfrm>
        </p:spPr>
      </p:pic>
    </p:spTree>
    <p:extLst>
      <p:ext uri="{BB962C8B-B14F-4D97-AF65-F5344CB8AC3E}">
        <p14:creationId xmlns:p14="http://schemas.microsoft.com/office/powerpoint/2010/main" val="81108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AC5-7408-CDE4-1479-F03055A0F44F}"/>
              </a:ext>
            </a:extLst>
          </p:cNvPr>
          <p:cNvSpPr>
            <a:spLocks noGrp="1"/>
          </p:cNvSpPr>
          <p:nvPr>
            <p:ph type="title"/>
          </p:nvPr>
        </p:nvSpPr>
        <p:spPr>
          <a:xfrm>
            <a:off x="1387474" y="189420"/>
            <a:ext cx="10018713" cy="283753"/>
          </a:xfrm>
        </p:spPr>
        <p:txBody>
          <a:bodyPr>
            <a:noAutofit/>
          </a:bodyPr>
          <a:lstStyle/>
          <a:p>
            <a:pPr>
              <a:lnSpc>
                <a:spcPct val="107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Sales Overall</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Trend 3 2008-2016</a:t>
            </a:r>
            <a:endParaRPr lang="en-NL"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93F83ED8-EEEF-30B3-6AE5-424509D04429}"/>
              </a:ext>
            </a:extLst>
          </p:cNvPr>
          <p:cNvGraphicFramePr/>
          <p:nvPr>
            <p:extLst>
              <p:ext uri="{D42A27DB-BD31-4B8C-83A1-F6EECF244321}">
                <p14:modId xmlns:p14="http://schemas.microsoft.com/office/powerpoint/2010/main" val="1673138316"/>
              </p:ext>
            </p:extLst>
          </p:nvPr>
        </p:nvGraphicFramePr>
        <p:xfrm>
          <a:off x="2101372" y="584200"/>
          <a:ext cx="8590915" cy="4797097"/>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a:extLst>
              <a:ext uri="{FF2B5EF4-FFF2-40B4-BE49-F238E27FC236}">
                <a16:creationId xmlns:a16="http://schemas.microsoft.com/office/drawing/2014/main" id="{8CAC65D1-E85D-02A4-FD6D-FA63A63593C9}"/>
              </a:ext>
            </a:extLst>
          </p:cNvPr>
          <p:cNvPicPr>
            <a:picLocks noGrp="1" noChangeAspect="1"/>
          </p:cNvPicPr>
          <p:nvPr>
            <p:ph idx="1"/>
          </p:nvPr>
        </p:nvPicPr>
        <p:blipFill>
          <a:blip r:embed="rId3"/>
          <a:stretch>
            <a:fillRect/>
          </a:stretch>
        </p:blipFill>
        <p:spPr>
          <a:xfrm>
            <a:off x="2101372" y="5516372"/>
            <a:ext cx="8880348" cy="757428"/>
          </a:xfrm>
        </p:spPr>
      </p:pic>
    </p:spTree>
    <p:extLst>
      <p:ext uri="{BB962C8B-B14F-4D97-AF65-F5344CB8AC3E}">
        <p14:creationId xmlns:p14="http://schemas.microsoft.com/office/powerpoint/2010/main" val="546219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73</TotalTime>
  <Words>1373</Words>
  <Application>Microsoft Office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Corbel</vt:lpstr>
      <vt:lpstr>Parallax</vt:lpstr>
      <vt:lpstr>VG Sales Insights for Marketing Budget 2017 </vt:lpstr>
      <vt:lpstr>Introduction</vt:lpstr>
      <vt:lpstr>Sales over the Years 1980-2016</vt:lpstr>
      <vt:lpstr>Sales by Platform 1980-2016</vt:lpstr>
      <vt:lpstr>Proportion of Sales 1980 to 2016</vt:lpstr>
      <vt:lpstr>Sales by Genre 1980 to 2016</vt:lpstr>
      <vt:lpstr>Overall Sales Trend 1 1980-1995</vt:lpstr>
      <vt:lpstr>Sales Overall Trend 2 1995-2008</vt:lpstr>
      <vt:lpstr>Sales Overall Trend 3 2008-2016</vt:lpstr>
      <vt:lpstr>Proportion of SalesTrend 1 1980-1995</vt:lpstr>
      <vt:lpstr>Proportion of Market Share Trend 2 1995-2008</vt:lpstr>
      <vt:lpstr>Proportion of sales Trend 3 2008-2016</vt:lpstr>
      <vt:lpstr>Sales by Platform Trend 1 1980-1997</vt:lpstr>
      <vt:lpstr> Platform Sales Trend 2 1995-2008</vt:lpstr>
      <vt:lpstr>Sales by Platform Trend 3 2008-2016</vt:lpstr>
      <vt:lpstr>Sales by Genre Trend 1 1980-1995</vt:lpstr>
      <vt:lpstr>Sales by Genre Trend 2 1995-2008</vt:lpstr>
      <vt:lpstr>Sales by Genre Trend 3 2008-2016</vt:lpstr>
      <vt:lpstr>Sales by Genre in Proportion of Market Share Trend 3 2008-2016</vt:lpstr>
      <vt:lpstr>Unique Markets JP</vt:lpstr>
      <vt:lpstr>Summary</vt:lpstr>
      <vt:lpstr>Summary</vt:lpstr>
      <vt:lpstr>Summary</vt:lpstr>
      <vt:lpstr>Summary</vt:lpstr>
      <vt:lpstr>Considerations  VG sales states Explicitly that’s these sales figures are only for physical copied games shipped.</vt:lpstr>
      <vt:lpstr>Conclusion</vt:lpstr>
      <vt:lpstr>Alternatives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 Sales Insights for Marketing Budget 2017 </dc:title>
  <dc:creator>graham field</dc:creator>
  <cp:lastModifiedBy>graham field</cp:lastModifiedBy>
  <cp:revision>2</cp:revision>
  <dcterms:created xsi:type="dcterms:W3CDTF">2022-12-19T15:21:16Z</dcterms:created>
  <dcterms:modified xsi:type="dcterms:W3CDTF">2022-12-19T16:34:50Z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