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05"/>
  </p:normalViewPr>
  <p:slideViewPr>
    <p:cSldViewPr snapToGrid="0" snapToObjects="1">
      <p:cViewPr varScale="1">
        <p:scale>
          <a:sx n="107" d="100"/>
          <a:sy n="107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647FA-702C-8E49-A5BC-602061DA4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C9EB8-3FA3-714E-95C0-B9B850683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7953C-7C5C-024D-8958-C1EB06F7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51F-A683-8945-B130-288B632F6CF3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0D0FE-B7F2-6445-8236-8F5C1E68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E00C2-C457-7347-B522-FDD8C556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46EB-7DEA-DC4D-8582-CE22DC40C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2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D6DA-6B70-B844-B040-82AEFB51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07A13-F97A-4F47-831A-C7E448678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412AF-1D07-4E4A-AA01-948BA33F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51F-A683-8945-B130-288B632F6CF3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469E7-482E-4A45-9225-90967918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42CB2-69D3-BD4A-8D77-56B2DE78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46EB-7DEA-DC4D-8582-CE22DC40C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9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3FB74E-6F16-AB49-83E9-8A6C92A17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992E6-0FFF-3D48-925D-C9EACC425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C6065-F24F-7743-A481-C382B05D6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51F-A683-8945-B130-288B632F6CF3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67187-8C93-DF42-AB11-3E6518D9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ADDF1-21A0-A844-BB7E-915980DF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46EB-7DEA-DC4D-8582-CE22DC40C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F3BF-D66F-4948-8C35-C460B4AF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3348-0017-3447-A996-36EA32098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F704C-50A8-F94F-95EA-388A23AC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51F-A683-8945-B130-288B632F6CF3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F388B-494F-A144-ACE6-CB51CBE6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CD0D4-9894-064F-898C-E5FA7E20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46EB-7DEA-DC4D-8582-CE22DC40C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7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6CA9-7146-C241-8FB5-A13F23BC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A1821-C171-7E4D-94A1-5E2436E9E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20914-405A-294D-B1DF-3F5B614B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51F-A683-8945-B130-288B632F6CF3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19D76-8BEE-0C46-95E6-E88942D28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8CA68-9C89-A54D-BE48-053B721F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46EB-7DEA-DC4D-8582-CE22DC40C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1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27CF-6E66-1943-8E8C-2C4CEAD4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6F116-B760-644C-8F9A-32AE73BC4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0FDFF-F10F-D148-BA60-055EFA4E2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D1E71-BF11-FA4C-AFC2-A7385020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51F-A683-8945-B130-288B632F6CF3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E9E2A-E112-8F49-AD7E-5D84622F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18127-D9D2-EE48-BAFA-AE6B81DD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46EB-7DEA-DC4D-8582-CE22DC40C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1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B227-588F-FE44-BF98-BF4AB491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0B563-E3D3-AA48-8ADF-A7C4E3606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FAB69-18A5-504C-8944-02EFC74A4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3DF74-F82E-DA42-B363-D17D8C695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420AC-26AE-6A4A-A045-42E5980D8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DB9001-0D3C-BD4E-8FB5-D41AABE8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51F-A683-8945-B130-288B632F6CF3}" type="datetimeFigureOut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C0BC1-69D4-D54F-B29C-949429A7E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40F9F-AC24-894D-88AB-87964DB3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46EB-7DEA-DC4D-8582-CE22DC40C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2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EEAA-4196-6D4D-8C42-F7E6E62A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7DAC5-3995-3043-84F7-81EF9372A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51F-A683-8945-B130-288B632F6CF3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C9A37-B773-8F40-9A74-9DD929BD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75B84-1E0E-5D48-8481-3E29F0BD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46EB-7DEA-DC4D-8582-CE22DC40C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8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44B036-A374-FE48-AC64-EED93031B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51F-A683-8945-B130-288B632F6CF3}" type="datetimeFigureOut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AF0EF-0D40-6846-9DBF-98DCE635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C65A0-11C9-DC45-8D47-53703A2B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46EB-7DEA-DC4D-8582-CE22DC40C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4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32284-DEE3-5E4E-B67D-8D6A9ABC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55CB-1772-A64C-B0E9-3139C058D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11887-CA8E-2143-8226-56B7B40BB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CDD73-DEBD-FD43-ACCE-E030C93B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51F-A683-8945-B130-288B632F6CF3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BE266-85A0-7B40-AEF2-A2D795F9B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A5931-3AD6-854F-9B85-58A80A0B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46EB-7DEA-DC4D-8582-CE22DC40C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3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C135-D83F-2E49-9008-02EF69BEE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6CBDA-615E-5E4B-9203-249AA7763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2A5D3-AF1F-B54D-BFF5-95AF18ECE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81B7F-E861-624F-BC18-02182DCF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51F-A683-8945-B130-288B632F6CF3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1308C-6D59-9F43-BB47-ABE0D3F0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AB6D3-128B-C946-AD45-35449D38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46EB-7DEA-DC4D-8582-CE22DC40C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2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17F9E8-6EEE-224D-BB50-FD6F27E25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3EFB7-A5E2-1A4C-BDD7-43BF692F3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B6E38-4D36-3342-828B-2199C87CB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D051F-A683-8945-B130-288B632F6CF3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EC8FA-2067-C340-ADDC-FE7A7E0A8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F134C-4B76-4943-9E99-B2F19AD3F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046EB-7DEA-DC4D-8582-CE22DC40C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9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AD6D7EA-B487-5C41-B7C7-AD9670551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0F586A-BAB0-7847-825D-B631C25FED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BAE4E24-4FAE-9946-B2BF-67DA1FB77C75}"/>
              </a:ext>
            </a:extLst>
          </p:cNvPr>
          <p:cNvGrpSpPr/>
          <p:nvPr/>
        </p:nvGrpSpPr>
        <p:grpSpPr>
          <a:xfrm>
            <a:off x="12700" y="0"/>
            <a:ext cx="12166600" cy="6858000"/>
            <a:chOff x="12700" y="0"/>
            <a:chExt cx="12166600" cy="6858000"/>
          </a:xfrm>
        </p:grpSpPr>
        <p:pic>
          <p:nvPicPr>
            <p:cNvPr id="7" name="Picture 6" descr="A picture containing sitting, laptop, dark, computer&#10;&#10;Description automatically generated">
              <a:extLst>
                <a:ext uri="{FF2B5EF4-FFF2-40B4-BE49-F238E27FC236}">
                  <a16:creationId xmlns:a16="http://schemas.microsoft.com/office/drawing/2014/main" id="{76570E7C-76C1-B74D-AAA7-955A636F5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00" y="0"/>
              <a:ext cx="121666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A9FC75-4857-3242-A6F6-EABA637CD323}"/>
                </a:ext>
              </a:extLst>
            </p:cNvPr>
            <p:cNvSpPr/>
            <p:nvPr/>
          </p:nvSpPr>
          <p:spPr>
            <a:xfrm>
              <a:off x="1524000" y="2186909"/>
              <a:ext cx="719138" cy="18430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0" dirty="0">
                  <a:solidFill>
                    <a:srgbClr val="C10000"/>
                  </a:solidFill>
                  <a:latin typeface="Bahiana" pitchFamily="2" charset="77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556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DE5180-90A2-8549-A88E-B5C1DC29EBFA}"/>
              </a:ext>
            </a:extLst>
          </p:cNvPr>
          <p:cNvSpPr/>
          <p:nvPr/>
        </p:nvSpPr>
        <p:spPr>
          <a:xfrm>
            <a:off x="2787445" y="1002890"/>
            <a:ext cx="2875936" cy="862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Bahiana" pitchFamily="2" charset="77"/>
              </a:rPr>
              <a:t>PRESS ‘X’ TO INTERACT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95A5D97-2B89-CF41-989F-EFAFA9EC1393}"/>
              </a:ext>
            </a:extLst>
          </p:cNvPr>
          <p:cNvSpPr/>
          <p:nvPr/>
        </p:nvSpPr>
        <p:spPr>
          <a:xfrm>
            <a:off x="221226" y="3229897"/>
            <a:ext cx="11724968" cy="1194619"/>
          </a:xfrm>
          <a:prstGeom prst="roundRect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Bahiana" pitchFamily="2" charset="77"/>
              </a:rPr>
              <a:t>HI! I’m a church!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CBDFBC-D901-DF44-BFF3-C33099D3DCFD}"/>
              </a:ext>
            </a:extLst>
          </p:cNvPr>
          <p:cNvSpPr/>
          <p:nvPr/>
        </p:nvSpPr>
        <p:spPr>
          <a:xfrm>
            <a:off x="6228736" y="1002890"/>
            <a:ext cx="2875936" cy="862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Bahiana" pitchFamily="2" charset="77"/>
              </a:rPr>
              <a:t>PRESS ‘Z’ TO EXIT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36990F-33DF-E545-B14D-727505BB46DB}"/>
              </a:ext>
            </a:extLst>
          </p:cNvPr>
          <p:cNvSpPr/>
          <p:nvPr/>
        </p:nvSpPr>
        <p:spPr>
          <a:xfrm>
            <a:off x="2787445" y="1865671"/>
            <a:ext cx="2875936" cy="862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Bahiana" pitchFamily="2" charset="77"/>
              </a:rPr>
              <a:t>PRESS ‘X’ TO INTERACT</a:t>
            </a:r>
          </a:p>
        </p:txBody>
      </p:sp>
    </p:spTree>
    <p:extLst>
      <p:ext uri="{BB962C8B-B14F-4D97-AF65-F5344CB8AC3E}">
        <p14:creationId xmlns:p14="http://schemas.microsoft.com/office/powerpoint/2010/main" val="187205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332723-B9BD-D349-BD5F-9CF198853F77}"/>
              </a:ext>
            </a:extLst>
          </p:cNvPr>
          <p:cNvSpPr/>
          <p:nvPr/>
        </p:nvSpPr>
        <p:spPr>
          <a:xfrm>
            <a:off x="2787445" y="1865671"/>
            <a:ext cx="2875936" cy="862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Bahiana" pitchFamily="2" charset="77"/>
              </a:rPr>
              <a:t>The Factory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CD7271-2539-0443-A034-CCDF89DC2773}"/>
              </a:ext>
            </a:extLst>
          </p:cNvPr>
          <p:cNvSpPr/>
          <p:nvPr/>
        </p:nvSpPr>
        <p:spPr>
          <a:xfrm>
            <a:off x="2939845" y="2671294"/>
            <a:ext cx="2875936" cy="862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Bahiana" pitchFamily="2" charset="77"/>
              </a:rPr>
              <a:t>The Church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00FF06-5BB3-AB49-A515-29A8F76CC78F}"/>
              </a:ext>
            </a:extLst>
          </p:cNvPr>
          <p:cNvSpPr/>
          <p:nvPr/>
        </p:nvSpPr>
        <p:spPr>
          <a:xfrm>
            <a:off x="2939845" y="1002890"/>
            <a:ext cx="2875936" cy="862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Bahiana" pitchFamily="2" charset="77"/>
              </a:rPr>
              <a:t>Town Hall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C137D0-67F5-3243-B411-85DE52431960}"/>
              </a:ext>
            </a:extLst>
          </p:cNvPr>
          <p:cNvSpPr/>
          <p:nvPr/>
        </p:nvSpPr>
        <p:spPr>
          <a:xfrm>
            <a:off x="3092245" y="3476916"/>
            <a:ext cx="2875936" cy="862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Bahiana" pitchFamily="2" charset="77"/>
              </a:rPr>
              <a:t>The INN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78971F-A0E4-EB4A-B86D-C6C543941C97}"/>
              </a:ext>
            </a:extLst>
          </p:cNvPr>
          <p:cNvSpPr/>
          <p:nvPr/>
        </p:nvSpPr>
        <p:spPr>
          <a:xfrm>
            <a:off x="3092245" y="4327822"/>
            <a:ext cx="2875936" cy="862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Bahiana" pitchFamily="2" charset="77"/>
              </a:rPr>
              <a:t>The Murder Scene</a:t>
            </a:r>
          </a:p>
        </p:txBody>
      </p:sp>
    </p:spTree>
    <p:extLst>
      <p:ext uri="{BB962C8B-B14F-4D97-AF65-F5344CB8AC3E}">
        <p14:creationId xmlns:p14="http://schemas.microsoft.com/office/powerpoint/2010/main" val="3232725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36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Bahiana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Kohli, Darpun</dc:creator>
  <cp:lastModifiedBy>Kohli, Darpun</cp:lastModifiedBy>
  <cp:revision>10</cp:revision>
  <dcterms:created xsi:type="dcterms:W3CDTF">2019-10-23T07:06:04Z</dcterms:created>
  <dcterms:modified xsi:type="dcterms:W3CDTF">2019-12-03T15:26:13Z</dcterms:modified>
</cp:coreProperties>
</file>