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CE32-3A06-F540-BF17-D21870AFAE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25D2-29AE-FB44-80BC-71DC5820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1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CE32-3A06-F540-BF17-D21870AFAE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25D2-29AE-FB44-80BC-71DC5820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4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CE32-3A06-F540-BF17-D21870AFAE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25D2-29AE-FB44-80BC-71DC5820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CE32-3A06-F540-BF17-D21870AFAE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25D2-29AE-FB44-80BC-71DC5820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CE32-3A06-F540-BF17-D21870AFAE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25D2-29AE-FB44-80BC-71DC5820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2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CE32-3A06-F540-BF17-D21870AFAE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25D2-29AE-FB44-80BC-71DC5820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6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CE32-3A06-F540-BF17-D21870AFAE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25D2-29AE-FB44-80BC-71DC5820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3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CE32-3A06-F540-BF17-D21870AFAE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25D2-29AE-FB44-80BC-71DC5820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CE32-3A06-F540-BF17-D21870AFAE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25D2-29AE-FB44-80BC-71DC5820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8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CE32-3A06-F540-BF17-D21870AFAE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25D2-29AE-FB44-80BC-71DC5820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1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CE32-3A06-F540-BF17-D21870AFAE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25D2-29AE-FB44-80BC-71DC5820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7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ACE32-3A06-F540-BF17-D21870AFAE52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25D2-29AE-FB44-80BC-71DC5820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/>
              <a:t>Craig Graham</a:t>
            </a:r>
          </a:p>
          <a:p>
            <a:r>
              <a:rPr lang="en-US" sz="2000" dirty="0" smtClean="0"/>
              <a:t>UX/UI Engineer</a:t>
            </a:r>
            <a:endParaRPr lang="en-US" sz="2000" dirty="0"/>
          </a:p>
        </p:txBody>
      </p:sp>
      <p:pic>
        <p:nvPicPr>
          <p:cNvPr id="4" name="Picture 3" descr="logo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46" y="394987"/>
            <a:ext cx="3155198" cy="315519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6211" y="3725068"/>
            <a:ext cx="5524519" cy="1037432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52B236"/>
                </a:solidFill>
                <a:latin typeface="Open Sans Cond Light"/>
                <a:cs typeface="Open Sans Cond Light"/>
              </a:rPr>
              <a:t>MyApps UX Study</a:t>
            </a:r>
            <a:endParaRPr lang="en-US" sz="6600" b="1" dirty="0">
              <a:solidFill>
                <a:srgbClr val="52B236"/>
              </a:solidFill>
              <a:latin typeface="Open Sans Cond Light"/>
              <a:cs typeface="Open Sans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090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25" y="151747"/>
            <a:ext cx="8229600" cy="76310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2B236"/>
                </a:solidFill>
              </a:rPr>
              <a:t>Why Conduct a UX Study?</a:t>
            </a:r>
            <a:endParaRPr lang="en-US" dirty="0">
              <a:solidFill>
                <a:srgbClr val="52B2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229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Adoption of MyApps has Plateaued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MyApps has a Branding/Brand Image Problem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single factor has led to the plateau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41" y="4082712"/>
            <a:ext cx="2788943" cy="2788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74" y="4339622"/>
            <a:ext cx="2603500" cy="252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609" y="4469871"/>
            <a:ext cx="2817191" cy="239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8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25" y="151747"/>
            <a:ext cx="8229600" cy="76310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2B236"/>
                </a:solidFill>
              </a:rPr>
              <a:t>What Do We Want to Find Out?</a:t>
            </a:r>
            <a:endParaRPr lang="en-US" dirty="0">
              <a:solidFill>
                <a:srgbClr val="52B2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2290"/>
            <a:ext cx="8229600" cy="524073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Could we raise adoption of MyApps by developing additional functionality?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most used/demanded remote access features at GE which MyApps doesn’t have today?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 there GE users whose needs would be completely met by MyApps, but they have not adopted MyApps?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Branding Problem?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Uniformed Users?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Reach?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Have the requirements for remote access tools at GE changed?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1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9" y="0"/>
            <a:ext cx="8229600" cy="76310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2B236"/>
                </a:solidFill>
              </a:rPr>
              <a:t>How Do We Find the Answers?</a:t>
            </a:r>
            <a:endParaRPr lang="en-US" dirty="0">
              <a:solidFill>
                <a:srgbClr val="52B2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4886"/>
            <a:ext cx="4786475" cy="55174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Re-evaluate Branding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user access to information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information data architecture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feelings of legitimacy 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Drive Excitement through re-launch 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Think any Apple product ending in ‘s’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Design Assessments to drive feature discussion</a:t>
            </a:r>
          </a:p>
          <a:p>
            <a:pPr lvl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 Light"/>
                <a:cs typeface="Open Sans Cond Light"/>
              </a:rPr>
              <a:t>Suggested Improvements</a:t>
            </a:r>
          </a:p>
          <a:p>
            <a:pPr marL="0" indent="0">
              <a:buNone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 Compatibility Checker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 analytics 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User Awareness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Incentivize Application Owners </a:t>
            </a:r>
          </a:p>
          <a:p>
            <a:r>
              <a:rPr lang="en-US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Requirements Checker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Poll Question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492" y="5111325"/>
            <a:ext cx="4282676" cy="1528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31602" y="2867571"/>
            <a:ext cx="191842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52B236"/>
                </a:solidFill>
                <a:latin typeface="Open Sans Cond Light"/>
                <a:cs typeface="Open Sans Cond Light"/>
              </a:rPr>
              <a:t>MyApps 2.0s</a:t>
            </a:r>
            <a:endParaRPr lang="en-US" sz="3200" dirty="0"/>
          </a:p>
        </p:txBody>
      </p:sp>
      <p:pic>
        <p:nvPicPr>
          <p:cNvPr id="6" name="Picture 5" descr="logo-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79" y="1065057"/>
            <a:ext cx="1843479" cy="1843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218" y="4221628"/>
            <a:ext cx="2690115" cy="340162"/>
          </a:xfrm>
          <a:prstGeom prst="rect">
            <a:avLst/>
          </a:prstGeom>
        </p:spPr>
      </p:pic>
      <p:pic>
        <p:nvPicPr>
          <p:cNvPr id="10" name="Picture 9" descr="GreenCirlceChe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922" y="4173286"/>
            <a:ext cx="431838" cy="4318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65756" y="4534426"/>
            <a:ext cx="19184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52B236"/>
                </a:solidFill>
                <a:latin typeface="Open Sans Cond Light"/>
                <a:cs typeface="Open Sans Cond Light"/>
              </a:rPr>
              <a:t>URL is MyApps Compatible!!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91144" y="806689"/>
            <a:ext cx="449393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 Light"/>
                <a:cs typeface="Open Sans Cond Light"/>
              </a:rPr>
              <a:t>Redesign MyApps Web Presence</a:t>
            </a:r>
            <a:endParaRPr lang="en-US" sz="3200" b="1" dirty="0">
              <a:latin typeface="Open Sans Cond Light"/>
              <a:cs typeface="Open Sans Cond Ligh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25475" y="4467426"/>
            <a:ext cx="377597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30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9" y="0"/>
            <a:ext cx="8229600" cy="76310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2B236"/>
                </a:solidFill>
              </a:rPr>
              <a:t>How Do We Find the Answers?</a:t>
            </a:r>
            <a:endParaRPr lang="en-US" dirty="0">
              <a:solidFill>
                <a:srgbClr val="52B2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2290"/>
            <a:ext cx="5414624" cy="52407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Visibility to MyApps Functionality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Legitimacy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Customer Reservoir of Goodwill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Customer Awareness to MyApps System Status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Reduce/Remove unfair blame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 Light"/>
                <a:cs typeface="Open Sans Cond Light"/>
              </a:rPr>
              <a:t>Suggested Features</a:t>
            </a:r>
          </a:p>
          <a:p>
            <a:pPr marL="0" indent="0">
              <a:buNone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Status and Applicable Metadata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Speed, Traffic, Applications Running on MyApps, MyApps Idle (on GE Network),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 Conditions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 failures, others?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FAQ’s, About US, Contact Us, Help Ticket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144" y="1024092"/>
            <a:ext cx="372069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 Light"/>
                <a:cs typeface="Open Sans Cond Light"/>
              </a:rPr>
              <a:t>Create Desktop Dashboard</a:t>
            </a:r>
            <a:endParaRPr lang="en-US" sz="3200" b="1" dirty="0">
              <a:latin typeface="Open Sans Cond Light"/>
              <a:cs typeface="Open Sans Cond Ligh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98165" y="4153352"/>
            <a:ext cx="54146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141" y="1608868"/>
            <a:ext cx="3318716" cy="14907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031405" y="5284425"/>
            <a:ext cx="28258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2B236"/>
                </a:solidFill>
                <a:latin typeface="Open Sans Cond Light"/>
                <a:cs typeface="Open Sans Cond Light"/>
              </a:rPr>
              <a:t>MyApps Is Currently Awesome</a:t>
            </a:r>
            <a:endParaRPr lang="en-US" sz="3200" dirty="0"/>
          </a:p>
        </p:txBody>
      </p:sp>
      <p:pic>
        <p:nvPicPr>
          <p:cNvPr id="13" name="Picture 12" descr="GreenCirlceChe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36" y="4085077"/>
            <a:ext cx="1207909" cy="12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4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9" y="0"/>
            <a:ext cx="8229600" cy="76310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2B236"/>
                </a:solidFill>
              </a:rPr>
              <a:t>How Do We Find the Answers?</a:t>
            </a:r>
            <a:endParaRPr lang="en-US" dirty="0">
              <a:solidFill>
                <a:srgbClr val="52B2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148"/>
            <a:ext cx="7886252" cy="503853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Interviews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Talk with users who have never installed and used MyApps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Talk with users who installed MyApps and stopped using it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Talk with users who currently use MyApps</a:t>
            </a:r>
          </a:p>
          <a:p>
            <a:pPr marL="457200" lvl="1" indent="0">
              <a:buNone/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 to ask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long have you worked for GE?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Have you heard of MyApps?</a:t>
            </a:r>
          </a:p>
          <a:p>
            <a:pPr lvl="1"/>
            <a:r>
              <a:rPr lang="en-US" dirty="0" smtClean="0">
                <a:solidFill>
                  <a:srgbClr val="52B236"/>
                </a:solidFill>
              </a:rPr>
              <a:t>When you Downloaded MyApps What Was Your Perception of MyApps Functionality?</a:t>
            </a:r>
          </a:p>
          <a:p>
            <a:pPr lvl="2"/>
            <a:r>
              <a:rPr lang="en-US" dirty="0" smtClean="0">
                <a:solidFill>
                  <a:srgbClr val="52B236"/>
                </a:solidFill>
              </a:rPr>
              <a:t>Missing Functionality?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Perception of MyApps Brand?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Intended usage of MyApps? </a:t>
            </a:r>
          </a:p>
          <a:p>
            <a:pPr lvl="2"/>
            <a:r>
              <a:rPr lang="en-US" dirty="0" smtClean="0">
                <a:solidFill>
                  <a:srgbClr val="52B236"/>
                </a:solidFill>
              </a:rPr>
              <a:t>After work email/All day GE Network Access(WFH)</a:t>
            </a:r>
          </a:p>
          <a:p>
            <a:pPr lvl="2"/>
            <a:r>
              <a:rPr lang="en-US" dirty="0" smtClean="0">
                <a:solidFill>
                  <a:srgbClr val="52B236"/>
                </a:solidFill>
              </a:rPr>
              <a:t>What Sites would you like to see supported by MyApps?</a:t>
            </a:r>
          </a:p>
          <a:p>
            <a:pPr lvl="2"/>
            <a:r>
              <a:rPr lang="en-US" dirty="0" smtClean="0">
                <a:solidFill>
                  <a:srgbClr val="52B236"/>
                </a:solidFill>
              </a:rPr>
              <a:t>Use MyApps for Global Tier Applications or Business Specific Apps?</a:t>
            </a:r>
          </a:p>
          <a:p>
            <a:pPr lvl="1"/>
            <a:r>
              <a:rPr lang="en-US" dirty="0" smtClean="0">
                <a:solidFill>
                  <a:srgbClr val="52B236"/>
                </a:solidFill>
              </a:rPr>
              <a:t>When something goes wrong with MyApps, what do you wish you could do in order to resolve the issue?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you know which sites are supported by MyApps or how to find that information if you wanted to?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your Job Function? (IT, Services, Sales, HR, etc…)</a:t>
            </a:r>
          </a:p>
          <a:p>
            <a:pPr lvl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144" y="926967"/>
            <a:ext cx="420940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 Light"/>
                <a:cs typeface="Open Sans Cond Light"/>
              </a:rPr>
              <a:t>Conduct Community Outreach</a:t>
            </a:r>
            <a:endParaRPr lang="en-US" sz="3200" b="1" dirty="0">
              <a:latin typeface="Open Sans Cond Light"/>
              <a:cs typeface="Open Sans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5044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9" y="0"/>
            <a:ext cx="8229600" cy="76310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2B236"/>
                </a:solidFill>
              </a:rPr>
              <a:t>How Do We Find the Answers?</a:t>
            </a:r>
            <a:endParaRPr lang="en-US" dirty="0">
              <a:solidFill>
                <a:srgbClr val="52B2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8041"/>
            <a:ext cx="8309569" cy="57645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we develop useful reports on: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users requesting that we aren’t providing?</a:t>
            </a:r>
          </a:p>
          <a:p>
            <a:pPr lvl="2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there a category of applications/websites users want access to most that we should be providing?</a:t>
            </a:r>
          </a:p>
          <a:p>
            <a:pPr lvl="1"/>
            <a:r>
              <a:rPr lang="en-US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How much time are users on MyApps?</a:t>
            </a:r>
          </a:p>
          <a:p>
            <a:pPr lvl="2"/>
            <a:r>
              <a:rPr lang="en-US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the primary </a:t>
            </a:r>
            <a:r>
              <a:rPr lang="en-US" strike="sngStrik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usecase</a:t>
            </a:r>
            <a:r>
              <a:rPr lang="en-US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just checking your email at home after work or carrying out a full days work via MyApps?</a:t>
            </a:r>
          </a:p>
          <a:p>
            <a:pPr lvl="1"/>
            <a:r>
              <a:rPr lang="en-US" dirty="0" smtClean="0">
                <a:solidFill>
                  <a:srgbClr val="52B236"/>
                </a:solidFill>
              </a:rPr>
              <a:t>What Services/Applications are MyApps users accessing the most?</a:t>
            </a:r>
          </a:p>
          <a:p>
            <a:pPr lvl="2"/>
            <a:r>
              <a:rPr lang="en-US" dirty="0" smtClean="0">
                <a:solidFill>
                  <a:srgbClr val="52B236"/>
                </a:solidFill>
              </a:rPr>
              <a:t>Help build out our understanding of the primary </a:t>
            </a:r>
            <a:r>
              <a:rPr lang="en-US" dirty="0" err="1" smtClean="0">
                <a:solidFill>
                  <a:srgbClr val="52B236"/>
                </a:solidFill>
              </a:rPr>
              <a:t>usecase</a:t>
            </a:r>
            <a:r>
              <a:rPr lang="en-US" dirty="0" smtClean="0">
                <a:solidFill>
                  <a:srgbClr val="52B236"/>
                </a:solidFill>
              </a:rPr>
              <a:t> for MyApps</a:t>
            </a:r>
          </a:p>
          <a:p>
            <a:pPr lvl="1"/>
            <a:r>
              <a:rPr lang="en-US" dirty="0" smtClean="0">
                <a:solidFill>
                  <a:srgbClr val="52B236"/>
                </a:solidFill>
              </a:rPr>
              <a:t>What Services/Applications are GE Internal users accessing the most?</a:t>
            </a:r>
          </a:p>
          <a:p>
            <a:pPr lvl="2"/>
            <a:r>
              <a:rPr lang="en-US" dirty="0" smtClean="0">
                <a:solidFill>
                  <a:srgbClr val="52B236"/>
                </a:solidFill>
              </a:rPr>
              <a:t>Comparing to MyApps Most used would identify MyApps shortcomings</a:t>
            </a:r>
          </a:p>
          <a:p>
            <a:pPr lvl="1"/>
            <a:r>
              <a:rPr lang="en-US" dirty="0" smtClean="0">
                <a:solidFill>
                  <a:srgbClr val="52B236"/>
                </a:solidFill>
              </a:rPr>
              <a:t>Who is using MyApps?</a:t>
            </a:r>
          </a:p>
          <a:p>
            <a:pPr lvl="2"/>
            <a:r>
              <a:rPr lang="en-US" dirty="0" smtClean="0">
                <a:solidFill>
                  <a:srgbClr val="52B236"/>
                </a:solidFill>
              </a:rPr>
              <a:t>This will help identify which users MyApps is yet to reach and define our primary user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Many Users Have Uninstalled MyApps?</a:t>
            </a:r>
          </a:p>
          <a:p>
            <a:pPr lvl="2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Help us determine if retention is an issue?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144" y="819267"/>
            <a:ext cx="440296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 Light"/>
                <a:cs typeface="Open Sans Cond Light"/>
              </a:rPr>
              <a:t>Splunk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 Light"/>
                <a:cs typeface="Open Sans Cond Light"/>
              </a:rPr>
              <a:t> &amp; </a:t>
            </a:r>
            <a:r>
              <a:rPr 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 Light"/>
                <a:cs typeface="Open Sans Cond Light"/>
              </a:rPr>
              <a:t>SiSense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 Light"/>
                <a:cs typeface="Open Sans Cond Light"/>
              </a:rPr>
              <a:t> Analytics Data </a:t>
            </a:r>
            <a:endParaRPr lang="en-US" sz="3200" b="1" dirty="0">
              <a:latin typeface="Open Sans Cond Light"/>
              <a:cs typeface="Open Sans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703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9" y="0"/>
            <a:ext cx="8229600" cy="76310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2B236"/>
                </a:solidFill>
              </a:rPr>
              <a:t>Want to Help? – Great!</a:t>
            </a:r>
            <a:endParaRPr lang="en-US" dirty="0">
              <a:solidFill>
                <a:srgbClr val="52B2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63108"/>
            <a:ext cx="8309569" cy="59549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Volunteer your time to complete quick design assessments of mockup interfaces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Help Collect Data where possible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Potential Design Assessment Participants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Help Answer: “Is this functionality reasonable?” questions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Ex: “Can we detect which applications on a computer are currently using MyApps?”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22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40"/>
            <a:ext cx="9144000" cy="711589"/>
          </a:xfrm>
          <a:solidFill>
            <a:srgbClr val="F79646"/>
          </a:solidFill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rgbClr val="FFFFFF"/>
                </a:solidFill>
              </a:rPr>
              <a:t>Our Common Approach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272" y="1107818"/>
            <a:ext cx="8229600" cy="50318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900" dirty="0" smtClean="0"/>
          </a:p>
          <a:p>
            <a:pPr marL="457200" lvl="1" indent="0">
              <a:buNone/>
            </a:pPr>
            <a:endParaRPr lang="en-US" sz="1900" dirty="0" smtClean="0"/>
          </a:p>
        </p:txBody>
      </p:sp>
      <p:pic>
        <p:nvPicPr>
          <p:cNvPr id="4" name="Picture 3" descr="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2" y="1250578"/>
            <a:ext cx="8312728" cy="49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5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7290</TotalTime>
  <Words>663</Words>
  <Application>Microsoft Macintosh PowerPoint</Application>
  <PresentationFormat>On-screen Show (4:3)</PresentationFormat>
  <Paragraphs>111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MyApps UX Study</vt:lpstr>
      <vt:lpstr>Why Conduct a UX Study?</vt:lpstr>
      <vt:lpstr>What Do We Want to Find Out?</vt:lpstr>
      <vt:lpstr>How Do We Find the Answers?</vt:lpstr>
      <vt:lpstr>How Do We Find the Answers?</vt:lpstr>
      <vt:lpstr>How Do We Find the Answers?</vt:lpstr>
      <vt:lpstr>How Do We Find the Answers?</vt:lpstr>
      <vt:lpstr>Want to Help? – Great!</vt:lpstr>
      <vt:lpstr>Our Common Approach</vt:lpstr>
    </vt:vector>
  </TitlesOfParts>
  <Company>General Electric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Graham</dc:creator>
  <cp:lastModifiedBy>Craig Graham</cp:lastModifiedBy>
  <cp:revision>30</cp:revision>
  <dcterms:created xsi:type="dcterms:W3CDTF">2015-09-24T12:24:34Z</dcterms:created>
  <dcterms:modified xsi:type="dcterms:W3CDTF">2016-10-28T16:36:19Z</dcterms:modified>
</cp:coreProperties>
</file>