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81"/>
  </p:normalViewPr>
  <p:slideViewPr>
    <p:cSldViewPr snapToGrid="0" snapToObjects="1">
      <p:cViewPr varScale="1">
        <p:scale>
          <a:sx n="129" d="100"/>
          <a:sy n="129" d="100"/>
        </p:scale>
        <p:origin x="-3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6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CC5B-6C71-724B-9E15-DE871886FAB4}" type="datetimeFigureOut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3F75-F363-DD41-8B83-F1F99615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735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63293"/>
              </p:ext>
            </p:extLst>
          </p:nvPr>
        </p:nvGraphicFramePr>
        <p:xfrm>
          <a:off x="1778586" y="1182656"/>
          <a:ext cx="9352626" cy="545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42"/>
                <a:gridCol w="3117542"/>
                <a:gridCol w="3117542"/>
              </a:tblGrid>
              <a:tr h="101347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Participants experience is positive enough they choose to  recommend </a:t>
                      </a:r>
                    </a:p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others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 often participants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are sharing their Ghosted Experience with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others in our target audience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number (or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%) of participants who share a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related communication on Social Media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116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That participants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will interact with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employees and the booth at events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 many Job Applications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or Resumes we receive at an event.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How many participants ask questions at the booth.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number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 job applications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resumes received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Completion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Rate for applications.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How many questions are asked per person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</a:tr>
              <a:tr h="11116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That participants are attracted to the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Booth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participants come to check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it out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 much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Swag is taken.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 many participants Create an Account.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 many participants come to the booth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Percentage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 swag left 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ratio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 new accounts vs. visitors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number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of people who come to the booth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116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That participants interact with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after the event has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ended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That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Participants are hired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many participants 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sk for contact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How many participants follow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on social media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How many Job Applications are received from participants after an event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number of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participants 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sk for contact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number of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participants who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actitively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follow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on social media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number of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Job Applications are received from participants after an event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/>
                    </a:solidFill>
                  </a:tcPr>
                </a:tc>
              </a:tr>
              <a:tr h="11116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Participants are able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to get the information they need 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Participants leave the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Experience with an accurate Mental Model of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and GE Digital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w many people abandon the booth before getting the information they need</a:t>
                      </a:r>
                    </a:p>
                    <a:p>
                      <a:pPr algn="ctr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How many participant leave with an inaccurate mental model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 number of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participants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who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ome to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the booth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without talking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number of participants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who understand what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GhostRed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is and how it relates to GE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89" marR="92689" marT="46345" marB="46345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6060" y="8133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3827" y="7786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Signals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3423" y="77867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Metrics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594" y="15879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Happiness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08" y="2809309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Engagement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03" y="3928275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Adoption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095" y="5006085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Retention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188" y="6083896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Task Success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7" y="29229"/>
            <a:ext cx="606754" cy="6067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2903" y="135130"/>
            <a:ext cx="18982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C00000"/>
                </a:solidFill>
                <a:latin typeface="Impact" charset="0"/>
                <a:ea typeface="Impact" charset="0"/>
                <a:cs typeface="Impact" charset="0"/>
              </a:rPr>
              <a:t>GhostRed</a:t>
            </a:r>
            <a:endParaRPr lang="en-US" sz="3400" dirty="0">
              <a:solidFill>
                <a:srgbClr val="C00000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9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20600</TotalTime>
  <Words>306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Craig Graham</cp:lastModifiedBy>
  <cp:revision>13</cp:revision>
  <dcterms:created xsi:type="dcterms:W3CDTF">2016-10-12T17:24:20Z</dcterms:created>
  <dcterms:modified xsi:type="dcterms:W3CDTF">2016-11-01T16:54:54Z</dcterms:modified>
</cp:coreProperties>
</file>