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75" r:id="rId6"/>
    <p:sldId id="276" r:id="rId7"/>
    <p:sldId id="263" r:id="rId8"/>
    <p:sldId id="274" r:id="rId9"/>
    <p:sldId id="264" r:id="rId10"/>
    <p:sldId id="269" r:id="rId11"/>
    <p:sldId id="272" r:id="rId12"/>
    <p:sldId id="268" r:id="rId13"/>
    <p:sldId id="270" r:id="rId14"/>
    <p:sldId id="267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767"/>
    <a:srgbClr val="629EB7"/>
    <a:srgbClr val="7CC7E1"/>
    <a:srgbClr val="81D2F0"/>
    <a:srgbClr val="6FB1CA"/>
    <a:srgbClr val="7CC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662"/>
  </p:normalViewPr>
  <p:slideViewPr>
    <p:cSldViewPr snapToGrid="0" snapToObjects="1">
      <p:cViewPr>
        <p:scale>
          <a:sx n="92" d="100"/>
          <a:sy n="92" d="100"/>
        </p:scale>
        <p:origin x="2040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2B21-0C9E-1F4B-9292-46B1E1963493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E5B4-6AD0-6D40-B9D7-F9B32C099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1" y="1802773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1786759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786758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81D2F0"/>
                </a:solidFill>
              </a:rPr>
              <a:t>Software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r>
              <a:rPr lang="en-US" altLang="zh-CN" sz="3200" dirty="0" smtClean="0">
                <a:solidFill>
                  <a:srgbClr val="81D2F0"/>
                </a:solidFill>
              </a:rPr>
              <a:t>Engineer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60226" y="2758381"/>
            <a:ext cx="11321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QA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Tester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64911" y="2759880"/>
            <a:ext cx="1436915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IT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Help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Desk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74398" y="2759047"/>
            <a:ext cx="870858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Teller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10570" y="2758381"/>
            <a:ext cx="2924627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Desktop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Support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Technician</a:t>
            </a:r>
            <a:endParaRPr lang="en-US" dirty="0">
              <a:solidFill>
                <a:srgbClr val="3F5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2857" y="322316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0286" y="306302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0286" y="306301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Software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Engineer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57" y="907090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Now,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know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58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Java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7487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F5767"/>
                </a:solidFill>
              </a:rPr>
              <a:t>C++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2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C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7655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Fool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0516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F5767"/>
                </a:solidFill>
              </a:rPr>
              <a:t>JavaScript</a:t>
            </a:r>
            <a:endParaRPr lang="en-US" sz="2400" dirty="0">
              <a:solidFill>
                <a:srgbClr val="3F5767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2569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Go</a:t>
            </a:r>
            <a:endParaRPr lang="en-US" sz="3200" dirty="0">
              <a:solidFill>
                <a:srgbClr val="3F576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72" y="2271997"/>
            <a:ext cx="734786" cy="53439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4458" y="3175522"/>
            <a:ext cx="1807687" cy="664166"/>
          </a:xfrm>
          <a:prstGeom prst="rect">
            <a:avLst/>
          </a:prstGeom>
          <a:solidFill>
            <a:srgbClr val="3F5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I’m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done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20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2857" y="322316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0286" y="306302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0286" y="306301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Software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Engineer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57" y="907090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Now,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know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58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Java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7487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F5767"/>
                </a:solidFill>
              </a:rPr>
              <a:t>C++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2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C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7655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Fool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0516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F5767"/>
                </a:solidFill>
              </a:rPr>
              <a:t>JavaScript</a:t>
            </a:r>
            <a:endParaRPr lang="en-US" sz="2400" dirty="0">
              <a:solidFill>
                <a:srgbClr val="3F5767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2569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Go</a:t>
            </a:r>
            <a:endParaRPr lang="en-US" sz="3200" dirty="0">
              <a:solidFill>
                <a:srgbClr val="3F576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72" y="2271997"/>
            <a:ext cx="734786" cy="53439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50472" y="2134788"/>
            <a:ext cx="734786" cy="734786"/>
          </a:xfrm>
          <a:prstGeom prst="ellipse">
            <a:avLst/>
          </a:prstGeom>
          <a:solidFill>
            <a:schemeClr val="accent2">
              <a:alpha val="34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458" y="3175522"/>
            <a:ext cx="1807687" cy="664166"/>
          </a:xfrm>
          <a:prstGeom prst="rect">
            <a:avLst/>
          </a:prstGeom>
          <a:solidFill>
            <a:srgbClr val="3F5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I’m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done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87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2857" y="322316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0286" y="306302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0286" y="306301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Software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Engineer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57" y="907090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Now,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know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58" y="1607979"/>
            <a:ext cx="1451429" cy="1451429"/>
          </a:xfrm>
          <a:prstGeom prst="rect">
            <a:avLst/>
          </a:prstGeom>
          <a:solidFill>
            <a:srgbClr val="7CC6E1"/>
          </a:solidFill>
          <a:ln>
            <a:noFill/>
          </a:ln>
          <a:effectLst>
            <a:outerShdw blurRad="368300" sx="103000" sy="103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Java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017487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F5767"/>
                </a:solidFill>
              </a:rPr>
              <a:t>C++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2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C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7655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Fool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0516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F5767"/>
                </a:solidFill>
              </a:rPr>
              <a:t>JavaScript</a:t>
            </a:r>
            <a:endParaRPr lang="en-US" sz="2400" dirty="0">
              <a:solidFill>
                <a:srgbClr val="3F5767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2569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Go</a:t>
            </a:r>
            <a:endParaRPr lang="en-US" sz="3200" dirty="0">
              <a:solidFill>
                <a:srgbClr val="3F5767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369" y="2525017"/>
            <a:ext cx="734786" cy="53439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4458" y="3175522"/>
            <a:ext cx="1807687" cy="664166"/>
          </a:xfrm>
          <a:prstGeom prst="rect">
            <a:avLst/>
          </a:prstGeom>
          <a:solidFill>
            <a:srgbClr val="3F5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I’m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done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37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2857" y="322316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0286" y="306302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0286" y="306301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Software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Engineer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57" y="907090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Now,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know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58" y="1607979"/>
            <a:ext cx="1451429" cy="1451429"/>
          </a:xfrm>
          <a:prstGeom prst="rect">
            <a:avLst/>
          </a:prstGeom>
          <a:solidFill>
            <a:srgbClr val="7CC6E1"/>
          </a:solidFill>
          <a:ln>
            <a:noFill/>
          </a:ln>
          <a:effectLst>
            <a:outerShdw blurRad="368300" sx="103000" sy="103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Java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017487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F5767"/>
                </a:solidFill>
              </a:rPr>
              <a:t>C++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2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C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7655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Fool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0516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F5767"/>
                </a:solidFill>
              </a:rPr>
              <a:t>JavaScript</a:t>
            </a:r>
            <a:endParaRPr lang="en-US" sz="2400" dirty="0">
              <a:solidFill>
                <a:srgbClr val="3F5767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2569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Go</a:t>
            </a:r>
            <a:endParaRPr lang="en-US" sz="3200" dirty="0">
              <a:solidFill>
                <a:srgbClr val="3F5767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369" y="2525017"/>
            <a:ext cx="734786" cy="5343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984298" y="2424819"/>
            <a:ext cx="734786" cy="734786"/>
          </a:xfrm>
          <a:prstGeom prst="ellipse">
            <a:avLst/>
          </a:prstGeom>
          <a:solidFill>
            <a:schemeClr val="accent2">
              <a:alpha val="34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458" y="3175522"/>
            <a:ext cx="1807687" cy="664166"/>
          </a:xfrm>
          <a:prstGeom prst="rect">
            <a:avLst/>
          </a:prstGeom>
          <a:solidFill>
            <a:srgbClr val="3F5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I’m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done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6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" y="322316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0286" y="306302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0286" y="306301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Software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Engineer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57" y="907090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Now,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know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58" y="1607979"/>
            <a:ext cx="1451429" cy="1451429"/>
          </a:xfrm>
          <a:prstGeom prst="rect">
            <a:avLst/>
          </a:prstGeom>
          <a:solidFill>
            <a:srgbClr val="7CC6E1"/>
          </a:solidFill>
          <a:ln>
            <a:noFill/>
          </a:ln>
          <a:effectLst>
            <a:outerShdw blurRad="368300" sx="103000" sy="103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Java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017487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F5767"/>
                </a:solidFill>
              </a:rPr>
              <a:t>C++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2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C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7655" y="1607978"/>
            <a:ext cx="1451429" cy="1451429"/>
          </a:xfrm>
          <a:prstGeom prst="rect">
            <a:avLst/>
          </a:prstGeom>
          <a:solidFill>
            <a:srgbClr val="7CC6E1"/>
          </a:solidFill>
          <a:ln>
            <a:noFill/>
          </a:ln>
          <a:effectLst>
            <a:outerShdw blurRad="368300" sx="103000" sy="103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Fool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3570516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F5767"/>
                </a:solidFill>
              </a:rPr>
              <a:t>JavaScript</a:t>
            </a:r>
            <a:endParaRPr lang="en-US" sz="2400" dirty="0">
              <a:solidFill>
                <a:srgbClr val="3F5767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2569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Go</a:t>
            </a:r>
            <a:endParaRPr lang="en-US" sz="3200" dirty="0">
              <a:solidFill>
                <a:srgbClr val="3F5767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61" y="2333692"/>
            <a:ext cx="734786" cy="53439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4458" y="3175522"/>
            <a:ext cx="1807687" cy="664166"/>
          </a:xfrm>
          <a:prstGeom prst="rect">
            <a:avLst/>
          </a:prstGeom>
          <a:solidFill>
            <a:srgbClr val="3F5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I’m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done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20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" y="322316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0286" y="306302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0286" y="306301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Software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Engineer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57" y="907090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Now,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know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58" y="1607979"/>
            <a:ext cx="1451429" cy="1451429"/>
          </a:xfrm>
          <a:prstGeom prst="rect">
            <a:avLst/>
          </a:prstGeom>
          <a:solidFill>
            <a:srgbClr val="7CC6E1"/>
          </a:solidFill>
          <a:ln>
            <a:noFill/>
          </a:ln>
          <a:effectLst>
            <a:outerShdw blurRad="368300" sx="103000" sy="103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Java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017487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F5767"/>
                </a:solidFill>
              </a:rPr>
              <a:t>C++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2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C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7655" y="1607978"/>
            <a:ext cx="1451429" cy="1451429"/>
          </a:xfrm>
          <a:prstGeom prst="rect">
            <a:avLst/>
          </a:prstGeom>
          <a:solidFill>
            <a:srgbClr val="7CC6E1"/>
          </a:solidFill>
          <a:ln>
            <a:noFill/>
          </a:ln>
          <a:effectLst>
            <a:outerShdw blurRad="368300" sx="103000" sy="103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Fool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3570516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F5767"/>
                </a:solidFill>
              </a:rPr>
              <a:t>JavaScript</a:t>
            </a:r>
            <a:endParaRPr lang="en-US" sz="2400" dirty="0">
              <a:solidFill>
                <a:srgbClr val="3F5767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2569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Go</a:t>
            </a:r>
            <a:endParaRPr lang="en-US" sz="3200" dirty="0">
              <a:solidFill>
                <a:srgbClr val="3F5767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61" y="2333692"/>
            <a:ext cx="734786" cy="5343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296230" y="2233494"/>
            <a:ext cx="734786" cy="734786"/>
          </a:xfrm>
          <a:prstGeom prst="ellipse">
            <a:avLst/>
          </a:prstGeom>
          <a:solidFill>
            <a:schemeClr val="accent2">
              <a:alpha val="34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4458" y="3175522"/>
            <a:ext cx="1807687" cy="664166"/>
          </a:xfrm>
          <a:prstGeom prst="rect">
            <a:avLst/>
          </a:prstGeom>
          <a:solidFill>
            <a:srgbClr val="3F5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I’m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done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3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" y="322316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0286" y="306302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0286" y="306301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Software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Engineer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57" y="907090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Now,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know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58" y="1607979"/>
            <a:ext cx="1451429" cy="1451429"/>
          </a:xfrm>
          <a:prstGeom prst="rect">
            <a:avLst/>
          </a:prstGeom>
          <a:solidFill>
            <a:srgbClr val="7CC6E1"/>
          </a:solidFill>
          <a:ln>
            <a:noFill/>
          </a:ln>
          <a:effectLst>
            <a:outerShdw blurRad="368300" sx="103000" sy="103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Java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2017487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F5767"/>
                </a:solidFill>
              </a:rPr>
              <a:t>C++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2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C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7655" y="1607978"/>
            <a:ext cx="1451429" cy="1451429"/>
          </a:xfrm>
          <a:prstGeom prst="rect">
            <a:avLst/>
          </a:prstGeom>
          <a:solidFill>
            <a:srgbClr val="7CC6E1"/>
          </a:solidFill>
          <a:ln>
            <a:noFill/>
          </a:ln>
          <a:effectLst>
            <a:outerShdw blurRad="368300" sx="103000" sy="103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Fool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3570516" y="1607978"/>
            <a:ext cx="1451429" cy="1451429"/>
          </a:xfrm>
          <a:prstGeom prst="rect">
            <a:avLst/>
          </a:prstGeom>
          <a:solidFill>
            <a:srgbClr val="7CC6E1"/>
          </a:solidFill>
          <a:ln>
            <a:noFill/>
          </a:ln>
          <a:effectLst>
            <a:outerShdw blurRad="368300" sx="103000" sy="103000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JavaScript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132569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Go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458" y="3175522"/>
            <a:ext cx="1807687" cy="664166"/>
          </a:xfrm>
          <a:prstGeom prst="rect">
            <a:avLst/>
          </a:prstGeom>
          <a:solidFill>
            <a:srgbClr val="3F5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I’m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done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2" y="3572493"/>
            <a:ext cx="734786" cy="5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52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1" y="1802773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1" y="1786759"/>
            <a:ext cx="2249714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786758"/>
            <a:ext cx="2365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81D2F0"/>
                </a:solidFill>
              </a:rPr>
              <a:t>IT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r>
              <a:rPr lang="en-US" altLang="zh-CN" sz="3200" dirty="0" smtClean="0">
                <a:solidFill>
                  <a:srgbClr val="81D2F0"/>
                </a:solidFill>
              </a:rPr>
              <a:t>Help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r>
              <a:rPr lang="en-US" altLang="zh-CN" sz="3200" dirty="0" smtClean="0">
                <a:solidFill>
                  <a:srgbClr val="81D2F0"/>
                </a:solidFill>
              </a:rPr>
              <a:t>Desk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0226" y="2758381"/>
            <a:ext cx="11321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QA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Tester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64911" y="2759880"/>
            <a:ext cx="1436915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IT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Help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Desk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398" y="2759047"/>
            <a:ext cx="870858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Teller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0570" y="2758381"/>
            <a:ext cx="2924627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Desktop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Support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Technician</a:t>
            </a:r>
            <a:endParaRPr lang="en-US" dirty="0">
              <a:solidFill>
                <a:srgbClr val="3F5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1" y="1802773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1" y="1786759"/>
            <a:ext cx="316411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786758"/>
            <a:ext cx="338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81D2F0"/>
                </a:solidFill>
              </a:rPr>
              <a:t>Quality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r>
              <a:rPr lang="en-US" altLang="zh-CN" sz="3200" dirty="0" smtClean="0">
                <a:solidFill>
                  <a:srgbClr val="81D2F0"/>
                </a:solidFill>
              </a:rPr>
              <a:t>Assurance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0226" y="2758381"/>
            <a:ext cx="11321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QA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Tester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64911" y="2759880"/>
            <a:ext cx="1436915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IT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Help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Desk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398" y="2759047"/>
            <a:ext cx="870858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Teller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0570" y="2758381"/>
            <a:ext cx="2924627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Desktop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Support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Technician</a:t>
            </a:r>
            <a:endParaRPr lang="en-US" dirty="0">
              <a:solidFill>
                <a:srgbClr val="3F5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8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1" y="1802773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1786759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786758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</a:t>
            </a:r>
            <a:r>
              <a:rPr lang="en-US" altLang="zh-CN" sz="3200" dirty="0" smtClean="0">
                <a:solidFill>
                  <a:srgbClr val="81D2F0"/>
                </a:solidFill>
              </a:rPr>
              <a:t>oftware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r>
              <a:rPr lang="en-US" altLang="zh-CN" sz="3200" dirty="0" smtClean="0">
                <a:solidFill>
                  <a:srgbClr val="81D2F0"/>
                </a:solidFill>
              </a:rPr>
              <a:t>Engineer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15428" y="4434847"/>
            <a:ext cx="1161143" cy="1161143"/>
          </a:xfrm>
          <a:prstGeom prst="rect">
            <a:avLst/>
          </a:prstGeom>
          <a:solidFill>
            <a:schemeClr val="accent2">
              <a:alpha val="34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5716620" y="4636039"/>
            <a:ext cx="758758" cy="7587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07489" y="4618231"/>
            <a:ext cx="373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0226" y="2758381"/>
            <a:ext cx="11321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QA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Tester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64911" y="2759880"/>
            <a:ext cx="1436915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IT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Help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Desk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74398" y="2759047"/>
            <a:ext cx="870858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Teller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0570" y="2758381"/>
            <a:ext cx="2924627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Desktop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Support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Technician</a:t>
            </a:r>
            <a:endParaRPr lang="en-US" dirty="0">
              <a:solidFill>
                <a:srgbClr val="3F5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61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1" y="1802773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1786759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786758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</a:t>
            </a:r>
            <a:r>
              <a:rPr lang="en-US" altLang="zh-CN" sz="3200" dirty="0" smtClean="0">
                <a:solidFill>
                  <a:srgbClr val="81D2F0"/>
                </a:solidFill>
              </a:rPr>
              <a:t>oftware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r>
              <a:rPr lang="en-US" altLang="zh-CN" sz="3200" dirty="0" smtClean="0">
                <a:solidFill>
                  <a:srgbClr val="81D2F0"/>
                </a:solidFill>
              </a:rPr>
              <a:t>Engineer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6511" y="2772895"/>
            <a:ext cx="2032003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Software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Engineer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1085" y="2774394"/>
            <a:ext cx="18433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Software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Tester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66970" y="2773561"/>
            <a:ext cx="1538515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Senior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Teller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3542" y="2772895"/>
            <a:ext cx="27577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Senior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Program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Manager</a:t>
            </a:r>
            <a:endParaRPr lang="en-US" dirty="0">
              <a:solidFill>
                <a:srgbClr val="3F5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01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1" y="1802773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1786759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786758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</a:t>
            </a:r>
            <a:r>
              <a:rPr lang="en-US" altLang="zh-CN" sz="3200" dirty="0" smtClean="0">
                <a:solidFill>
                  <a:srgbClr val="81D2F0"/>
                </a:solidFill>
              </a:rPr>
              <a:t>oftware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r>
              <a:rPr lang="en-US" altLang="zh-CN" sz="3200" dirty="0" smtClean="0">
                <a:solidFill>
                  <a:srgbClr val="81D2F0"/>
                </a:solidFill>
              </a:rPr>
              <a:t>Engineer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6511" y="2772895"/>
            <a:ext cx="2032003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Software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Engineer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1085" y="2774394"/>
            <a:ext cx="18433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Software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Tester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66970" y="2773561"/>
            <a:ext cx="1538515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Senior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Teller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3542" y="2772895"/>
            <a:ext cx="27577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Senior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Program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Manager</a:t>
            </a:r>
            <a:endParaRPr lang="en-US" dirty="0">
              <a:solidFill>
                <a:srgbClr val="3F576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733" y="1770629"/>
            <a:ext cx="734786" cy="5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25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1" y="1802773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1786759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786758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</a:t>
            </a:r>
            <a:r>
              <a:rPr lang="en-US" altLang="zh-CN" sz="3200" dirty="0" smtClean="0">
                <a:solidFill>
                  <a:srgbClr val="81D2F0"/>
                </a:solidFill>
              </a:rPr>
              <a:t>oftware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r>
              <a:rPr lang="en-US" altLang="zh-CN" sz="3200" dirty="0" smtClean="0">
                <a:solidFill>
                  <a:srgbClr val="81D2F0"/>
                </a:solidFill>
              </a:rPr>
              <a:t>Engineer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6511" y="2772895"/>
            <a:ext cx="2032003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 w="28575">
            <a:solidFill>
              <a:srgbClr val="3F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Software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Engineer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1085" y="2774394"/>
            <a:ext cx="18433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Software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Tester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66970" y="2773561"/>
            <a:ext cx="1538515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Senior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Teller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3542" y="2772895"/>
            <a:ext cx="27577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Senior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Program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Manager</a:t>
            </a:r>
            <a:endParaRPr lang="en-US" dirty="0">
              <a:solidFill>
                <a:srgbClr val="3F576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64" y="2905809"/>
            <a:ext cx="734786" cy="5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8571" y="1802773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1786759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1786758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</a:t>
            </a:r>
            <a:r>
              <a:rPr lang="en-US" altLang="zh-CN" sz="3200" dirty="0" smtClean="0">
                <a:solidFill>
                  <a:srgbClr val="81D2F0"/>
                </a:solidFill>
              </a:rPr>
              <a:t>oftware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r>
              <a:rPr lang="en-US" altLang="zh-CN" sz="3200" dirty="0" smtClean="0">
                <a:solidFill>
                  <a:srgbClr val="81D2F0"/>
                </a:solidFill>
              </a:rPr>
              <a:t>Engineer</a:t>
            </a:r>
            <a:r>
              <a:rPr lang="zh-CN" altLang="en-US" sz="3200" dirty="0" smtClean="0">
                <a:solidFill>
                  <a:srgbClr val="81D2F0"/>
                </a:solidFill>
              </a:rPr>
              <a:t> 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6511" y="2772895"/>
            <a:ext cx="2032003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 w="28575">
            <a:solidFill>
              <a:srgbClr val="3F5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Software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Engineer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1085" y="2774394"/>
            <a:ext cx="18433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Software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Tester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66970" y="2773561"/>
            <a:ext cx="1538515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Senior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Teller</a:t>
            </a:r>
            <a:endParaRPr lang="en-US" dirty="0">
              <a:solidFill>
                <a:srgbClr val="3F5767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3542" y="2772895"/>
            <a:ext cx="2757714" cy="400109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3F5767"/>
                </a:solidFill>
              </a:rPr>
              <a:t>Senior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Program</a:t>
            </a:r>
            <a:r>
              <a:rPr lang="zh-CN" altLang="en-US" dirty="0" smtClean="0">
                <a:solidFill>
                  <a:srgbClr val="3F5767"/>
                </a:solidFill>
              </a:rPr>
              <a:t> </a:t>
            </a:r>
            <a:r>
              <a:rPr lang="en-US" altLang="zh-CN" dirty="0" smtClean="0">
                <a:solidFill>
                  <a:srgbClr val="3F5767"/>
                </a:solidFill>
              </a:rPr>
              <a:t>Manager</a:t>
            </a:r>
            <a:endParaRPr lang="en-US" dirty="0">
              <a:solidFill>
                <a:srgbClr val="3F5767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64" y="2905809"/>
            <a:ext cx="734786" cy="534390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818493" y="2823565"/>
            <a:ext cx="734786" cy="734786"/>
          </a:xfrm>
          <a:prstGeom prst="ellipse">
            <a:avLst/>
          </a:prstGeom>
          <a:solidFill>
            <a:schemeClr val="accent2">
              <a:alpha val="34000"/>
            </a:schemeClr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7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2857" y="322316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want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to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be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a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0286" y="306302"/>
            <a:ext cx="3294743" cy="584775"/>
          </a:xfrm>
          <a:prstGeom prst="rect">
            <a:avLst/>
          </a:prstGeom>
          <a:solidFill>
            <a:srgbClr val="7CC6E1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0286" y="306301"/>
            <a:ext cx="375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Software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Engineer</a:t>
            </a:r>
            <a:endParaRPr lang="en-US" sz="3200" dirty="0">
              <a:solidFill>
                <a:srgbClr val="81D2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857" y="907090"/>
            <a:ext cx="519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3F5767"/>
                </a:solidFill>
              </a:rPr>
              <a:t>Now,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I</a:t>
            </a:r>
            <a:r>
              <a:rPr lang="zh-CN" altLang="en-US" sz="3200" dirty="0" smtClean="0">
                <a:solidFill>
                  <a:srgbClr val="3F5767"/>
                </a:solidFill>
              </a:rPr>
              <a:t> </a:t>
            </a:r>
            <a:r>
              <a:rPr lang="en-US" altLang="zh-CN" sz="3200" dirty="0" smtClean="0">
                <a:solidFill>
                  <a:srgbClr val="3F5767"/>
                </a:solidFill>
              </a:rPr>
              <a:t>know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4458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Java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17487" y="1607979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F5767"/>
                </a:solidFill>
              </a:rPr>
              <a:t>C++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2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C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7655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Fool</a:t>
            </a:r>
            <a:endParaRPr lang="en-US" sz="3200" dirty="0">
              <a:solidFill>
                <a:srgbClr val="3F5767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70516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F5767"/>
                </a:solidFill>
              </a:rPr>
              <a:t>JavaScript</a:t>
            </a:r>
            <a:endParaRPr lang="en-US" sz="2400" dirty="0">
              <a:solidFill>
                <a:srgbClr val="3F5767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32569" y="1607978"/>
            <a:ext cx="1451429" cy="1451429"/>
          </a:xfrm>
          <a:prstGeom prst="rect">
            <a:avLst/>
          </a:prstGeom>
          <a:noFill/>
          <a:ln>
            <a:solidFill>
              <a:srgbClr val="629E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F5767"/>
                </a:solidFill>
              </a:rPr>
              <a:t>Go</a:t>
            </a:r>
            <a:endParaRPr lang="en-US" sz="3200" dirty="0">
              <a:solidFill>
                <a:srgbClr val="3F5767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306" y="347508"/>
            <a:ext cx="734786" cy="53439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64458" y="3175522"/>
            <a:ext cx="1807687" cy="664166"/>
          </a:xfrm>
          <a:prstGeom prst="rect">
            <a:avLst/>
          </a:prstGeom>
          <a:solidFill>
            <a:srgbClr val="3F5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</a:rPr>
              <a:t>I’m</a:t>
            </a:r>
            <a:r>
              <a:rPr lang="zh-CN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</a:rPr>
              <a:t>done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5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290</Words>
  <Application>Microsoft Macintosh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7</cp:revision>
  <dcterms:created xsi:type="dcterms:W3CDTF">2016-11-18T06:39:08Z</dcterms:created>
  <dcterms:modified xsi:type="dcterms:W3CDTF">2016-11-18T07:53:53Z</dcterms:modified>
</cp:coreProperties>
</file>