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naheim"/>
      <p:regular r:id="rId14"/>
      <p:bold r:id="rId15"/>
    </p:embeddedFont>
    <p:embeddedFont>
      <p:font typeface="Bebas Neue"/>
      <p:regular r:id="rId16"/>
    </p:embeddedFont>
    <p:embeddedFont>
      <p:font typeface="Black Han Sans"/>
      <p:regular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1291C6-5E25-4F1F-9377-E8B5F7C2FF73}">
  <a:tblStyle styleId="{DB1291C6-5E25-4F1F-9377-E8B5F7C2F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2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Anaheim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BlackHanSans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most valuable things? Time and money. People get so up in arms about gas prices </a:t>
            </a:r>
            <a:r>
              <a:rPr lang="en"/>
              <a:t>because</a:t>
            </a:r>
            <a:r>
              <a:rPr lang="en"/>
              <a:t> those costs really add up. A cars mileage is what determines how </a:t>
            </a:r>
            <a:r>
              <a:rPr lang="en"/>
              <a:t>much</a:t>
            </a:r>
            <a:r>
              <a:rPr lang="en"/>
              <a:t> gas you need to purchase, and has a partial say in how often you need to inconvenience og getting gas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8f66e86a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8f66e86a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Brands often lie or inflate numbers, so we need to determine our own way to estimate car mileage with information readily available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8f66e86a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8f66e86a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dovell?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8f66e86a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8f66e86a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dcae65b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dcae65b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rect b="b" l="l" r="r" t="t"/>
            <a:pathLst>
              <a:path extrusionOk="0" h="1418" w="5959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133350">
              <a:schemeClr val="lt2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 txBox="1"/>
          <p:nvPr>
            <p:ph idx="1" type="subTitle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2" type="subTitle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3" type="subTitle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4" type="subTitle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5" type="subTitle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6" type="subTitle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rotWithShape="0" algn="bl" dir="2760000" dist="95250">
              <a:schemeClr val="l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3425925" y="-303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6"/>
          <p:cNvGrpSpPr/>
          <p:nvPr/>
        </p:nvGrpSpPr>
        <p:grpSpPr>
          <a:xfrm>
            <a:off x="2216420" y="3818242"/>
            <a:ext cx="841821" cy="1082123"/>
            <a:chOff x="1307321" y="654999"/>
            <a:chExt cx="1131632" cy="1454661"/>
          </a:xfrm>
        </p:grpSpPr>
        <p:sp>
          <p:nvSpPr>
            <p:cNvPr id="330" name="Google Shape;330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1" type="subTitle"/>
          </p:nvPr>
        </p:nvSpPr>
        <p:spPr>
          <a:xfrm>
            <a:off x="2437350" y="1245425"/>
            <a:ext cx="42693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34" name="Google Shape;334;p16"/>
          <p:cNvGrpSpPr/>
          <p:nvPr/>
        </p:nvGrpSpPr>
        <p:grpSpPr>
          <a:xfrm flipH="1">
            <a:off x="7355845" y="3869642"/>
            <a:ext cx="841821" cy="1082123"/>
            <a:chOff x="1307321" y="654999"/>
            <a:chExt cx="1131632" cy="1454661"/>
          </a:xfrm>
        </p:grpSpPr>
        <p:sp>
          <p:nvSpPr>
            <p:cNvPr id="335" name="Google Shape;335;p1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6"/>
          <p:cNvSpPr/>
          <p:nvPr/>
        </p:nvSpPr>
        <p:spPr>
          <a:xfrm>
            <a:off x="8246700" y="161842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8553938" y="1372753"/>
            <a:ext cx="248824" cy="2456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-1096887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343" name="Google Shape;343;p1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7" name="Google Shape;367;p17"/>
          <p:cNvSpPr txBox="1"/>
          <p:nvPr>
            <p:ph idx="2" type="subTitle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17"/>
          <p:cNvSpPr txBox="1"/>
          <p:nvPr>
            <p:ph idx="4" type="subTitle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subTitle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8327200" y="286827"/>
            <a:ext cx="1035824" cy="249574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-10612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07020" y="3609489"/>
            <a:ext cx="991649" cy="1274574"/>
            <a:chOff x="1307321" y="654999"/>
            <a:chExt cx="1131632" cy="1454661"/>
          </a:xfrm>
        </p:grpSpPr>
        <p:sp>
          <p:nvSpPr>
            <p:cNvPr id="412" name="Google Shape;412;p18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8"/>
          <p:cNvSpPr/>
          <p:nvPr/>
        </p:nvSpPr>
        <p:spPr>
          <a:xfrm>
            <a:off x="7373438" y="1135662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-282500" y="12870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 flipH="1">
            <a:off x="-2020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18"/>
          <p:cNvSpPr txBox="1"/>
          <p:nvPr>
            <p:ph idx="1" type="subTitle"/>
          </p:nvPr>
        </p:nvSpPr>
        <p:spPr>
          <a:xfrm>
            <a:off x="1513799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18"/>
          <p:cNvSpPr txBox="1"/>
          <p:nvPr>
            <p:ph idx="2" type="subTitle"/>
          </p:nvPr>
        </p:nvSpPr>
        <p:spPr>
          <a:xfrm>
            <a:off x="5492751" y="16133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0" name="Google Shape;420;p18"/>
          <p:cNvSpPr txBox="1"/>
          <p:nvPr>
            <p:ph idx="3" type="subTitle"/>
          </p:nvPr>
        </p:nvSpPr>
        <p:spPr>
          <a:xfrm>
            <a:off x="1513799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4" type="subTitle"/>
          </p:nvPr>
        </p:nvSpPr>
        <p:spPr>
          <a:xfrm>
            <a:off x="5492751" y="3274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18"/>
          <p:cNvSpPr txBox="1"/>
          <p:nvPr>
            <p:ph idx="5" type="subTitle"/>
          </p:nvPr>
        </p:nvSpPr>
        <p:spPr>
          <a:xfrm>
            <a:off x="1513799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18"/>
          <p:cNvSpPr txBox="1"/>
          <p:nvPr>
            <p:ph idx="6" type="subTitle"/>
          </p:nvPr>
        </p:nvSpPr>
        <p:spPr>
          <a:xfrm>
            <a:off x="1513799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8"/>
          <p:cNvSpPr txBox="1"/>
          <p:nvPr>
            <p:ph idx="7" type="subTitle"/>
          </p:nvPr>
        </p:nvSpPr>
        <p:spPr>
          <a:xfrm>
            <a:off x="5492724" y="127797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18"/>
          <p:cNvSpPr txBox="1"/>
          <p:nvPr>
            <p:ph idx="8" type="subTitle"/>
          </p:nvPr>
        </p:nvSpPr>
        <p:spPr>
          <a:xfrm>
            <a:off x="5492724" y="2938625"/>
            <a:ext cx="2811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8"/>
          <p:cNvSpPr/>
          <p:nvPr/>
        </p:nvSpPr>
        <p:spPr>
          <a:xfrm>
            <a:off x="2062422" y="153422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"/>
          <p:cNvSpPr/>
          <p:nvPr/>
        </p:nvSpPr>
        <p:spPr>
          <a:xfrm>
            <a:off x="7312325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7309340" y="3843765"/>
            <a:ext cx="3284189" cy="1168269"/>
            <a:chOff x="2536050" y="2210275"/>
            <a:chExt cx="5672175" cy="2017737"/>
          </a:xfrm>
        </p:grpSpPr>
        <p:sp>
          <p:nvSpPr>
            <p:cNvPr id="429" name="Google Shape;429;p18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624563" y="5363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966021" y="2868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8576225" y="13746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6822063" y="2568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 flipH="1">
            <a:off x="2466088" y="2127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idx="1" type="subTitle"/>
          </p:nvPr>
        </p:nvSpPr>
        <p:spPr>
          <a:xfrm>
            <a:off x="13820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19"/>
          <p:cNvSpPr txBox="1"/>
          <p:nvPr>
            <p:ph idx="2" type="subTitle"/>
          </p:nvPr>
        </p:nvSpPr>
        <p:spPr>
          <a:xfrm>
            <a:off x="4012496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19"/>
          <p:cNvSpPr txBox="1"/>
          <p:nvPr>
            <p:ph idx="3" type="subTitle"/>
          </p:nvPr>
        </p:nvSpPr>
        <p:spPr>
          <a:xfrm>
            <a:off x="13820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19"/>
          <p:cNvSpPr txBox="1"/>
          <p:nvPr>
            <p:ph idx="4" type="subTitle"/>
          </p:nvPr>
        </p:nvSpPr>
        <p:spPr>
          <a:xfrm>
            <a:off x="4012496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19"/>
          <p:cNvSpPr txBox="1"/>
          <p:nvPr>
            <p:ph idx="5" type="subTitle"/>
          </p:nvPr>
        </p:nvSpPr>
        <p:spPr>
          <a:xfrm>
            <a:off x="6642892" y="1615011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9"/>
          <p:cNvSpPr txBox="1"/>
          <p:nvPr>
            <p:ph idx="6" type="subTitle"/>
          </p:nvPr>
        </p:nvSpPr>
        <p:spPr>
          <a:xfrm>
            <a:off x="6642892" y="3342075"/>
            <a:ext cx="1828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9"/>
          <p:cNvSpPr txBox="1"/>
          <p:nvPr>
            <p:ph idx="7" type="subTitle"/>
          </p:nvPr>
        </p:nvSpPr>
        <p:spPr>
          <a:xfrm>
            <a:off x="138569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19"/>
          <p:cNvSpPr txBox="1"/>
          <p:nvPr>
            <p:ph idx="8" type="subTitle"/>
          </p:nvPr>
        </p:nvSpPr>
        <p:spPr>
          <a:xfrm>
            <a:off x="4016088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19"/>
          <p:cNvSpPr txBox="1"/>
          <p:nvPr>
            <p:ph idx="9" type="subTitle"/>
          </p:nvPr>
        </p:nvSpPr>
        <p:spPr>
          <a:xfrm>
            <a:off x="6646482" y="1279588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0" name="Google Shape;470;p19"/>
          <p:cNvSpPr txBox="1"/>
          <p:nvPr>
            <p:ph idx="13" type="subTitle"/>
          </p:nvPr>
        </p:nvSpPr>
        <p:spPr>
          <a:xfrm>
            <a:off x="1385692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9"/>
          <p:cNvSpPr txBox="1"/>
          <p:nvPr>
            <p:ph idx="14" type="subTitle"/>
          </p:nvPr>
        </p:nvSpPr>
        <p:spPr>
          <a:xfrm>
            <a:off x="4016088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2" name="Google Shape;472;p19"/>
          <p:cNvSpPr txBox="1"/>
          <p:nvPr>
            <p:ph idx="15" type="subTitle"/>
          </p:nvPr>
        </p:nvSpPr>
        <p:spPr>
          <a:xfrm>
            <a:off x="6646481" y="3006675"/>
            <a:ext cx="18216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9"/>
          <p:cNvSpPr/>
          <p:nvPr/>
        </p:nvSpPr>
        <p:spPr>
          <a:xfrm>
            <a:off x="8759213" y="4826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"/>
          <p:cNvSpPr/>
          <p:nvPr/>
        </p:nvSpPr>
        <p:spPr>
          <a:xfrm>
            <a:off x="8469721" y="233036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-1780270" y="4866986"/>
            <a:ext cx="3044743" cy="146165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19"/>
          <p:cNvGrpSpPr/>
          <p:nvPr/>
        </p:nvGrpSpPr>
        <p:grpSpPr>
          <a:xfrm>
            <a:off x="-1832050" y="3757500"/>
            <a:ext cx="3148300" cy="1263895"/>
            <a:chOff x="6676775" y="1493468"/>
            <a:chExt cx="1935510" cy="777064"/>
          </a:xfrm>
        </p:grpSpPr>
        <p:sp>
          <p:nvSpPr>
            <p:cNvPr id="479" name="Google Shape;479;p19"/>
            <p:cNvSpPr/>
            <p:nvPr/>
          </p:nvSpPr>
          <p:spPr>
            <a:xfrm>
              <a:off x="6676775" y="1496292"/>
              <a:ext cx="1935510" cy="621948"/>
            </a:xfrm>
            <a:custGeom>
              <a:rect b="b" l="l" r="r" t="t"/>
              <a:pathLst>
                <a:path extrusionOk="0" h="28854" w="89794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6677680" y="1918540"/>
              <a:ext cx="1901841" cy="199686"/>
            </a:xfrm>
            <a:custGeom>
              <a:rect b="b" l="l" r="r" t="t"/>
              <a:pathLst>
                <a:path extrusionOk="0" h="9264" w="88232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134669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8204525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264467" y="2084077"/>
              <a:ext cx="56172" cy="56172"/>
            </a:xfrm>
            <a:custGeom>
              <a:rect b="b" l="l" r="r" t="t"/>
              <a:pathLst>
                <a:path extrusionOk="0" h="2606" w="2606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865588" y="1954277"/>
              <a:ext cx="316363" cy="316255"/>
            </a:xfrm>
            <a:custGeom>
              <a:rect b="b" l="l" r="r" t="t"/>
              <a:pathLst>
                <a:path extrusionOk="0" h="14672" w="14677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935574" y="2024135"/>
              <a:ext cx="176514" cy="176514"/>
            </a:xfrm>
            <a:custGeom>
              <a:rect b="b" l="l" r="r" t="t"/>
              <a:pathLst>
                <a:path extrusionOk="0" h="8189" w="8189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995495" y="2084077"/>
              <a:ext cx="56086" cy="56172"/>
            </a:xfrm>
            <a:custGeom>
              <a:rect b="b" l="l" r="r" t="t"/>
              <a:pathLst>
                <a:path extrusionOk="0" h="2606" w="2602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535337" y="1518083"/>
              <a:ext cx="484750" cy="239972"/>
            </a:xfrm>
            <a:custGeom>
              <a:rect b="b" l="l" r="r" t="t"/>
              <a:pathLst>
                <a:path extrusionOk="0" h="11133" w="22489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055436" y="1517480"/>
              <a:ext cx="461342" cy="219926"/>
            </a:xfrm>
            <a:custGeom>
              <a:rect b="b" l="l" r="r" t="t"/>
              <a:pathLst>
                <a:path extrusionOk="0" h="10203" w="21403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506993" y="1493468"/>
              <a:ext cx="62165" cy="627725"/>
            </a:xfrm>
            <a:custGeom>
              <a:rect b="b" l="l" r="r" t="t"/>
              <a:pathLst>
                <a:path extrusionOk="0" h="29122" w="2884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8014570" y="1741644"/>
              <a:ext cx="64406" cy="379540"/>
            </a:xfrm>
            <a:custGeom>
              <a:rect b="b" l="l" r="r" t="t"/>
              <a:pathLst>
                <a:path extrusionOk="0" h="17608" w="2988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050630" y="1722202"/>
              <a:ext cx="215572" cy="398983"/>
            </a:xfrm>
            <a:custGeom>
              <a:rect b="b" l="l" r="r" t="t"/>
              <a:pathLst>
                <a:path extrusionOk="0" h="18510" w="10001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602349" y="1792965"/>
              <a:ext cx="69084" cy="29487"/>
            </a:xfrm>
            <a:custGeom>
              <a:rect b="b" l="l" r="r" t="t"/>
              <a:pathLst>
                <a:path extrusionOk="0" h="1368" w="3205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7167647" y="1792965"/>
              <a:ext cx="68976" cy="29487"/>
            </a:xfrm>
            <a:custGeom>
              <a:rect b="b" l="l" r="r" t="t"/>
              <a:pathLst>
                <a:path extrusionOk="0" h="1368" w="320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741954" y="1535176"/>
              <a:ext cx="344902" cy="173647"/>
            </a:xfrm>
            <a:custGeom>
              <a:rect b="b" l="l" r="r" t="t"/>
              <a:pathLst>
                <a:path extrusionOk="0" h="8056" w="16001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536156" y="1809648"/>
              <a:ext cx="35178" cy="27073"/>
            </a:xfrm>
            <a:custGeom>
              <a:rect b="b" l="l" r="r" t="t"/>
              <a:pathLst>
                <a:path extrusionOk="0" h="1256" w="1632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8403835" y="1777338"/>
              <a:ext cx="195137" cy="141228"/>
            </a:xfrm>
            <a:custGeom>
              <a:rect b="b" l="l" r="r" t="t"/>
              <a:pathLst>
                <a:path extrusionOk="0" h="6552" w="9053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697208" y="1753930"/>
              <a:ext cx="104714" cy="101395"/>
            </a:xfrm>
            <a:custGeom>
              <a:rect b="b" l="l" r="r" t="t"/>
              <a:pathLst>
                <a:path extrusionOk="0" h="4704" w="4858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20"/>
          <p:cNvSpPr/>
          <p:nvPr/>
        </p:nvSpPr>
        <p:spPr>
          <a:xfrm flipH="1">
            <a:off x="1352417" y="904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387725" y="3176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8103200" y="17357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2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0" y="35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3613" y="21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 flipH="1" rot="10800000">
            <a:off x="8702325" y="12310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rect b="b" l="l" r="r" t="t"/>
              <a:pathLst>
                <a:path extrusionOk="0" h="1440" w="6002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rect b="b" l="l" r="r" t="t"/>
              <a:pathLst>
                <a:path extrusionOk="0" h="1418" w="5959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rect b="b" l="l" r="r" t="t"/>
              <a:pathLst>
                <a:path extrusionOk="0" h="2322" w="9736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rect b="b" l="l" r="r" t="t"/>
              <a:pathLst>
                <a:path extrusionOk="0" h="1372" w="5694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rect b="b" l="l" r="r" t="t"/>
            <a:pathLst>
              <a:path extrusionOk="0" h="47821" w="5911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/>
          <p:nvPr/>
        </p:nvSpPr>
        <p:spPr>
          <a:xfrm>
            <a:off x="7952381" y="2089303"/>
            <a:ext cx="1382366" cy="331625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>
            <a:off x="-445123" y="1242268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-1041000" y="284582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0" y="4380553"/>
            <a:ext cx="9144064" cy="762939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"/>
          <p:cNvSpPr txBox="1"/>
          <p:nvPr>
            <p:ph type="title"/>
          </p:nvPr>
        </p:nvSpPr>
        <p:spPr>
          <a:xfrm>
            <a:off x="870088" y="7065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3"/>
          <p:cNvSpPr txBox="1"/>
          <p:nvPr>
            <p:ph idx="1" type="subTitle"/>
          </p:nvPr>
        </p:nvSpPr>
        <p:spPr>
          <a:xfrm>
            <a:off x="87005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p23"/>
          <p:cNvSpPr/>
          <p:nvPr/>
        </p:nvSpPr>
        <p:spPr>
          <a:xfrm>
            <a:off x="1890977" y="373793"/>
            <a:ext cx="1040462" cy="24959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7339600" y="2898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8580375" y="-35000"/>
            <a:ext cx="616126" cy="5217602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 rot="10800000">
            <a:off x="-52502" y="-85855"/>
            <a:ext cx="616126" cy="5268405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23"/>
          <p:cNvGrpSpPr/>
          <p:nvPr/>
        </p:nvGrpSpPr>
        <p:grpSpPr>
          <a:xfrm flipH="1">
            <a:off x="7646395" y="3358121"/>
            <a:ext cx="1113187" cy="1430950"/>
            <a:chOff x="1307321" y="654999"/>
            <a:chExt cx="1131632" cy="1454661"/>
          </a:xfrm>
        </p:grpSpPr>
        <p:sp>
          <p:nvSpPr>
            <p:cNvPr id="626" name="Google Shape;626;p23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>
            <a:off x="6264150" y="2448811"/>
            <a:ext cx="670859" cy="15999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 txBox="1"/>
          <p:nvPr/>
        </p:nvSpPr>
        <p:spPr>
          <a:xfrm>
            <a:off x="870050" y="2891876"/>
            <a:ext cx="364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572200" y="3136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/>
          <p:nvPr/>
        </p:nvSpPr>
        <p:spPr>
          <a:xfrm>
            <a:off x="8253475" y="159019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flipH="1" rot="10800000">
            <a:off x="8702325" y="1078625"/>
            <a:ext cx="475178" cy="4130850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subTitle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subTitle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subTitle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4" type="subTitle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 flipH="1">
            <a:off x="-438383" y="290702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49300" y="1468900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650150" y="1199802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1392817" y="78927"/>
            <a:ext cx="1120808" cy="267303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flipH="1"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704575" y="18997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933000" y="72125"/>
            <a:ext cx="655160" cy="156247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 flipH="1">
            <a:off x="150012" y="3613878"/>
            <a:ext cx="1003192" cy="1289557"/>
            <a:chOff x="1307321" y="654999"/>
            <a:chExt cx="1131632" cy="1454661"/>
          </a:xfrm>
        </p:grpSpPr>
        <p:sp>
          <p:nvSpPr>
            <p:cNvPr id="143" name="Google Shape;143;p6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8632700" y="1017715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4663" y="8782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 rot="-359601">
            <a:off x="7906940" y="730915"/>
            <a:ext cx="246539" cy="859372"/>
            <a:chOff x="3871459" y="1524906"/>
            <a:chExt cx="919351" cy="3204630"/>
          </a:xfrm>
        </p:grpSpPr>
        <p:sp>
          <p:nvSpPr>
            <p:cNvPr id="150" name="Google Shape;150;p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 flipH="1">
            <a:off x="7947981" y="121258"/>
            <a:ext cx="2832334" cy="1423171"/>
            <a:chOff x="1997175" y="3512155"/>
            <a:chExt cx="1978025" cy="993765"/>
          </a:xfrm>
        </p:grpSpPr>
        <p:sp>
          <p:nvSpPr>
            <p:cNvPr id="159" name="Google Shape;159;p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rect b="b" l="l" r="r" t="t"/>
            <a:pathLst>
              <a:path extrusionOk="0" h="44599" w="105159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rect b="b" l="l" r="r" t="t"/>
            <a:pathLst>
              <a:path extrusionOk="0" h="9670" w="87612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rect b="b" l="l" r="r" t="t"/>
            <a:pathLst>
              <a:path extrusionOk="0" h="2322" w="9736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rect b="b" l="l" r="r" t="t"/>
            <a:pathLst>
              <a:path extrusionOk="0" h="1372" w="5694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" type="subTitle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5" name="Google Shape;175;p7"/>
          <p:cNvSpPr/>
          <p:nvPr>
            <p:ph idx="2" type="pic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rect b="b" l="l" r="r" t="t"/>
              <a:pathLst>
                <a:path extrusionOk="0" h="23241" w="25735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rect b="b" l="l" r="r" t="t"/>
              <a:pathLst>
                <a:path extrusionOk="0" h="22356" w="1855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rect b="b" l="l" r="r" t="t"/>
              <a:pathLst>
                <a:path extrusionOk="0" h="27809" w="23638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rect b="b" l="l" r="r" t="t"/>
              <a:pathLst>
                <a:path extrusionOk="0" h="22356" w="1833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rect b="b" l="l" r="r" t="t"/>
            <a:pathLst>
              <a:path extrusionOk="0" h="24782" w="2671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E4D1">
            <a:alpha val="4717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idx="1" type="subTitle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Casey - Potter 4B</a:t>
            </a:r>
            <a:endParaRPr/>
          </a:p>
        </p:txBody>
      </p:sp>
      <p:sp>
        <p:nvSpPr>
          <p:cNvPr id="663" name="Google Shape;663;p26"/>
          <p:cNvSpPr txBox="1"/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 Mileage </a:t>
            </a:r>
            <a:r>
              <a:rPr lang="en"/>
              <a:t>Decision Trees</a:t>
            </a:r>
            <a:endParaRPr/>
          </a:p>
        </p:txBody>
      </p:sp>
      <p:grpSp>
        <p:nvGrpSpPr>
          <p:cNvPr id="664" name="Google Shape;664;p26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65" name="Google Shape;665;p26"/>
            <p:cNvSpPr/>
            <p:nvPr/>
          </p:nvSpPr>
          <p:spPr>
            <a:xfrm>
              <a:off x="4246630" y="3135713"/>
              <a:ext cx="175910" cy="1593822"/>
            </a:xfrm>
            <a:custGeom>
              <a:rect b="b" l="l" r="r" t="t"/>
              <a:pathLst>
                <a:path extrusionOk="0" h="6007" w="663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298633" y="3135713"/>
              <a:ext cx="11409" cy="1574188"/>
            </a:xfrm>
            <a:custGeom>
              <a:rect b="b" l="l" r="r" t="t"/>
              <a:pathLst>
                <a:path extrusionOk="0" h="5933" w="43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871459" y="2135161"/>
              <a:ext cx="919351" cy="1527756"/>
            </a:xfrm>
            <a:custGeom>
              <a:rect b="b" l="l" r="r" t="t"/>
              <a:pathLst>
                <a:path extrusionOk="0" h="5758" w="3465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952914" y="2309481"/>
              <a:ext cx="762013" cy="1248101"/>
            </a:xfrm>
            <a:custGeom>
              <a:rect b="b" l="l" r="r" t="t"/>
              <a:pathLst>
                <a:path extrusionOk="0" h="4704" w="2872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141295" y="2462576"/>
              <a:ext cx="386579" cy="878499"/>
            </a:xfrm>
            <a:custGeom>
              <a:rect b="b" l="l" r="r" t="t"/>
              <a:pathLst>
                <a:path extrusionOk="0" h="3311" w="1457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41295" y="2732414"/>
              <a:ext cx="386579" cy="11409"/>
            </a:xfrm>
            <a:custGeom>
              <a:rect b="b" l="l" r="r" t="t"/>
              <a:pathLst>
                <a:path extrusionOk="0" h="43" w="1457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141295" y="3024806"/>
              <a:ext cx="386579" cy="18573"/>
            </a:xfrm>
            <a:custGeom>
              <a:rect b="b" l="l" r="r" t="t"/>
              <a:pathLst>
                <a:path extrusionOk="0" h="70" w="1457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012082" y="1524906"/>
              <a:ext cx="726725" cy="718772"/>
            </a:xfrm>
            <a:custGeom>
              <a:rect b="b" l="l" r="r" t="t"/>
              <a:pathLst>
                <a:path extrusionOk="0" h="2709" w="2739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6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74" name="Google Shape;674;p26"/>
            <p:cNvSpPr/>
            <p:nvPr/>
          </p:nvSpPr>
          <p:spPr>
            <a:xfrm>
              <a:off x="3152865" y="3512155"/>
              <a:ext cx="822336" cy="478175"/>
            </a:xfrm>
            <a:custGeom>
              <a:rect b="b" l="l" r="r" t="t"/>
              <a:pathLst>
                <a:path extrusionOk="0" h="6237" w="10726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117137" y="3646554"/>
              <a:ext cx="834066" cy="355431"/>
            </a:xfrm>
            <a:custGeom>
              <a:rect b="b" l="l" r="r" t="t"/>
              <a:pathLst>
                <a:path extrusionOk="0" h="4636" w="10879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663702" y="3664571"/>
              <a:ext cx="263276" cy="262126"/>
            </a:xfrm>
            <a:custGeom>
              <a:rect b="b" l="l" r="r" t="t"/>
              <a:pathLst>
                <a:path extrusionOk="0" h="3419" w="3434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660405" y="3594496"/>
              <a:ext cx="287273" cy="353284"/>
            </a:xfrm>
            <a:custGeom>
              <a:rect b="b" l="l" r="r" t="t"/>
              <a:pathLst>
                <a:path extrusionOk="0" h="4608" w="3747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997175" y="3720922"/>
              <a:ext cx="1282417" cy="784999"/>
            </a:xfrm>
            <a:custGeom>
              <a:rect b="b" l="l" r="r" t="t"/>
              <a:pathLst>
                <a:path extrusionOk="0" h="10239" w="16727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0" name="Google Shape;680;p26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6"/>
          <p:cNvSpPr/>
          <p:nvPr/>
        </p:nvSpPr>
        <p:spPr>
          <a:xfrm>
            <a:off x="5036100" y="3060140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5330000" y="2812655"/>
            <a:ext cx="250671" cy="247486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/>
          <p:nvPr>
            <p:ph type="title"/>
          </p:nvPr>
        </p:nvSpPr>
        <p:spPr>
          <a:xfrm>
            <a:off x="1263000" y="467225"/>
            <a:ext cx="6618000" cy="22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Can we use decision trees to predict a cars approx. mileage through certain </a:t>
            </a:r>
            <a:r>
              <a:rPr lang="en" sz="4000"/>
              <a:t>specs such as make, year, fuel type, etc?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8"/>
          <p:cNvSpPr txBox="1"/>
          <p:nvPr>
            <p:ph type="title"/>
          </p:nvPr>
        </p:nvSpPr>
        <p:spPr>
          <a:xfrm>
            <a:off x="185675" y="10870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Dataset</a:t>
            </a:r>
            <a:endParaRPr sz="3000"/>
          </a:p>
        </p:txBody>
      </p:sp>
      <p:sp>
        <p:nvSpPr>
          <p:cNvPr id="713" name="Google Shape;713;p28"/>
          <p:cNvSpPr txBox="1"/>
          <p:nvPr>
            <p:ph idx="4294967295" type="subTitle"/>
          </p:nvPr>
        </p:nvSpPr>
        <p:spPr>
          <a:xfrm>
            <a:off x="-55450" y="784650"/>
            <a:ext cx="38625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Started with MANY useless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columns were unfair to include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Tens of thousands of rows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14" name="Google Shape;714;p28"/>
          <p:cNvSpPr/>
          <p:nvPr/>
        </p:nvSpPr>
        <p:spPr>
          <a:xfrm>
            <a:off x="4763872" y="2005597"/>
            <a:ext cx="645170" cy="154789"/>
          </a:xfrm>
          <a:custGeom>
            <a:rect b="b" l="l" r="r" t="t"/>
            <a:pathLst>
              <a:path extrusionOk="0" h="1440" w="6002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5" name="Google Shape;715;p28"/>
          <p:cNvPicPr preferRelativeResize="0"/>
          <p:nvPr/>
        </p:nvPicPr>
        <p:blipFill rotWithShape="1">
          <a:blip r:embed="rId3">
            <a:alphaModFix/>
          </a:blip>
          <a:srcRect b="0" l="0" r="0" t="3753"/>
          <a:stretch/>
        </p:blipFill>
        <p:spPr>
          <a:xfrm>
            <a:off x="295875" y="2447550"/>
            <a:ext cx="3403300" cy="269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28"/>
          <p:cNvCxnSpPr/>
          <p:nvPr/>
        </p:nvCxnSpPr>
        <p:spPr>
          <a:xfrm flipH="1" rot="10800000">
            <a:off x="3885738" y="2447550"/>
            <a:ext cx="1004400" cy="10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17" name="Google Shape;717;p28"/>
          <p:cNvGraphicFramePr/>
          <p:nvPr/>
        </p:nvGraphicFramePr>
        <p:xfrm>
          <a:off x="4968850" y="8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{DB1291C6-5E25-4F1F-9377-E8B5F7C2FF73}</a:tableStyleId>
              </a:tblPr>
              <a:tblGrid>
                <a:gridCol w="1587975"/>
                <a:gridCol w="1587975"/>
              </a:tblGrid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 road mileage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(9 uniques)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uniques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uniques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uniques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Engine cylinders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uniques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Engine displacement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uniques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Fuel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uniques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8" name="Google Shape;718;p28"/>
          <p:cNvPicPr preferRelativeResize="0"/>
          <p:nvPr/>
        </p:nvPicPr>
        <p:blipFill rotWithShape="1">
          <a:blip r:embed="rId4">
            <a:alphaModFix/>
          </a:blip>
          <a:srcRect b="28762" l="0" r="38646" t="36344"/>
          <a:stretch/>
        </p:blipFill>
        <p:spPr>
          <a:xfrm>
            <a:off x="3878075" y="4311600"/>
            <a:ext cx="5160049" cy="7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8"/>
          <p:cNvSpPr txBox="1"/>
          <p:nvPr/>
        </p:nvSpPr>
        <p:spPr>
          <a:xfrm>
            <a:off x="3976825" y="3709275"/>
            <a:ext cx="51600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label encoding to group values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0" name="Google Shape;720;p28"/>
          <p:cNvCxnSpPr/>
          <p:nvPr/>
        </p:nvCxnSpPr>
        <p:spPr>
          <a:xfrm>
            <a:off x="3832363" y="116700"/>
            <a:ext cx="20400" cy="491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/>
          <p:nvPr>
            <p:ph type="title"/>
          </p:nvPr>
        </p:nvSpPr>
        <p:spPr>
          <a:xfrm>
            <a:off x="2336425" y="88400"/>
            <a:ext cx="38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Tree</a:t>
            </a:r>
            <a:endParaRPr sz="3000"/>
          </a:p>
        </p:txBody>
      </p:sp>
      <p:sp>
        <p:nvSpPr>
          <p:cNvPr id="726" name="Google Shape;726;p29"/>
          <p:cNvSpPr txBox="1"/>
          <p:nvPr/>
        </p:nvSpPr>
        <p:spPr>
          <a:xfrm>
            <a:off x="5011950" y="3945475"/>
            <a:ext cx="3763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natural depth = 15, artificial depth=8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29"/>
          <p:cNvSpPr txBox="1"/>
          <p:nvPr/>
        </p:nvSpPr>
        <p:spPr>
          <a:xfrm>
            <a:off x="781175" y="557975"/>
            <a:ext cx="2952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 Importance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8" name="Google Shape;7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87" y="1166677"/>
            <a:ext cx="3245224" cy="25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9"/>
          <p:cNvSpPr txBox="1"/>
          <p:nvPr/>
        </p:nvSpPr>
        <p:spPr>
          <a:xfrm>
            <a:off x="0" y="1268125"/>
            <a:ext cx="903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fuel type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29"/>
          <p:cNvSpPr txBox="1"/>
          <p:nvPr/>
        </p:nvSpPr>
        <p:spPr>
          <a:xfrm>
            <a:off x="-142025" y="1633575"/>
            <a:ext cx="1653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displacement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29"/>
          <p:cNvSpPr txBox="1"/>
          <p:nvPr/>
        </p:nvSpPr>
        <p:spPr>
          <a:xfrm>
            <a:off x="16375" y="1999025"/>
            <a:ext cx="903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cylinders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29"/>
          <p:cNvSpPr txBox="1"/>
          <p:nvPr/>
        </p:nvSpPr>
        <p:spPr>
          <a:xfrm>
            <a:off x="355025" y="2364475"/>
            <a:ext cx="903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drive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29"/>
          <p:cNvSpPr txBox="1"/>
          <p:nvPr/>
        </p:nvSpPr>
        <p:spPr>
          <a:xfrm>
            <a:off x="324575" y="2729925"/>
            <a:ext cx="963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29"/>
          <p:cNvSpPr txBox="1"/>
          <p:nvPr/>
        </p:nvSpPr>
        <p:spPr>
          <a:xfrm>
            <a:off x="415975" y="3054575"/>
            <a:ext cx="537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year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5" name="Google Shape;7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600" y="813500"/>
            <a:ext cx="4827002" cy="267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Boosters</a:t>
            </a:r>
            <a:endParaRPr/>
          </a:p>
        </p:txBody>
      </p:sp>
      <p:sp>
        <p:nvSpPr>
          <p:cNvPr id="741" name="Google Shape;741;p30"/>
          <p:cNvSpPr txBox="1"/>
          <p:nvPr>
            <p:ph idx="1" type="subTitle"/>
          </p:nvPr>
        </p:nvSpPr>
        <p:spPr>
          <a:xfrm>
            <a:off x="880925" y="150325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score of 81%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Went down to 75% when max depth was reduced to 8 for graph simplicity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 txBox="1"/>
          <p:nvPr>
            <p:ph idx="2" type="subTitle"/>
          </p:nvPr>
        </p:nvSpPr>
        <p:spPr>
          <a:xfrm>
            <a:off x="3427650" y="1503256"/>
            <a:ext cx="2286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score of 50%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N and learning rate parameters did not change score by more than 1%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0"/>
          <p:cNvSpPr txBox="1"/>
          <p:nvPr>
            <p:ph idx="3" type="subTitle"/>
          </p:nvPr>
        </p:nvSpPr>
        <p:spPr>
          <a:xfrm>
            <a:off x="5974375" y="1503252"/>
            <a:ext cx="2288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score of 83%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Peaked at n_estimator of 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values got less accurate and took longer to process</a:t>
            </a:r>
            <a:endParaRPr/>
          </a:p>
        </p:txBody>
      </p:sp>
      <p:sp>
        <p:nvSpPr>
          <p:cNvPr id="744" name="Google Shape;744;p30"/>
          <p:cNvSpPr txBox="1"/>
          <p:nvPr>
            <p:ph idx="4" type="subTitle"/>
          </p:nvPr>
        </p:nvSpPr>
        <p:spPr>
          <a:xfrm>
            <a:off x="880925" y="116817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Results</a:t>
            </a:r>
            <a:endParaRPr/>
          </a:p>
        </p:txBody>
      </p:sp>
      <p:sp>
        <p:nvSpPr>
          <p:cNvPr id="745" name="Google Shape;745;p30"/>
          <p:cNvSpPr txBox="1"/>
          <p:nvPr>
            <p:ph idx="5" type="subTitle"/>
          </p:nvPr>
        </p:nvSpPr>
        <p:spPr>
          <a:xfrm>
            <a:off x="3427650" y="1168178"/>
            <a:ext cx="2286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““boost””</a:t>
            </a:r>
            <a:endParaRPr/>
          </a:p>
        </p:txBody>
      </p:sp>
      <p:sp>
        <p:nvSpPr>
          <p:cNvPr id="746" name="Google Shape;746;p30"/>
          <p:cNvSpPr txBox="1"/>
          <p:nvPr>
            <p:ph idx="6" type="subTitle"/>
          </p:nvPr>
        </p:nvSpPr>
        <p:spPr>
          <a:xfrm>
            <a:off x="5974375" y="1168175"/>
            <a:ext cx="228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boost</a:t>
            </a:r>
            <a:endParaRPr/>
          </a:p>
        </p:txBody>
      </p:sp>
      <p:pic>
        <p:nvPicPr>
          <p:cNvPr id="747" name="Google Shape;747;p30"/>
          <p:cNvPicPr preferRelativeResize="0"/>
          <p:nvPr/>
        </p:nvPicPr>
        <p:blipFill rotWithShape="1">
          <a:blip r:embed="rId3">
            <a:alphaModFix/>
          </a:blip>
          <a:srcRect b="0" l="0" r="57405" t="70076"/>
          <a:stretch/>
        </p:blipFill>
        <p:spPr>
          <a:xfrm>
            <a:off x="951150" y="3140813"/>
            <a:ext cx="2412999" cy="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30"/>
          <p:cNvPicPr preferRelativeResize="0"/>
          <p:nvPr/>
        </p:nvPicPr>
        <p:blipFill rotWithShape="1">
          <a:blip r:embed="rId4">
            <a:alphaModFix/>
          </a:blip>
          <a:srcRect b="0" l="33616" r="0" t="11808"/>
          <a:stretch/>
        </p:blipFill>
        <p:spPr>
          <a:xfrm>
            <a:off x="3364150" y="3540000"/>
            <a:ext cx="2413000" cy="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0"/>
          <p:cNvPicPr preferRelativeResize="0"/>
          <p:nvPr/>
        </p:nvPicPr>
        <p:blipFill rotWithShape="1">
          <a:blip r:embed="rId5">
            <a:alphaModFix/>
          </a:blip>
          <a:srcRect b="0" l="48014" r="0" t="0"/>
          <a:stretch/>
        </p:blipFill>
        <p:spPr>
          <a:xfrm>
            <a:off x="5777150" y="2747600"/>
            <a:ext cx="2413000" cy="4021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0" name="Google Shape;750;p30"/>
          <p:cNvGraphicFramePr/>
          <p:nvPr/>
        </p:nvGraphicFramePr>
        <p:xfrm>
          <a:off x="951150" y="27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{DB1291C6-5E25-4F1F-9377-E8B5F7C2FF73}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D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9C570E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9C570E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D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EC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</a:t>
            </a:r>
            <a:endParaRPr/>
          </a:p>
        </p:txBody>
      </p:sp>
      <p:sp>
        <p:nvSpPr>
          <p:cNvPr id="756" name="Google Shape;756;p31"/>
          <p:cNvSpPr txBox="1"/>
          <p:nvPr>
            <p:ph idx="1" type="body"/>
          </p:nvPr>
        </p:nvSpPr>
        <p:spPr>
          <a:xfrm>
            <a:off x="804650" y="1150025"/>
            <a:ext cx="3545100" cy="17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Odd importance:</a:t>
            </a:r>
            <a:endParaRPr b="1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-fuel type </a:t>
            </a:r>
            <a:r>
              <a:rPr lang="en" sz="2000"/>
              <a:t>negligible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-engine displacement heavily weighted</a:t>
            </a:r>
            <a:endParaRPr sz="2000"/>
          </a:p>
        </p:txBody>
      </p:sp>
      <p:sp>
        <p:nvSpPr>
          <p:cNvPr id="757" name="Google Shape;757;p31"/>
          <p:cNvSpPr txBox="1"/>
          <p:nvPr>
            <p:ph idx="1" type="body"/>
          </p:nvPr>
        </p:nvSpPr>
        <p:spPr>
          <a:xfrm>
            <a:off x="4878900" y="1150025"/>
            <a:ext cx="35451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If I could do it again</a:t>
            </a:r>
            <a:r>
              <a:rPr b="1" lang="en" sz="2000"/>
              <a:t>:</a:t>
            </a:r>
            <a:endParaRPr b="1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-include electric vehicles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-average city/highway mileage for more realistic mileage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58" name="Google Shape;758;p31"/>
          <p:cNvSpPr txBox="1"/>
          <p:nvPr>
            <p:ph idx="1" type="body"/>
          </p:nvPr>
        </p:nvSpPr>
        <p:spPr>
          <a:xfrm>
            <a:off x="1425750" y="3534975"/>
            <a:ext cx="6292500" cy="17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/>
              <a:t>Could be improved with more features, more gentle rounding, more recent data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2"/>
          <p:cNvSpPr txBox="1"/>
          <p:nvPr>
            <p:ph type="title"/>
          </p:nvPr>
        </p:nvSpPr>
        <p:spPr>
          <a:xfrm>
            <a:off x="870088" y="7065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764" name="Google Shape;764;p32"/>
          <p:cNvSpPr txBox="1"/>
          <p:nvPr>
            <p:ph idx="1" type="subTitle"/>
          </p:nvPr>
        </p:nvSpPr>
        <p:spPr>
          <a:xfrm>
            <a:off x="87005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lack Han Sans"/>
                <a:ea typeface="Black Han Sans"/>
                <a:cs typeface="Black Han Sans"/>
                <a:sym typeface="Black Han Sans"/>
              </a:rPr>
              <a:t>Questions?</a:t>
            </a:r>
            <a:endParaRPr/>
          </a:p>
        </p:txBody>
      </p:sp>
      <p:sp>
        <p:nvSpPr>
          <p:cNvPr id="765" name="Google Shape;765;p32"/>
          <p:cNvSpPr/>
          <p:nvPr/>
        </p:nvSpPr>
        <p:spPr>
          <a:xfrm>
            <a:off x="4714513" y="4684575"/>
            <a:ext cx="3181346" cy="175049"/>
          </a:xfrm>
          <a:custGeom>
            <a:rect b="b" l="l" r="r" t="t"/>
            <a:pathLst>
              <a:path extrusionOk="0" h="2273" w="36476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32"/>
          <p:cNvGrpSpPr/>
          <p:nvPr/>
        </p:nvGrpSpPr>
        <p:grpSpPr>
          <a:xfrm flipH="1">
            <a:off x="4451040" y="3691365"/>
            <a:ext cx="3284189" cy="1168269"/>
            <a:chOff x="2536050" y="2210275"/>
            <a:chExt cx="5672175" cy="2017737"/>
          </a:xfrm>
        </p:grpSpPr>
        <p:sp>
          <p:nvSpPr>
            <p:cNvPr id="767" name="Google Shape;767;p32"/>
            <p:cNvSpPr/>
            <p:nvPr/>
          </p:nvSpPr>
          <p:spPr>
            <a:xfrm>
              <a:off x="2536050" y="2210275"/>
              <a:ext cx="5672175" cy="1619642"/>
            </a:xfrm>
            <a:custGeom>
              <a:rect b="b" l="l" r="r" t="t"/>
              <a:pathLst>
                <a:path extrusionOk="0" h="21035" w="73667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558072" y="3186233"/>
              <a:ext cx="5593868" cy="643699"/>
            </a:xfrm>
            <a:custGeom>
              <a:rect b="b" l="l" r="r" t="t"/>
              <a:pathLst>
                <a:path extrusionOk="0" h="8360" w="7265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059640" y="3267775"/>
              <a:ext cx="897252" cy="888859"/>
            </a:xfrm>
            <a:custGeom>
              <a:rect b="b" l="l" r="r" t="t"/>
              <a:pathLst>
                <a:path extrusionOk="0" h="11544" w="11653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3258219" y="3464737"/>
              <a:ext cx="499637" cy="494940"/>
            </a:xfrm>
            <a:custGeom>
              <a:rect b="b" l="l" r="r" t="t"/>
              <a:pathLst>
                <a:path extrusionOk="0" h="6428" w="6489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3428309" y="3633287"/>
              <a:ext cx="159539" cy="157845"/>
            </a:xfrm>
            <a:custGeom>
              <a:rect b="b" l="l" r="r" t="t"/>
              <a:pathLst>
                <a:path extrusionOk="0" h="2050" w="2072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6587173" y="3340769"/>
              <a:ext cx="897252" cy="887242"/>
            </a:xfrm>
            <a:custGeom>
              <a:rect b="b" l="l" r="r" t="t"/>
              <a:pathLst>
                <a:path extrusionOk="0" h="11523" w="11653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785752" y="3536115"/>
              <a:ext cx="499637" cy="494863"/>
            </a:xfrm>
            <a:custGeom>
              <a:rect b="b" l="l" r="r" t="t"/>
              <a:pathLst>
                <a:path extrusionOk="0" h="6427" w="6489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955842" y="3704588"/>
              <a:ext cx="159539" cy="157999"/>
            </a:xfrm>
            <a:custGeom>
              <a:rect b="b" l="l" r="r" t="t"/>
              <a:pathLst>
                <a:path extrusionOk="0" h="2052" w="2072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2597726" y="2882396"/>
              <a:ext cx="794460" cy="377057"/>
            </a:xfrm>
            <a:custGeom>
              <a:rect b="b" l="l" r="r" t="t"/>
              <a:pathLst>
                <a:path extrusionOk="0" h="4897" w="10318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7184990" y="2809017"/>
              <a:ext cx="231300" cy="230992"/>
            </a:xfrm>
            <a:custGeom>
              <a:rect b="b" l="l" r="r" t="t"/>
              <a:pathLst>
                <a:path extrusionOk="0" h="3000" w="3004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159852" y="2907267"/>
              <a:ext cx="298981" cy="70068"/>
            </a:xfrm>
            <a:custGeom>
              <a:rect b="b" l="l" r="r" t="t"/>
              <a:pathLst>
                <a:path extrusionOk="0" h="910" w="3883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485227" y="2914197"/>
              <a:ext cx="298981" cy="71685"/>
            </a:xfrm>
            <a:custGeom>
              <a:rect b="b" l="l" r="r" t="t"/>
              <a:pathLst>
                <a:path extrusionOk="0" h="931" w="3883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4087339" y="2845668"/>
              <a:ext cx="94014" cy="967628"/>
            </a:xfrm>
            <a:custGeom>
              <a:rect b="b" l="l" r="r" t="t"/>
              <a:pathLst>
                <a:path extrusionOk="0" h="12567" w="1221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5589657" y="2792462"/>
              <a:ext cx="28104" cy="1005895"/>
            </a:xfrm>
            <a:custGeom>
              <a:rect b="b" l="l" r="r" t="t"/>
              <a:pathLst>
                <a:path extrusionOk="0" h="13064" w="365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435871" y="2630611"/>
              <a:ext cx="572630" cy="1150035"/>
            </a:xfrm>
            <a:custGeom>
              <a:rect b="b" l="l" r="r" t="t"/>
              <a:pathLst>
                <a:path extrusionOk="0" h="14936" w="7437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094269" y="2288044"/>
              <a:ext cx="2893797" cy="573631"/>
            </a:xfrm>
            <a:custGeom>
              <a:rect b="b" l="l" r="r" t="t"/>
              <a:pathLst>
                <a:path extrusionOk="0" h="7450" w="37583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2547831" y="3403677"/>
              <a:ext cx="221137" cy="239847"/>
            </a:xfrm>
            <a:custGeom>
              <a:rect b="b" l="l" r="r" t="t"/>
              <a:pathLst>
                <a:path extrusionOk="0" h="3115" w="2872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7999018" y="2890635"/>
              <a:ext cx="1694" cy="1694"/>
            </a:xfrm>
            <a:custGeom>
              <a:rect b="b" l="l" r="r" t="t"/>
              <a:pathLst>
                <a:path extrusionOk="0" h="22" w="22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7805290" y="2824185"/>
              <a:ext cx="288818" cy="458828"/>
            </a:xfrm>
            <a:custGeom>
              <a:rect b="b" l="l" r="r" t="t"/>
              <a:pathLst>
                <a:path extrusionOk="0" h="5959" w="3751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2733397" y="3074123"/>
              <a:ext cx="3311" cy="3388"/>
            </a:xfrm>
            <a:custGeom>
              <a:rect b="b" l="l" r="r" t="t"/>
              <a:pathLst>
                <a:path extrusionOk="0" h="44" w="43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2692588" y="2931444"/>
              <a:ext cx="438501" cy="181945"/>
            </a:xfrm>
            <a:custGeom>
              <a:rect b="b" l="l" r="r" t="t"/>
              <a:pathLst>
                <a:path extrusionOk="0" h="2363" w="5695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32"/>
          <p:cNvSpPr/>
          <p:nvPr/>
        </p:nvSpPr>
        <p:spPr>
          <a:xfrm>
            <a:off x="5618250" y="2648878"/>
            <a:ext cx="177302" cy="175063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5156753" y="2942174"/>
            <a:ext cx="297443" cy="293701"/>
          </a:xfrm>
          <a:custGeom>
            <a:rect b="b" l="l" r="r" t="t"/>
            <a:pathLst>
              <a:path extrusionOk="0" h="18231" w="18469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