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68" r:id="rId2"/>
    <p:sldId id="269" r:id="rId3"/>
    <p:sldId id="270" r:id="rId4"/>
    <p:sldId id="274" r:id="rId5"/>
    <p:sldId id="271" r:id="rId6"/>
    <p:sldId id="272" r:id="rId7"/>
    <p:sldId id="273" r:id="rId8"/>
    <p:sldId id="256" r:id="rId9"/>
    <p:sldId id="257" r:id="rId10"/>
    <p:sldId id="258" r:id="rId11"/>
    <p:sldId id="260" r:id="rId12"/>
    <p:sldId id="259" r:id="rId13"/>
    <p:sldId id="262" r:id="rId14"/>
    <p:sldId id="261" r:id="rId15"/>
    <p:sldId id="263" r:id="rId16"/>
    <p:sldId id="264" r:id="rId17"/>
    <p:sldId id="265" r:id="rId18"/>
    <p:sldId id="267" r:id="rId19"/>
    <p:sldId id="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95A67-B71B-C449-B13B-D6FE71E4CABA}" v="69" dt="2025-04-16T06:10:26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1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ders Jackson" userId="56e0d48d71e42a00" providerId="LiveId" clId="{48F95A67-B71B-C449-B13B-D6FE71E4CABA}"/>
    <pc:docChg chg="modSld">
      <pc:chgData name="Lenders Jackson" userId="56e0d48d71e42a00" providerId="LiveId" clId="{48F95A67-B71B-C449-B13B-D6FE71E4CABA}" dt="2025-04-16T06:10:32.324" v="5"/>
      <pc:docMkLst>
        <pc:docMk/>
      </pc:docMkLst>
      <pc:sldChg chg="addSp delSp modSp mod">
        <pc:chgData name="Lenders Jackson" userId="56e0d48d71e42a00" providerId="LiveId" clId="{48F95A67-B71B-C449-B13B-D6FE71E4CABA}" dt="2025-04-16T06:10:32.324" v="5"/>
        <pc:sldMkLst>
          <pc:docMk/>
          <pc:sldMk cId="2681531455" sldId="265"/>
        </pc:sldMkLst>
        <pc:spChg chg="add del mod">
          <ac:chgData name="Lenders Jackson" userId="56e0d48d71e42a00" providerId="LiveId" clId="{48F95A67-B71B-C449-B13B-D6FE71E4CABA}" dt="2025-04-16T06:10:15.684" v="2"/>
          <ac:spMkLst>
            <pc:docMk/>
            <pc:sldMk cId="2681531455" sldId="265"/>
            <ac:spMk id="3" creationId="{5CA86625-46EE-D25E-8404-95784FE2F2C0}"/>
          </ac:spMkLst>
        </pc:spChg>
        <pc:spChg chg="add del mod">
          <ac:chgData name="Lenders Jackson" userId="56e0d48d71e42a00" providerId="LiveId" clId="{48F95A67-B71B-C449-B13B-D6FE71E4CABA}" dt="2025-04-16T06:10:32.324" v="5"/>
          <ac:spMkLst>
            <pc:docMk/>
            <pc:sldMk cId="2681531455" sldId="265"/>
            <ac:spMk id="5" creationId="{6867AC75-8DA4-0E63-5B8B-4D6F2E7B2C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95EE9-A165-AF4C-9F00-D326416E3EA0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28EDA-B766-D547-A852-6670EE0911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7025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F28EDA-B766-D547-A852-6670EE09119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533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B97CA-A5B3-52B1-D052-E7859337E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DDEFEA6-41CA-74A6-BF57-DA3440272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1C429D-D0D2-0FEC-59DF-1DEA86D4B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9A3-6E1B-6945-A235-6DB7EAAF8167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B14A2-2200-8757-CF4D-DB154CF7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3BEF70-4148-EDDA-870E-67A802D2A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B96E-6052-834C-9F16-7AE9D587D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4948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F0A64-948A-37B7-7865-7F5EBA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3A51B1-1D6C-4E2F-49DC-86D1DCDCF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69A62C-60AD-1885-6C99-2272FA93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9A3-6E1B-6945-A235-6DB7EAAF8167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BC78EB-A270-966B-CA96-294AB9907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57876-355E-AF76-4744-9CF07944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B96E-6052-834C-9F16-7AE9D587D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444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1B387E-04BB-12E5-6B19-097F8CF62A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483B56-EBA4-1D0B-B864-608C0947D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974ED1-3C29-A505-220F-4E3B6B6E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9A3-6E1B-6945-A235-6DB7EAAF8167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8F7A5E-AE88-6CBA-A868-6344ACDC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8024C-F18C-8458-1D93-36B1ED64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B96E-6052-834C-9F16-7AE9D587D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254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3005C-7258-CE00-0C11-50678D3F8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F391DC-9E6B-B072-8A03-840DD1545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87908A-1AFF-5977-7424-28302ECD2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9A3-6E1B-6945-A235-6DB7EAAF8167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7C3AF9-3340-BD6C-CCA6-2337201F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087430-BDAD-4AD0-C5BA-A0300DEB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B96E-6052-834C-9F16-7AE9D587D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847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BFE02-34A3-0168-69A9-B2BCA6867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859D7D-D7E1-7386-7DEB-0F25287DC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0D264E-8F46-624C-4DB3-98C26DE4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9A3-6E1B-6945-A235-6DB7EAAF8167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E65990-5456-0CD0-9243-13F6EDF9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B32FE-244C-FE6D-DB01-D4E94234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B96E-6052-834C-9F16-7AE9D587D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954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4798A-F9CA-31E5-CB9D-97007393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4B668F-F133-9B8F-3975-1805A40D16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BD621E-D8D2-701C-8F39-A4D99D766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277484-294E-BDE2-E348-0E6506B6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9A3-6E1B-6945-A235-6DB7EAAF8167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A92C5-C8F0-E053-9010-53725CB3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0FAF44-6685-3C08-1AE2-452AF3FE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B96E-6052-834C-9F16-7AE9D587D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891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5B6EA-DFB6-88AA-8892-C94F0624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C3DA96-01C1-AFE9-27C9-A73687956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0F8BB9-02DE-D9AE-7E36-2DD00AFA4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5D75772-5D1E-D2E8-7E6E-A8CA215B8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1758EE6-F2DA-F404-50C5-0CD446197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C73838-ECB4-284F-A1B0-C5022B68C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9A3-6E1B-6945-A235-6DB7EAAF8167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A25478-BA85-5C97-CFDC-5CE9369B6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6845DC-99D8-6D8F-95B6-DAC8BB8B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B96E-6052-834C-9F16-7AE9D587D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220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33015-3D7D-2095-50CB-0F95B8FDA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673CB4-21DF-0095-ECFE-3175927F8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9A3-6E1B-6945-A235-6DB7EAAF8167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24A4156-7F26-81ED-6BAF-8DA1BAA2C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0C916-DABA-8798-3CCD-7F65A5B3F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B96E-6052-834C-9F16-7AE9D587D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696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B38F7F-B69B-069D-96B5-2BBF0D1CF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9A3-6E1B-6945-A235-6DB7EAAF8167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87772F-6C0D-AFF4-E2EF-457CB1671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BCCE34-8EC3-03B7-41FF-BAF65D1D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B96E-6052-834C-9F16-7AE9D587D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32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13A73-1422-3C8D-7DE8-04D6F9FCE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1D50E2-E3C4-4390-A261-A28BACB80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D03D3E-9A30-7B8F-4955-C82EB3C72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F567FC-0E6A-F3DA-B244-B90B97FC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9A3-6E1B-6945-A235-6DB7EAAF8167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3974F1-7E94-A6F2-E665-22162173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18DD44-4C54-11C4-CA21-EF8DF0EAD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B96E-6052-834C-9F16-7AE9D587D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3325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217037-2B0C-8346-27F7-049863CC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9245F8F-5326-9B5B-4819-E81C86030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453315-902A-254E-1908-443C22B3B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512B18-B03B-7B4C-D994-6B6BD4FD5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209A3-6E1B-6945-A235-6DB7EAAF8167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F96B7D-53C2-1209-6135-1704685F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063875-A669-BD2B-02C2-AF022003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5B96E-6052-834C-9F16-7AE9D587D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62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5436CB-F4C6-8D9B-DD5E-E07EDFA3D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BAED51-8529-E0EC-7CEC-592A1B43E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ADFCE-10C2-5CB5-7B48-EDAF5D48E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209A3-6E1B-6945-A235-6DB7EAAF8167}" type="datetimeFigureOut">
              <a:rPr kumimoji="1" lang="zh-CN" altLang="en-US" smtClean="0"/>
              <a:t>2025/4/16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CF341-00F7-8C04-67D1-B899A1888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6D79CD-1218-5AC7-9BA3-1315A16CE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5B96E-6052-834C-9F16-7AE9D587D4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930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0C5F0-2937-A8B8-5E77-110080C0A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38F2D2-9F15-CD19-BA40-228718558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/>
              <a:t>基于</a:t>
            </a:r>
            <a:r>
              <a:rPr lang="en" altLang="zh-CN" b="1" dirty="0"/>
              <a:t>Word2Vec</a:t>
            </a:r>
            <a:r>
              <a:rPr lang="zh-CN" altLang="en" b="1" dirty="0"/>
              <a:t>词</a:t>
            </a:r>
            <a:r>
              <a:rPr lang="zh-CN" altLang="en-US" b="1" dirty="0"/>
              <a:t>向量操作</a:t>
            </a:r>
            <a:endParaRPr kumimoji="1" lang="zh-CN" altLang="en-US" dirty="0"/>
          </a:p>
        </p:txBody>
      </p:sp>
      <p:pic>
        <p:nvPicPr>
          <p:cNvPr id="6146" name="Picture 2" descr="word2vec模型评估_真 · Word2Vec从理论到实战（结合gensim）-CSDN博客">
            <a:extLst>
              <a:ext uri="{FF2B5EF4-FFF2-40B4-BE49-F238E27FC236}">
                <a16:creationId xmlns:a16="http://schemas.microsoft.com/office/drawing/2014/main" id="{A3016300-008F-BAEB-6208-10FC8AC3D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555" y="679731"/>
            <a:ext cx="6631836" cy="497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4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271FDC7-531B-9772-4E0C-071374F29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kumimoji="1" lang="zh-CN" altLang="en-US" sz="4000" dirty="0"/>
              <a:t>预先准备</a:t>
            </a:r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F9833-A44F-087B-4904-AD549AB9C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zh-CN" altLang="en-US" sz="2000"/>
              <a:t>安装</a:t>
            </a:r>
            <a:r>
              <a:rPr lang="en" altLang="zh-CN" sz="2000"/>
              <a:t>Python 3.7+ (</a:t>
            </a:r>
            <a:r>
              <a:rPr lang="zh-CN" altLang="en-US" sz="2000"/>
              <a:t>已完成</a:t>
            </a:r>
            <a:r>
              <a:rPr lang="en-US" altLang="zh-CN" sz="2000"/>
              <a:t>) </a:t>
            </a:r>
            <a:endParaRPr lang="en" altLang="zh-CN" sz="2000"/>
          </a:p>
          <a:p>
            <a:r>
              <a:rPr lang="zh-CN" altLang="en-US" sz="2000"/>
              <a:t>安装</a:t>
            </a:r>
            <a:r>
              <a:rPr lang="en" altLang="zh-CN" sz="2000"/>
              <a:t>PyCharm (</a:t>
            </a:r>
            <a:r>
              <a:rPr lang="zh-CN" altLang="en-US" sz="2000"/>
              <a:t>已完成</a:t>
            </a:r>
            <a:r>
              <a:rPr lang="en-US" altLang="zh-CN" sz="2000"/>
              <a:t>) </a:t>
            </a:r>
          </a:p>
          <a:p>
            <a:r>
              <a:rPr lang="zh-CN" altLang="en-US" sz="2000"/>
              <a:t>下载小红书爬虫代码包（分享在群里了）</a:t>
            </a:r>
            <a:endParaRPr kumimoji="1" lang="zh-CN" altLang="en-US" sz="2000"/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小红书怎么做品牌推广（怎么成为小红书品牌合作人）-8848SEO">
            <a:extLst>
              <a:ext uri="{FF2B5EF4-FFF2-40B4-BE49-F238E27FC236}">
                <a16:creationId xmlns:a16="http://schemas.microsoft.com/office/drawing/2014/main" id="{E86DF41E-5BC2-4079-5E54-1F7135335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4" r="15590" b="-2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1325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71118-C6F9-33A1-B8E1-6D291B344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FC32A-3FDE-9017-F303-BE882299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下载准备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9FF5E-6952-C160-A9CA-720A8368C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" altLang="zh-CN" dirty="0"/>
              <a:t>Python 3.7+ (</a:t>
            </a:r>
            <a:r>
              <a:rPr lang="zh-CN" altLang="en-US" dirty="0"/>
              <a:t>已完成</a:t>
            </a:r>
            <a:r>
              <a:rPr lang="en-US" altLang="zh-CN" dirty="0"/>
              <a:t>) </a:t>
            </a:r>
            <a:endParaRPr lang="en" altLang="zh-CN" dirty="0"/>
          </a:p>
          <a:p>
            <a:r>
              <a:rPr lang="zh-CN" altLang="en-US" dirty="0"/>
              <a:t>安装</a:t>
            </a:r>
            <a:r>
              <a:rPr lang="en" altLang="zh-CN" dirty="0"/>
              <a:t>PyCharm (</a:t>
            </a:r>
            <a:r>
              <a:rPr lang="zh-CN" altLang="en-US" dirty="0"/>
              <a:t>已完成</a:t>
            </a:r>
            <a:r>
              <a:rPr lang="en-US" altLang="zh-CN" dirty="0"/>
              <a:t>) </a:t>
            </a:r>
          </a:p>
          <a:p>
            <a:r>
              <a:rPr lang="zh-CN" altLang="en-US" dirty="0"/>
              <a:t>下载小红书爬虫代码包（分享在群里了）</a:t>
            </a:r>
            <a:endParaRPr lang="en-US" altLang="zh-CN" dirty="0"/>
          </a:p>
          <a:p>
            <a:r>
              <a:rPr kumimoji="1" lang="zh-CN" altLang="en-US" dirty="0"/>
              <a:t>以及</a:t>
            </a:r>
            <a:r>
              <a:rPr lang="en" altLang="zh-CN" dirty="0"/>
              <a:t>Node.js</a:t>
            </a:r>
            <a:r>
              <a:rPr lang="zh-CN" altLang="en-US" dirty="0"/>
              <a:t>官方网站：</a:t>
            </a:r>
            <a:r>
              <a:rPr lang="en" altLang="zh-CN" dirty="0">
                <a:hlinkClick r:id="rId2"/>
              </a:rPr>
              <a:t>https://nodejs.org/</a:t>
            </a:r>
            <a:r>
              <a:rPr lang="zh-CN" altLang="en-US" dirty="0"/>
              <a:t> （请下载符合自己电脑配置的包）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81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602D4-74EE-BC8A-5A02-C52751545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AA43EC-3B6F-A420-606C-51306B9B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kumimoji="1" lang="zh-CN" altLang="en-US" sz="5600"/>
              <a:t>需要提前安装的</a:t>
            </a:r>
            <a:r>
              <a:rPr kumimoji="1" lang="en-US" altLang="zh-CN" sz="5600"/>
              <a:t>python</a:t>
            </a:r>
            <a:r>
              <a:rPr kumimoji="1" lang="zh-CN" altLang="en-US" sz="5600"/>
              <a:t>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EFCA46-8F7C-2808-CF86-1E6429FB9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" altLang="zh-CN" sz="2400" b="1">
                <a:effectLst/>
              </a:rPr>
              <a:t>PyExecJS</a:t>
            </a:r>
            <a:br>
              <a:rPr lang="en" altLang="zh-CN" sz="2400" b="1">
                <a:effectLst/>
              </a:rPr>
            </a:br>
            <a:r>
              <a:rPr lang="en" altLang="zh-CN" sz="2400" b="1">
                <a:effectLst/>
              </a:rPr>
              <a:t>requests</a:t>
            </a:r>
            <a:br>
              <a:rPr lang="en" altLang="zh-CN" sz="2400" b="1">
                <a:effectLst/>
              </a:rPr>
            </a:br>
            <a:r>
              <a:rPr lang="en" altLang="zh-CN" sz="2400" b="1">
                <a:effectLst/>
              </a:rPr>
              <a:t>loguru</a:t>
            </a:r>
            <a:br>
              <a:rPr lang="en" altLang="zh-CN" sz="2400" b="1">
                <a:effectLst/>
              </a:rPr>
            </a:br>
            <a:r>
              <a:rPr lang="en" altLang="zh-CN" sz="2400" b="1">
                <a:effectLst/>
              </a:rPr>
              <a:t>python-dotenv</a:t>
            </a:r>
            <a:br>
              <a:rPr lang="en" altLang="zh-CN" sz="2400" b="1">
                <a:effectLst/>
              </a:rPr>
            </a:br>
            <a:r>
              <a:rPr lang="en" altLang="zh-CN" sz="2400" b="1">
                <a:effectLst/>
              </a:rPr>
              <a:t>retry</a:t>
            </a:r>
            <a:br>
              <a:rPr lang="en" altLang="zh-CN" sz="2400" b="1">
                <a:effectLst/>
              </a:rPr>
            </a:br>
            <a:r>
              <a:rPr lang="en" altLang="zh-CN" sz="2400" b="1">
                <a:effectLst/>
              </a:rPr>
              <a:t>openpyxl</a:t>
            </a:r>
            <a:endParaRPr lang="en" altLang="zh-CN" sz="2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3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EBF21D-1C03-F1F9-952E-F6BF352F5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主要功能模块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733D8-753F-1A43-83A2-14A0A2AD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/>
              <a:t>详细讲解代码中的三个主要功能：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 err="1"/>
              <a:t>spider_note</a:t>
            </a:r>
            <a:r>
              <a:rPr lang="en" altLang="zh-CN" dirty="0"/>
              <a:t>: </a:t>
            </a:r>
            <a:r>
              <a:rPr lang="zh-CN" altLang="en-US" dirty="0"/>
              <a:t>爬取单个笔记内容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 err="1"/>
              <a:t>spider_some_note</a:t>
            </a:r>
            <a:r>
              <a:rPr lang="en" altLang="zh-CN" dirty="0"/>
              <a:t>: </a:t>
            </a:r>
            <a:r>
              <a:rPr lang="zh-CN" altLang="en-US" dirty="0"/>
              <a:t>批量爬取多个笔记内容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 err="1"/>
              <a:t>spider_user_all_note</a:t>
            </a:r>
            <a:r>
              <a:rPr lang="en" altLang="zh-CN" dirty="0"/>
              <a:t>: </a:t>
            </a:r>
            <a:r>
              <a:rPr lang="zh-CN" altLang="en-US" dirty="0"/>
              <a:t>爬取用户所有笔记内容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 err="1"/>
              <a:t>spider_some_search_note</a:t>
            </a:r>
            <a:r>
              <a:rPr lang="en" altLang="zh-CN" dirty="0"/>
              <a:t>: </a:t>
            </a:r>
            <a:r>
              <a:rPr lang="zh-CN" altLang="en-US" dirty="0"/>
              <a:t>根据关键词搜索并爬取笔记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5212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903C0-184C-2F91-5378-F9E38238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工具类说明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22CA96-2E91-5851-5CBE-28BC68C3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CN" dirty="0" err="1"/>
              <a:t>XHS_Apis</a:t>
            </a:r>
            <a:r>
              <a:rPr lang="en" altLang="zh-CN" dirty="0"/>
              <a:t>: </a:t>
            </a:r>
            <a:r>
              <a:rPr lang="zh-CN" altLang="en-US" dirty="0"/>
              <a:t>负责与小红书</a:t>
            </a:r>
            <a:r>
              <a:rPr lang="en" altLang="zh-CN" dirty="0"/>
              <a:t>API</a:t>
            </a:r>
            <a:r>
              <a:rPr lang="zh-CN" altLang="en-US" dirty="0"/>
              <a:t>交互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 err="1"/>
              <a:t>common_utils.py</a:t>
            </a:r>
            <a:r>
              <a:rPr lang="en" altLang="zh-CN" dirty="0"/>
              <a:t>: </a:t>
            </a:r>
            <a:r>
              <a:rPr lang="zh-CN" altLang="en-US" dirty="0"/>
              <a:t>包含</a:t>
            </a:r>
            <a:r>
              <a:rPr lang="en" altLang="zh-CN" dirty="0" err="1"/>
              <a:t>init</a:t>
            </a:r>
            <a:r>
              <a:rPr lang="en" altLang="zh-CN" dirty="0"/>
              <a:t>()</a:t>
            </a:r>
            <a:r>
              <a:rPr lang="zh-CN" altLang="en-US" dirty="0"/>
              <a:t>函数，用于初始化配置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dirty="0" err="1"/>
              <a:t>data_util.py</a:t>
            </a:r>
            <a:r>
              <a:rPr lang="en" altLang="zh-CN" dirty="0"/>
              <a:t>: </a:t>
            </a:r>
            <a:r>
              <a:rPr lang="zh-CN" altLang="en-US" dirty="0"/>
              <a:t>包含数据处理函数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85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049CE-6BB5-1BCA-6AA4-6EF76DA81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38435-BA77-2737-1754-CCEE9CD61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 Cookie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652E12-20D7-DD38-DE0D-FB4FBCC7B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zh-CN" dirty="0"/>
              <a:t>cookies</a:t>
            </a:r>
            <a:r>
              <a:rPr lang="zh-CN" altLang="en-US" dirty="0"/>
              <a:t>的获取和存储方式</a:t>
            </a:r>
            <a:endParaRPr lang="en-US" altLang="zh-CN" dirty="0"/>
          </a:p>
          <a:p>
            <a:pPr algn="l">
              <a:spcAft>
                <a:spcPts val="1200"/>
              </a:spcAft>
              <a:buNone/>
            </a:pPr>
            <a:r>
              <a:rPr lang="zh-CN" altLang="en-US" b="1" i="0" dirty="0">
                <a:effectLst/>
                <a:latin typeface="Helvetica" pitchFamily="2" charset="0"/>
              </a:rPr>
              <a:t>🎨配置文件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zh-CN" altLang="en-US" b="0" i="0" dirty="0">
                <a:solidFill>
                  <a:srgbClr val="FF0000"/>
                </a:solidFill>
                <a:effectLst/>
                <a:latin typeface="Helvetica" pitchFamily="2" charset="0"/>
              </a:rPr>
              <a:t>配置文件在项目根目录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Helvetica" pitchFamily="2" charset="0"/>
              </a:rPr>
              <a:t>.</a:t>
            </a:r>
            <a:r>
              <a:rPr lang="en" altLang="zh-CN" b="0" i="0" dirty="0">
                <a:solidFill>
                  <a:srgbClr val="FF0000"/>
                </a:solidFill>
                <a:effectLst/>
                <a:latin typeface="Helvetica" pitchFamily="2" charset="0"/>
              </a:rPr>
              <a:t>env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" pitchFamily="2" charset="0"/>
              </a:rPr>
              <a:t>文件中，将下图自己的登录</a:t>
            </a:r>
            <a:r>
              <a:rPr lang="en" altLang="zh-CN" b="0" i="0" dirty="0">
                <a:solidFill>
                  <a:srgbClr val="FF0000"/>
                </a:solidFill>
                <a:effectLst/>
                <a:latin typeface="Helvetica" pitchFamily="2" charset="0"/>
              </a:rPr>
              <a:t>cookie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" pitchFamily="2" charset="0"/>
              </a:rPr>
              <a:t>放入其中，</a:t>
            </a:r>
            <a:r>
              <a:rPr lang="en" altLang="zh-CN" b="0" i="0" dirty="0">
                <a:solidFill>
                  <a:srgbClr val="FF0000"/>
                </a:solidFill>
                <a:effectLst/>
                <a:latin typeface="Helvetica" pitchFamily="2" charset="0"/>
              </a:rPr>
              <a:t>cookie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" pitchFamily="2" charset="0"/>
              </a:rPr>
              <a:t>获取➡️在浏览器</a:t>
            </a:r>
            <a:r>
              <a:rPr lang="en" altLang="zh-CN" b="0" i="0" dirty="0">
                <a:solidFill>
                  <a:srgbClr val="FF0000"/>
                </a:solidFill>
                <a:effectLst/>
                <a:latin typeface="Helvetica" pitchFamily="2" charset="0"/>
              </a:rPr>
              <a:t>f12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" pitchFamily="2" charset="0"/>
              </a:rPr>
              <a:t>打开控制台，点击网络，点击</a:t>
            </a:r>
            <a:r>
              <a:rPr lang="en" altLang="zh-CN" b="0" i="0" dirty="0">
                <a:solidFill>
                  <a:srgbClr val="FF0000"/>
                </a:solidFill>
                <a:effectLst/>
                <a:latin typeface="Helvetica" pitchFamily="2" charset="0"/>
              </a:rPr>
              <a:t>fetch</a:t>
            </a:r>
            <a:r>
              <a:rPr lang="zh-CN" altLang="en" b="0" i="0" dirty="0">
                <a:solidFill>
                  <a:srgbClr val="FF0000"/>
                </a:solidFill>
                <a:effectLst/>
                <a:latin typeface="Helvetica" pitchFamily="2" charset="0"/>
              </a:rPr>
              <a:t>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Helvetica" pitchFamily="2" charset="0"/>
              </a:rPr>
              <a:t>找一个接口点开</a:t>
            </a:r>
          </a:p>
          <a:p>
            <a:pPr>
              <a:buFont typeface="Arial" panose="020B0604020202020204" pitchFamily="34" charset="0"/>
              <a:buChar char="•"/>
            </a:pP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843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E1A069-EC6A-8B80-5A8A-8DAF21B45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39DDB175-ED86-4CDD-28AA-818EF743811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18" y="711488"/>
            <a:ext cx="10515600" cy="404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0B46D9-9356-57F2-84F5-4424AFEC18C6}"/>
              </a:ext>
            </a:extLst>
          </p:cNvPr>
          <p:cNvSpPr txBox="1"/>
          <p:nvPr/>
        </p:nvSpPr>
        <p:spPr>
          <a:xfrm>
            <a:off x="604381" y="5500181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FF0000"/>
                </a:solidFill>
                <a:effectLst/>
                <a:latin typeface="Helvetica" pitchFamily="2" charset="0"/>
              </a:rPr>
              <a:t>复制</a:t>
            </a:r>
            <a:r>
              <a:rPr lang="en" altLang="zh-CN" b="1" i="0" dirty="0">
                <a:solidFill>
                  <a:srgbClr val="FF0000"/>
                </a:solidFill>
                <a:effectLst/>
                <a:latin typeface="Helvetica" pitchFamily="2" charset="0"/>
              </a:rPr>
              <a:t>cookie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Helvetica" pitchFamily="2" charset="0"/>
              </a:rPr>
              <a:t>到</a:t>
            </a:r>
            <a:r>
              <a:rPr lang="en-US" altLang="zh-CN" b="1" i="0" dirty="0">
                <a:solidFill>
                  <a:srgbClr val="FF0000"/>
                </a:solidFill>
                <a:effectLst/>
                <a:latin typeface="Helvetica" pitchFamily="2" charset="0"/>
              </a:rPr>
              <a:t>.</a:t>
            </a:r>
            <a:r>
              <a:rPr lang="en" altLang="zh-CN" b="1" i="0" dirty="0">
                <a:solidFill>
                  <a:srgbClr val="FF0000"/>
                </a:solidFill>
                <a:effectLst/>
                <a:latin typeface="Helvetica" pitchFamily="2" charset="0"/>
              </a:rPr>
              <a:t>env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Helvetica" pitchFamily="2" charset="0"/>
              </a:rPr>
              <a:t>文件中（注意！登录小红书后的</a:t>
            </a:r>
            <a:r>
              <a:rPr lang="en" altLang="zh-CN" b="1" i="0" dirty="0">
                <a:solidFill>
                  <a:srgbClr val="FF0000"/>
                </a:solidFill>
                <a:effectLst/>
                <a:latin typeface="Helvetica" pitchFamily="2" charset="0"/>
              </a:rPr>
              <a:t>cookie</a:t>
            </a:r>
            <a:r>
              <a:rPr lang="zh-CN" altLang="en-US" b="1" i="0" dirty="0">
                <a:solidFill>
                  <a:srgbClr val="FF0000"/>
                </a:solidFill>
                <a:effectLst/>
                <a:latin typeface="Helvetica" pitchFamily="2" charset="0"/>
              </a:rPr>
              <a:t>才是有效的，不登陆没有用）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4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FDC656-BDD7-5E14-8BD2-7EFEE4ED4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1749"/>
            <a:ext cx="10515600" cy="1325563"/>
          </a:xfrm>
        </p:spPr>
        <p:txBody>
          <a:bodyPr>
            <a:normAutofit/>
          </a:bodyPr>
          <a:lstStyle/>
          <a:p>
            <a:r>
              <a:rPr kumimoji="1" lang="zh-CN" altLang="en-US" sz="3600" dirty="0">
                <a:highlight>
                  <a:srgbClr val="FFFF00"/>
                </a:highlight>
              </a:rPr>
              <a:t>请在第</a:t>
            </a:r>
            <a:r>
              <a:rPr kumimoji="1" lang="en-US" altLang="zh-CN" sz="3600" dirty="0">
                <a:highlight>
                  <a:srgbClr val="FFFF00"/>
                </a:highlight>
              </a:rPr>
              <a:t>117</a:t>
            </a:r>
            <a:r>
              <a:rPr kumimoji="1" lang="zh-CN" altLang="en-US" sz="3600" dirty="0">
                <a:highlight>
                  <a:srgbClr val="FFFF00"/>
                </a:highlight>
              </a:rPr>
              <a:t>或</a:t>
            </a:r>
            <a:r>
              <a:rPr kumimoji="1" lang="en-US" altLang="zh-CN" sz="3600" dirty="0">
                <a:highlight>
                  <a:srgbClr val="FFFF00"/>
                </a:highlight>
              </a:rPr>
              <a:t>122</a:t>
            </a:r>
            <a:r>
              <a:rPr kumimoji="1" lang="zh-CN" altLang="en-US" sz="3600" dirty="0">
                <a:highlight>
                  <a:srgbClr val="FFFF00"/>
                </a:highlight>
              </a:rPr>
              <a:t>修改为你希望的笔记或者主页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00A9274-0DC8-570B-9028-C1131CDC0A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90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31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6897DEB4-4A88-4293-A935-9B25506C1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BE42BC3-6707-4CBF-9386-048B994A4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3886" y="0"/>
            <a:ext cx="7538114" cy="6858000"/>
          </a:xfrm>
          <a:custGeom>
            <a:avLst/>
            <a:gdLst>
              <a:gd name="connsiteX0" fmla="*/ 366246 w 7538114"/>
              <a:gd name="connsiteY0" fmla="*/ 0 h 6858000"/>
              <a:gd name="connsiteX1" fmla="*/ 2830292 w 7538114"/>
              <a:gd name="connsiteY1" fmla="*/ 0 h 6858000"/>
              <a:gd name="connsiteX2" fmla="*/ 3903260 w 7538114"/>
              <a:gd name="connsiteY2" fmla="*/ 0 h 6858000"/>
              <a:gd name="connsiteX3" fmla="*/ 4597266 w 7538114"/>
              <a:gd name="connsiteY3" fmla="*/ 0 h 6858000"/>
              <a:gd name="connsiteX4" fmla="*/ 7192370 w 7538114"/>
              <a:gd name="connsiteY4" fmla="*/ 0 h 6858000"/>
              <a:gd name="connsiteX5" fmla="*/ 7538114 w 7538114"/>
              <a:gd name="connsiteY5" fmla="*/ 0 h 6858000"/>
              <a:gd name="connsiteX6" fmla="*/ 7538114 w 7538114"/>
              <a:gd name="connsiteY6" fmla="*/ 6858000 h 6858000"/>
              <a:gd name="connsiteX7" fmla="*/ 7192370 w 7538114"/>
              <a:gd name="connsiteY7" fmla="*/ 6858000 h 6858000"/>
              <a:gd name="connsiteX8" fmla="*/ 4597266 w 7538114"/>
              <a:gd name="connsiteY8" fmla="*/ 6858000 h 6858000"/>
              <a:gd name="connsiteX9" fmla="*/ 3903260 w 7538114"/>
              <a:gd name="connsiteY9" fmla="*/ 6858000 h 6858000"/>
              <a:gd name="connsiteX10" fmla="*/ 2830292 w 7538114"/>
              <a:gd name="connsiteY10" fmla="*/ 6858000 h 6858000"/>
              <a:gd name="connsiteX11" fmla="*/ 170314 w 7538114"/>
              <a:gd name="connsiteY11" fmla="*/ 6858000 h 6858000"/>
              <a:gd name="connsiteX12" fmla="*/ 170341 w 7538114"/>
              <a:gd name="connsiteY12" fmla="*/ 6857759 h 6858000"/>
              <a:gd name="connsiteX13" fmla="*/ 173485 w 7538114"/>
              <a:gd name="connsiteY13" fmla="*/ 6852129 h 6858000"/>
              <a:gd name="connsiteX14" fmla="*/ 167544 w 7538114"/>
              <a:gd name="connsiteY14" fmla="*/ 6830335 h 6858000"/>
              <a:gd name="connsiteX15" fmla="*/ 163472 w 7538114"/>
              <a:gd name="connsiteY15" fmla="*/ 6796707 h 6858000"/>
              <a:gd name="connsiteX16" fmla="*/ 160535 w 7538114"/>
              <a:gd name="connsiteY16" fmla="*/ 6780725 h 6858000"/>
              <a:gd name="connsiteX17" fmla="*/ 162318 w 7538114"/>
              <a:gd name="connsiteY17" fmla="*/ 6767829 h 6858000"/>
              <a:gd name="connsiteX18" fmla="*/ 162771 w 7538114"/>
              <a:gd name="connsiteY18" fmla="*/ 6694444 h 6858000"/>
              <a:gd name="connsiteX19" fmla="*/ 165604 w 7538114"/>
              <a:gd name="connsiteY19" fmla="*/ 6677569 h 6858000"/>
              <a:gd name="connsiteX20" fmla="*/ 171255 w 7538114"/>
              <a:gd name="connsiteY20" fmla="*/ 6669571 h 6858000"/>
              <a:gd name="connsiteX21" fmla="*/ 169240 w 7538114"/>
              <a:gd name="connsiteY21" fmla="*/ 6663304 h 6858000"/>
              <a:gd name="connsiteX22" fmla="*/ 169039 w 7538114"/>
              <a:gd name="connsiteY22" fmla="*/ 6618916 h 6858000"/>
              <a:gd name="connsiteX23" fmla="*/ 168392 w 7538114"/>
              <a:gd name="connsiteY23" fmla="*/ 6589960 h 6858000"/>
              <a:gd name="connsiteX24" fmla="*/ 160636 w 7538114"/>
              <a:gd name="connsiteY24" fmla="*/ 6588200 h 6858000"/>
              <a:gd name="connsiteX25" fmla="*/ 157872 w 7538114"/>
              <a:gd name="connsiteY25" fmla="*/ 6562416 h 6858000"/>
              <a:gd name="connsiteX26" fmla="*/ 162851 w 7538114"/>
              <a:gd name="connsiteY26" fmla="*/ 6534939 h 6858000"/>
              <a:gd name="connsiteX27" fmla="*/ 162153 w 7538114"/>
              <a:gd name="connsiteY27" fmla="*/ 6502552 h 6858000"/>
              <a:gd name="connsiteX28" fmla="*/ 161821 w 7538114"/>
              <a:gd name="connsiteY28" fmla="*/ 6483172 h 6858000"/>
              <a:gd name="connsiteX29" fmla="*/ 154586 w 7538114"/>
              <a:gd name="connsiteY29" fmla="*/ 6432309 h 6858000"/>
              <a:gd name="connsiteX30" fmla="*/ 127078 w 7538114"/>
              <a:gd name="connsiteY30" fmla="*/ 6349783 h 6858000"/>
              <a:gd name="connsiteX31" fmla="*/ 123181 w 7538114"/>
              <a:gd name="connsiteY31" fmla="*/ 6323872 h 6858000"/>
              <a:gd name="connsiteX32" fmla="*/ 124767 w 7538114"/>
              <a:gd name="connsiteY32" fmla="*/ 6319343 h 6858000"/>
              <a:gd name="connsiteX33" fmla="*/ 108246 w 7538114"/>
              <a:gd name="connsiteY33" fmla="*/ 6190348 h 6858000"/>
              <a:gd name="connsiteX34" fmla="*/ 107279 w 7538114"/>
              <a:gd name="connsiteY34" fmla="*/ 6167269 h 6858000"/>
              <a:gd name="connsiteX35" fmla="*/ 107883 w 7538114"/>
              <a:gd name="connsiteY35" fmla="*/ 6149986 h 6858000"/>
              <a:gd name="connsiteX36" fmla="*/ 102380 w 7538114"/>
              <a:gd name="connsiteY36" fmla="*/ 6108622 h 6858000"/>
              <a:gd name="connsiteX37" fmla="*/ 90314 w 7538114"/>
              <a:gd name="connsiteY37" fmla="*/ 6041155 h 6858000"/>
              <a:gd name="connsiteX38" fmla="*/ 88409 w 7538114"/>
              <a:gd name="connsiteY38" fmla="*/ 6026587 h 6858000"/>
              <a:gd name="connsiteX39" fmla="*/ 89403 w 7538114"/>
              <a:gd name="connsiteY39" fmla="*/ 6013265 h 6858000"/>
              <a:gd name="connsiteX40" fmla="*/ 91927 w 7538114"/>
              <a:gd name="connsiteY40" fmla="*/ 6009478 h 6858000"/>
              <a:gd name="connsiteX41" fmla="*/ 91302 w 7538114"/>
              <a:gd name="connsiteY41" fmla="*/ 6001336 h 6858000"/>
              <a:gd name="connsiteX42" fmla="*/ 91687 w 7538114"/>
              <a:gd name="connsiteY42" fmla="*/ 5999003 h 6858000"/>
              <a:gd name="connsiteX43" fmla="*/ 93336 w 7538114"/>
              <a:gd name="connsiteY43" fmla="*/ 5985795 h 6858000"/>
              <a:gd name="connsiteX44" fmla="*/ 83190 w 7538114"/>
              <a:gd name="connsiteY44" fmla="*/ 5961758 h 6858000"/>
              <a:gd name="connsiteX45" fmla="*/ 81952 w 7538114"/>
              <a:gd name="connsiteY45" fmla="*/ 5928761 h 6858000"/>
              <a:gd name="connsiteX46" fmla="*/ 67420 w 7538114"/>
              <a:gd name="connsiteY46" fmla="*/ 5787247 h 6858000"/>
              <a:gd name="connsiteX47" fmla="*/ 50760 w 7538114"/>
              <a:gd name="connsiteY47" fmla="*/ 5710700 h 6858000"/>
              <a:gd name="connsiteX48" fmla="*/ 42956 w 7538114"/>
              <a:gd name="connsiteY48" fmla="*/ 5641754 h 6858000"/>
              <a:gd name="connsiteX49" fmla="*/ 29695 w 7538114"/>
              <a:gd name="connsiteY49" fmla="*/ 5602326 h 6858000"/>
              <a:gd name="connsiteX50" fmla="*/ 18841 w 7538114"/>
              <a:gd name="connsiteY50" fmla="*/ 5570885 h 6858000"/>
              <a:gd name="connsiteX51" fmla="*/ 9977 w 7538114"/>
              <a:gd name="connsiteY51" fmla="*/ 5543492 h 6858000"/>
              <a:gd name="connsiteX52" fmla="*/ 5255 w 7538114"/>
              <a:gd name="connsiteY52" fmla="*/ 5531024 h 6858000"/>
              <a:gd name="connsiteX53" fmla="*/ 5447 w 7538114"/>
              <a:gd name="connsiteY53" fmla="*/ 5527845 h 6858000"/>
              <a:gd name="connsiteX54" fmla="*/ 0 w 7538114"/>
              <a:gd name="connsiteY54" fmla="*/ 5507724 h 6858000"/>
              <a:gd name="connsiteX55" fmla="*/ 435 w 7538114"/>
              <a:gd name="connsiteY55" fmla="*/ 5507045 h 6858000"/>
              <a:gd name="connsiteX56" fmla="*/ 1128 w 7538114"/>
              <a:gd name="connsiteY56" fmla="*/ 5499619 h 6858000"/>
              <a:gd name="connsiteX57" fmla="*/ 1291 w 7538114"/>
              <a:gd name="connsiteY57" fmla="*/ 5486342 h 6858000"/>
              <a:gd name="connsiteX58" fmla="*/ 7976 w 7538114"/>
              <a:gd name="connsiteY58" fmla="*/ 5450755 h 6858000"/>
              <a:gd name="connsiteX59" fmla="*/ 2355 w 7538114"/>
              <a:gd name="connsiteY59" fmla="*/ 5429732 h 6858000"/>
              <a:gd name="connsiteX60" fmla="*/ 1499 w 7538114"/>
              <a:gd name="connsiteY60" fmla="*/ 5370432 h 6858000"/>
              <a:gd name="connsiteX61" fmla="*/ 11483 w 7538114"/>
              <a:gd name="connsiteY61" fmla="*/ 5308330 h 6858000"/>
              <a:gd name="connsiteX62" fmla="*/ 12793 w 7538114"/>
              <a:gd name="connsiteY62" fmla="*/ 5246026 h 6858000"/>
              <a:gd name="connsiteX63" fmla="*/ 12525 w 7538114"/>
              <a:gd name="connsiteY63" fmla="*/ 5223468 h 6858000"/>
              <a:gd name="connsiteX64" fmla="*/ 15322 w 7538114"/>
              <a:gd name="connsiteY64" fmla="*/ 5183258 h 6858000"/>
              <a:gd name="connsiteX65" fmla="*/ 18633 w 7538114"/>
              <a:gd name="connsiteY65" fmla="*/ 5164842 h 6858000"/>
              <a:gd name="connsiteX66" fmla="*/ 18428 w 7538114"/>
              <a:gd name="connsiteY66" fmla="*/ 5164034 h 6858000"/>
              <a:gd name="connsiteX67" fmla="*/ 19854 w 7538114"/>
              <a:gd name="connsiteY67" fmla="*/ 5162388 h 6858000"/>
              <a:gd name="connsiteX68" fmla="*/ 20514 w 7538114"/>
              <a:gd name="connsiteY68" fmla="*/ 5158981 h 6858000"/>
              <a:gd name="connsiteX69" fmla="*/ 20089 w 7538114"/>
              <a:gd name="connsiteY69" fmla="*/ 5149681 h 6858000"/>
              <a:gd name="connsiteX70" fmla="*/ 19561 w 7538114"/>
              <a:gd name="connsiteY70" fmla="*/ 5146183 h 6858000"/>
              <a:gd name="connsiteX71" fmla="*/ 19571 w 7538114"/>
              <a:gd name="connsiteY71" fmla="*/ 5141065 h 6858000"/>
              <a:gd name="connsiteX72" fmla="*/ 19690 w 7538114"/>
              <a:gd name="connsiteY72" fmla="*/ 5140937 h 6858000"/>
              <a:gd name="connsiteX73" fmla="*/ 19471 w 7538114"/>
              <a:gd name="connsiteY73" fmla="*/ 5136144 h 6858000"/>
              <a:gd name="connsiteX74" fmla="*/ 16918 w 7538114"/>
              <a:gd name="connsiteY74" fmla="*/ 5112689 h 6858000"/>
              <a:gd name="connsiteX75" fmla="*/ 28071 w 7538114"/>
              <a:gd name="connsiteY75" fmla="*/ 5081696 h 6858000"/>
              <a:gd name="connsiteX76" fmla="*/ 30005 w 7538114"/>
              <a:gd name="connsiteY76" fmla="*/ 5068879 h 6858000"/>
              <a:gd name="connsiteX77" fmla="*/ 31661 w 7538114"/>
              <a:gd name="connsiteY77" fmla="*/ 5062033 h 6858000"/>
              <a:gd name="connsiteX78" fmla="*/ 32169 w 7538114"/>
              <a:gd name="connsiteY78" fmla="*/ 5061608 h 6858000"/>
              <a:gd name="connsiteX79" fmla="*/ 27436 w 7538114"/>
              <a:gd name="connsiteY79" fmla="*/ 5021480 h 6858000"/>
              <a:gd name="connsiteX80" fmla="*/ 26614 w 7538114"/>
              <a:gd name="connsiteY80" fmla="*/ 5013906 h 6858000"/>
              <a:gd name="connsiteX81" fmla="*/ 25056 w 7538114"/>
              <a:gd name="connsiteY81" fmla="*/ 5011767 h 6858000"/>
              <a:gd name="connsiteX82" fmla="*/ 24513 w 7538114"/>
              <a:gd name="connsiteY82" fmla="*/ 5000592 h 6858000"/>
              <a:gd name="connsiteX83" fmla="*/ 24951 w 7538114"/>
              <a:gd name="connsiteY83" fmla="*/ 4999307 h 6858000"/>
              <a:gd name="connsiteX84" fmla="*/ 22644 w 7538114"/>
              <a:gd name="connsiteY84" fmla="*/ 4990090 h 6858000"/>
              <a:gd name="connsiteX85" fmla="*/ 18465 w 7538114"/>
              <a:gd name="connsiteY85" fmla="*/ 4982366 h 6858000"/>
              <a:gd name="connsiteX86" fmla="*/ 20888 w 7538114"/>
              <a:gd name="connsiteY86" fmla="*/ 4887310 h 6858000"/>
              <a:gd name="connsiteX87" fmla="*/ 15781 w 7538114"/>
              <a:gd name="connsiteY87" fmla="*/ 4807298 h 6858000"/>
              <a:gd name="connsiteX88" fmla="*/ 19649 w 7538114"/>
              <a:gd name="connsiteY88" fmla="*/ 4779990 h 6858000"/>
              <a:gd name="connsiteX89" fmla="*/ 21858 w 7538114"/>
              <a:gd name="connsiteY89" fmla="*/ 4664237 h 6858000"/>
              <a:gd name="connsiteX90" fmla="*/ 13583 w 7538114"/>
              <a:gd name="connsiteY90" fmla="*/ 4598607 h 6858000"/>
              <a:gd name="connsiteX91" fmla="*/ 7118 w 7538114"/>
              <a:gd name="connsiteY91" fmla="*/ 4546768 h 6858000"/>
              <a:gd name="connsiteX92" fmla="*/ 14555 w 7538114"/>
              <a:gd name="connsiteY92" fmla="*/ 4522182 h 6858000"/>
              <a:gd name="connsiteX93" fmla="*/ 17290 w 7538114"/>
              <a:gd name="connsiteY93" fmla="*/ 4509768 h 6858000"/>
              <a:gd name="connsiteX94" fmla="*/ 17421 w 7538114"/>
              <a:gd name="connsiteY94" fmla="*/ 4494586 h 6858000"/>
              <a:gd name="connsiteX95" fmla="*/ 18193 w 7538114"/>
              <a:gd name="connsiteY95" fmla="*/ 4440649 h 6858000"/>
              <a:gd name="connsiteX96" fmla="*/ 16616 w 7538114"/>
              <a:gd name="connsiteY96" fmla="*/ 4431853 h 6858000"/>
              <a:gd name="connsiteX97" fmla="*/ 19246 w 7538114"/>
              <a:gd name="connsiteY97" fmla="*/ 4403141 h 6858000"/>
              <a:gd name="connsiteX98" fmla="*/ 19623 w 7538114"/>
              <a:gd name="connsiteY98" fmla="*/ 4356631 h 6858000"/>
              <a:gd name="connsiteX99" fmla="*/ 20293 w 7538114"/>
              <a:gd name="connsiteY99" fmla="*/ 4339937 h 6858000"/>
              <a:gd name="connsiteX100" fmla="*/ 18752 w 7538114"/>
              <a:gd name="connsiteY100" fmla="*/ 4331435 h 6858000"/>
              <a:gd name="connsiteX101" fmla="*/ 24901 w 7538114"/>
              <a:gd name="connsiteY101" fmla="*/ 4320990 h 6858000"/>
              <a:gd name="connsiteX102" fmla="*/ 23734 w 7538114"/>
              <a:gd name="connsiteY102" fmla="*/ 4309111 h 6858000"/>
              <a:gd name="connsiteX103" fmla="*/ 29040 w 7538114"/>
              <a:gd name="connsiteY103" fmla="*/ 4263489 h 6858000"/>
              <a:gd name="connsiteX104" fmla="*/ 29429 w 7538114"/>
              <a:gd name="connsiteY104" fmla="*/ 4258775 h 6858000"/>
              <a:gd name="connsiteX105" fmla="*/ 33702 w 7538114"/>
              <a:gd name="connsiteY105" fmla="*/ 4248512 h 6858000"/>
              <a:gd name="connsiteX106" fmla="*/ 37356 w 7538114"/>
              <a:gd name="connsiteY106" fmla="*/ 4228644 h 6858000"/>
              <a:gd name="connsiteX107" fmla="*/ 50107 w 7538114"/>
              <a:gd name="connsiteY107" fmla="*/ 4193665 h 6858000"/>
              <a:gd name="connsiteX108" fmla="*/ 56192 w 7538114"/>
              <a:gd name="connsiteY108" fmla="*/ 4173105 h 6858000"/>
              <a:gd name="connsiteX109" fmla="*/ 61800 w 7538114"/>
              <a:gd name="connsiteY109" fmla="*/ 4159194 h 6858000"/>
              <a:gd name="connsiteX110" fmla="*/ 69720 w 7538114"/>
              <a:gd name="connsiteY110" fmla="*/ 4118135 h 6858000"/>
              <a:gd name="connsiteX111" fmla="*/ 80190 w 7538114"/>
              <a:gd name="connsiteY111" fmla="*/ 4047713 h 6858000"/>
              <a:gd name="connsiteX112" fmla="*/ 96666 w 7538114"/>
              <a:gd name="connsiteY112" fmla="*/ 3980780 h 6858000"/>
              <a:gd name="connsiteX113" fmla="*/ 107651 w 7538114"/>
              <a:gd name="connsiteY113" fmla="*/ 3941872 h 6858000"/>
              <a:gd name="connsiteX114" fmla="*/ 118444 w 7538114"/>
              <a:gd name="connsiteY114" fmla="*/ 3897465 h 6858000"/>
              <a:gd name="connsiteX115" fmla="*/ 134545 w 7538114"/>
              <a:gd name="connsiteY115" fmla="*/ 3811132 h 6858000"/>
              <a:gd name="connsiteX116" fmla="*/ 145381 w 7538114"/>
              <a:gd name="connsiteY116" fmla="*/ 3746540 h 6858000"/>
              <a:gd name="connsiteX117" fmla="*/ 146587 w 7538114"/>
              <a:gd name="connsiteY117" fmla="*/ 3670275 h 6858000"/>
              <a:gd name="connsiteX118" fmla="*/ 165690 w 7538114"/>
              <a:gd name="connsiteY118" fmla="*/ 3580981 h 6858000"/>
              <a:gd name="connsiteX119" fmla="*/ 163175 w 7538114"/>
              <a:gd name="connsiteY119" fmla="*/ 3570960 h 6858000"/>
              <a:gd name="connsiteX120" fmla="*/ 162665 w 7538114"/>
              <a:gd name="connsiteY120" fmla="*/ 3560693 h 6858000"/>
              <a:gd name="connsiteX121" fmla="*/ 163299 w 7538114"/>
              <a:gd name="connsiteY121" fmla="*/ 3559743 h 6858000"/>
              <a:gd name="connsiteX122" fmla="*/ 164777 w 7538114"/>
              <a:gd name="connsiteY122" fmla="*/ 3548721 h 6858000"/>
              <a:gd name="connsiteX123" fmla="*/ 163708 w 7538114"/>
              <a:gd name="connsiteY123" fmla="*/ 3545693 h 6858000"/>
              <a:gd name="connsiteX124" fmla="*/ 164286 w 7538114"/>
              <a:gd name="connsiteY124" fmla="*/ 3537938 h 6858000"/>
              <a:gd name="connsiteX125" fmla="*/ 164247 w 7538114"/>
              <a:gd name="connsiteY125" fmla="*/ 3522141 h 6858000"/>
              <a:gd name="connsiteX126" fmla="*/ 165343 w 7538114"/>
              <a:gd name="connsiteY126" fmla="*/ 3519672 h 6858000"/>
              <a:gd name="connsiteX127" fmla="*/ 167001 w 7538114"/>
              <a:gd name="connsiteY127" fmla="*/ 3496604 h 6858000"/>
              <a:gd name="connsiteX128" fmla="*/ 167547 w 7538114"/>
              <a:gd name="connsiteY128" fmla="*/ 3496517 h 6858000"/>
              <a:gd name="connsiteX129" fmla="*/ 170301 w 7538114"/>
              <a:gd name="connsiteY129" fmla="*/ 3491023 h 6858000"/>
              <a:gd name="connsiteX130" fmla="*/ 174371 w 7538114"/>
              <a:gd name="connsiteY130" fmla="*/ 3479998 h 6858000"/>
              <a:gd name="connsiteX131" fmla="*/ 190228 w 7538114"/>
              <a:gd name="connsiteY131" fmla="*/ 3457434 h 6858000"/>
              <a:gd name="connsiteX132" fmla="*/ 192016 w 7538114"/>
              <a:gd name="connsiteY132" fmla="*/ 3433411 h 6858000"/>
              <a:gd name="connsiteX133" fmla="*/ 192663 w 7538114"/>
              <a:gd name="connsiteY133" fmla="*/ 3428691 h 6858000"/>
              <a:gd name="connsiteX134" fmla="*/ 192793 w 7538114"/>
              <a:gd name="connsiteY134" fmla="*/ 3428643 h 6858000"/>
              <a:gd name="connsiteX135" fmla="*/ 193710 w 7538114"/>
              <a:gd name="connsiteY135" fmla="*/ 3423760 h 6858000"/>
              <a:gd name="connsiteX136" fmla="*/ 193839 w 7538114"/>
              <a:gd name="connsiteY136" fmla="*/ 3420085 h 6858000"/>
              <a:gd name="connsiteX137" fmla="*/ 195094 w 7538114"/>
              <a:gd name="connsiteY137" fmla="*/ 3410930 h 6858000"/>
              <a:gd name="connsiteX138" fmla="*/ 196311 w 7538114"/>
              <a:gd name="connsiteY138" fmla="*/ 3408092 h 6858000"/>
              <a:gd name="connsiteX139" fmla="*/ 197928 w 7538114"/>
              <a:gd name="connsiteY139" fmla="*/ 3407419 h 6858000"/>
              <a:gd name="connsiteX140" fmla="*/ 197881 w 7538114"/>
              <a:gd name="connsiteY140" fmla="*/ 3406520 h 6858000"/>
              <a:gd name="connsiteX141" fmla="*/ 204222 w 7538114"/>
              <a:gd name="connsiteY141" fmla="*/ 3391015 h 6858000"/>
              <a:gd name="connsiteX142" fmla="*/ 213950 w 7538114"/>
              <a:gd name="connsiteY142" fmla="*/ 3354361 h 6858000"/>
              <a:gd name="connsiteX143" fmla="*/ 217699 w 7538114"/>
              <a:gd name="connsiteY143" fmla="*/ 3332639 h 6858000"/>
              <a:gd name="connsiteX144" fmla="*/ 229963 w 7538114"/>
              <a:gd name="connsiteY144" fmla="*/ 3273935 h 6858000"/>
              <a:gd name="connsiteX145" fmla="*/ 243785 w 7538114"/>
              <a:gd name="connsiteY145" fmla="*/ 3215621 h 6858000"/>
              <a:gd name="connsiteX146" fmla="*/ 259175 w 7538114"/>
              <a:gd name="connsiteY146" fmla="*/ 3189909 h 6858000"/>
              <a:gd name="connsiteX147" fmla="*/ 259988 w 7538114"/>
              <a:gd name="connsiteY147" fmla="*/ 3186579 h 6858000"/>
              <a:gd name="connsiteX148" fmla="*/ 259980 w 7538114"/>
              <a:gd name="connsiteY148" fmla="*/ 3177264 h 6858000"/>
              <a:gd name="connsiteX149" fmla="*/ 259609 w 7538114"/>
              <a:gd name="connsiteY149" fmla="*/ 3173723 h 6858000"/>
              <a:gd name="connsiteX150" fmla="*/ 259848 w 7538114"/>
              <a:gd name="connsiteY150" fmla="*/ 3168622 h 6858000"/>
              <a:gd name="connsiteX151" fmla="*/ 259971 w 7538114"/>
              <a:gd name="connsiteY151" fmla="*/ 3168508 h 6858000"/>
              <a:gd name="connsiteX152" fmla="*/ 259966 w 7538114"/>
              <a:gd name="connsiteY152" fmla="*/ 3163706 h 6858000"/>
              <a:gd name="connsiteX153" fmla="*/ 258467 w 7538114"/>
              <a:gd name="connsiteY153" fmla="*/ 3140064 h 6858000"/>
              <a:gd name="connsiteX154" fmla="*/ 270990 w 7538114"/>
              <a:gd name="connsiteY154" fmla="*/ 3110288 h 6858000"/>
              <a:gd name="connsiteX155" fmla="*/ 273494 w 7538114"/>
              <a:gd name="connsiteY155" fmla="*/ 3097704 h 6858000"/>
              <a:gd name="connsiteX156" fmla="*/ 275456 w 7538114"/>
              <a:gd name="connsiteY156" fmla="*/ 3091047 h 6858000"/>
              <a:gd name="connsiteX157" fmla="*/ 275980 w 7538114"/>
              <a:gd name="connsiteY157" fmla="*/ 3090672 h 6858000"/>
              <a:gd name="connsiteX158" fmla="*/ 274486 w 7538114"/>
              <a:gd name="connsiteY158" fmla="*/ 3068004 h 6858000"/>
              <a:gd name="connsiteX159" fmla="*/ 275226 w 7538114"/>
              <a:gd name="connsiteY159" fmla="*/ 3065087 h 6858000"/>
              <a:gd name="connsiteX160" fmla="*/ 273050 w 7538114"/>
              <a:gd name="connsiteY160" fmla="*/ 3050191 h 6858000"/>
              <a:gd name="connsiteX161" fmla="*/ 272566 w 7538114"/>
              <a:gd name="connsiteY161" fmla="*/ 3042559 h 6858000"/>
              <a:gd name="connsiteX162" fmla="*/ 271107 w 7538114"/>
              <a:gd name="connsiteY162" fmla="*/ 3040271 h 6858000"/>
              <a:gd name="connsiteX163" fmla="*/ 271065 w 7538114"/>
              <a:gd name="connsiteY163" fmla="*/ 3029072 h 6858000"/>
              <a:gd name="connsiteX164" fmla="*/ 271558 w 7538114"/>
              <a:gd name="connsiteY164" fmla="*/ 3027835 h 6858000"/>
              <a:gd name="connsiteX165" fmla="*/ 268717 w 7538114"/>
              <a:gd name="connsiteY165" fmla="*/ 2964245 h 6858000"/>
              <a:gd name="connsiteX166" fmla="*/ 272511 w 7538114"/>
              <a:gd name="connsiteY166" fmla="*/ 2915772 h 6858000"/>
              <a:gd name="connsiteX167" fmla="*/ 270356 w 7538114"/>
              <a:gd name="connsiteY167" fmla="*/ 2825842 h 6858000"/>
              <a:gd name="connsiteX168" fmla="*/ 273897 w 7538114"/>
              <a:gd name="connsiteY168" fmla="*/ 2734957 h 6858000"/>
              <a:gd name="connsiteX169" fmla="*/ 274458 w 7538114"/>
              <a:gd name="connsiteY169" fmla="*/ 2636572 h 6858000"/>
              <a:gd name="connsiteX170" fmla="*/ 279157 w 7538114"/>
              <a:gd name="connsiteY170" fmla="*/ 2604260 h 6858000"/>
              <a:gd name="connsiteX171" fmla="*/ 288131 w 7538114"/>
              <a:gd name="connsiteY171" fmla="*/ 2582747 h 6858000"/>
              <a:gd name="connsiteX172" fmla="*/ 282516 w 7538114"/>
              <a:gd name="connsiteY172" fmla="*/ 2478755 h 6858000"/>
              <a:gd name="connsiteX173" fmla="*/ 287359 w 7538114"/>
              <a:gd name="connsiteY173" fmla="*/ 2451804 h 6858000"/>
              <a:gd name="connsiteX174" fmla="*/ 289577 w 7538114"/>
              <a:gd name="connsiteY174" fmla="*/ 2408801 h 6858000"/>
              <a:gd name="connsiteX175" fmla="*/ 293203 w 7538114"/>
              <a:gd name="connsiteY175" fmla="*/ 2392670 h 6858000"/>
              <a:gd name="connsiteX176" fmla="*/ 304183 w 7538114"/>
              <a:gd name="connsiteY176" fmla="*/ 2330165 h 6858000"/>
              <a:gd name="connsiteX177" fmla="*/ 310900 w 7538114"/>
              <a:gd name="connsiteY177" fmla="*/ 2276363 h 6858000"/>
              <a:gd name="connsiteX178" fmla="*/ 303909 w 7538114"/>
              <a:gd name="connsiteY178" fmla="*/ 2236310 h 6858000"/>
              <a:gd name="connsiteX179" fmla="*/ 306187 w 7538114"/>
              <a:gd name="connsiteY179" fmla="*/ 2232984 h 6858000"/>
              <a:gd name="connsiteX180" fmla="*/ 307158 w 7538114"/>
              <a:gd name="connsiteY180" fmla="*/ 2205763 h 6858000"/>
              <a:gd name="connsiteX181" fmla="*/ 304860 w 7538114"/>
              <a:gd name="connsiteY181" fmla="*/ 2145703 h 6858000"/>
              <a:gd name="connsiteX182" fmla="*/ 304273 w 7538114"/>
              <a:gd name="connsiteY182" fmla="*/ 2092533 h 6858000"/>
              <a:gd name="connsiteX183" fmla="*/ 301642 w 7538114"/>
              <a:gd name="connsiteY183" fmla="*/ 2057359 h 6858000"/>
              <a:gd name="connsiteX184" fmla="*/ 306736 w 7538114"/>
              <a:gd name="connsiteY184" fmla="*/ 2016105 h 6858000"/>
              <a:gd name="connsiteX185" fmla="*/ 316234 w 7538114"/>
              <a:gd name="connsiteY185" fmla="*/ 1983129 h 6858000"/>
              <a:gd name="connsiteX186" fmla="*/ 318238 w 7538114"/>
              <a:gd name="connsiteY186" fmla="*/ 1956745 h 6858000"/>
              <a:gd name="connsiteX187" fmla="*/ 311341 w 7538114"/>
              <a:gd name="connsiteY187" fmla="*/ 1950160 h 6858000"/>
              <a:gd name="connsiteX188" fmla="*/ 323556 w 7538114"/>
              <a:gd name="connsiteY188" fmla="*/ 1879546 h 6858000"/>
              <a:gd name="connsiteX189" fmla="*/ 326085 w 7538114"/>
              <a:gd name="connsiteY189" fmla="*/ 1854893 h 6858000"/>
              <a:gd name="connsiteX190" fmla="*/ 335058 w 7538114"/>
              <a:gd name="connsiteY190" fmla="*/ 1787684 h 6858000"/>
              <a:gd name="connsiteX191" fmla="*/ 345620 w 7538114"/>
              <a:gd name="connsiteY191" fmla="*/ 1720464 h 6858000"/>
              <a:gd name="connsiteX192" fmla="*/ 360760 w 7538114"/>
              <a:gd name="connsiteY192" fmla="*/ 1681196 h 6858000"/>
              <a:gd name="connsiteX193" fmla="*/ 368483 w 7538114"/>
              <a:gd name="connsiteY193" fmla="*/ 1625881 h 6858000"/>
              <a:gd name="connsiteX194" fmla="*/ 371077 w 7538114"/>
              <a:gd name="connsiteY194" fmla="*/ 1616704 h 6858000"/>
              <a:gd name="connsiteX195" fmla="*/ 383008 w 7538114"/>
              <a:gd name="connsiteY195" fmla="*/ 1551493 h 6858000"/>
              <a:gd name="connsiteX196" fmla="*/ 384834 w 7538114"/>
              <a:gd name="connsiteY196" fmla="*/ 1475233 h 6858000"/>
              <a:gd name="connsiteX197" fmla="*/ 418371 w 7538114"/>
              <a:gd name="connsiteY197" fmla="*/ 1380155 h 6858000"/>
              <a:gd name="connsiteX198" fmla="*/ 469641 w 7538114"/>
              <a:gd name="connsiteY198" fmla="*/ 1210871 h 6858000"/>
              <a:gd name="connsiteX199" fmla="*/ 489701 w 7538114"/>
              <a:gd name="connsiteY199" fmla="*/ 1028427 h 6858000"/>
              <a:gd name="connsiteX200" fmla="*/ 486354 w 7538114"/>
              <a:gd name="connsiteY200" fmla="*/ 980383 h 6858000"/>
              <a:gd name="connsiteX201" fmla="*/ 479762 w 7538114"/>
              <a:gd name="connsiteY201" fmla="*/ 839699 h 6858000"/>
              <a:gd name="connsiteX202" fmla="*/ 445664 w 7538114"/>
              <a:gd name="connsiteY202" fmla="*/ 696545 h 6858000"/>
              <a:gd name="connsiteX203" fmla="*/ 440047 w 7538114"/>
              <a:gd name="connsiteY203" fmla="*/ 606615 h 6858000"/>
              <a:gd name="connsiteX204" fmla="*/ 431225 w 7538114"/>
              <a:gd name="connsiteY204" fmla="*/ 563889 h 6858000"/>
              <a:gd name="connsiteX205" fmla="*/ 430803 w 7538114"/>
              <a:gd name="connsiteY205" fmla="*/ 534294 h 6858000"/>
              <a:gd name="connsiteX206" fmla="*/ 429777 w 7538114"/>
              <a:gd name="connsiteY206" fmla="*/ 516548 h 6858000"/>
              <a:gd name="connsiteX207" fmla="*/ 415090 w 7538114"/>
              <a:gd name="connsiteY207" fmla="*/ 485808 h 6858000"/>
              <a:gd name="connsiteX208" fmla="*/ 410499 w 7538114"/>
              <a:gd name="connsiteY208" fmla="*/ 369873 h 6858000"/>
              <a:gd name="connsiteX209" fmla="*/ 425314 w 7538114"/>
              <a:gd name="connsiteY209" fmla="*/ 259180 h 6858000"/>
              <a:gd name="connsiteX210" fmla="*/ 383240 w 7538114"/>
              <a:gd name="connsiteY210" fmla="*/ 94173 h 6858000"/>
              <a:gd name="connsiteX211" fmla="*/ 379938 w 7538114"/>
              <a:gd name="connsiteY211" fmla="*/ 77267 h 6858000"/>
              <a:gd name="connsiteX212" fmla="*/ 373430 w 7538114"/>
              <a:gd name="connsiteY212" fmla="*/ 3885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7538114" h="6858000">
                <a:moveTo>
                  <a:pt x="366246" y="0"/>
                </a:moveTo>
                <a:lnTo>
                  <a:pt x="2830292" y="0"/>
                </a:lnTo>
                <a:lnTo>
                  <a:pt x="3903260" y="0"/>
                </a:lnTo>
                <a:lnTo>
                  <a:pt x="4597266" y="0"/>
                </a:lnTo>
                <a:lnTo>
                  <a:pt x="7192370" y="0"/>
                </a:lnTo>
                <a:lnTo>
                  <a:pt x="7538114" y="0"/>
                </a:lnTo>
                <a:lnTo>
                  <a:pt x="7538114" y="6858000"/>
                </a:lnTo>
                <a:lnTo>
                  <a:pt x="7192370" y="6858000"/>
                </a:lnTo>
                <a:lnTo>
                  <a:pt x="4597266" y="6858000"/>
                </a:lnTo>
                <a:lnTo>
                  <a:pt x="3903260" y="6858000"/>
                </a:lnTo>
                <a:lnTo>
                  <a:pt x="2830292" y="6858000"/>
                </a:lnTo>
                <a:lnTo>
                  <a:pt x="170314" y="6858000"/>
                </a:lnTo>
                <a:cubicBezTo>
                  <a:pt x="170323" y="6857920"/>
                  <a:pt x="170332" y="6857839"/>
                  <a:pt x="170341" y="6857759"/>
                </a:cubicBezTo>
                <a:lnTo>
                  <a:pt x="173485" y="6852129"/>
                </a:lnTo>
                <a:lnTo>
                  <a:pt x="167544" y="6830335"/>
                </a:lnTo>
                <a:cubicBezTo>
                  <a:pt x="165474" y="6819600"/>
                  <a:pt x="164100" y="6808301"/>
                  <a:pt x="163472" y="6796707"/>
                </a:cubicBezTo>
                <a:cubicBezTo>
                  <a:pt x="167658" y="6794106"/>
                  <a:pt x="161711" y="6785006"/>
                  <a:pt x="160535" y="6780725"/>
                </a:cubicBezTo>
                <a:cubicBezTo>
                  <a:pt x="163268" y="6780680"/>
                  <a:pt x="164578" y="6771195"/>
                  <a:pt x="162318" y="6767829"/>
                </a:cubicBezTo>
                <a:cubicBezTo>
                  <a:pt x="152545" y="6697090"/>
                  <a:pt x="178083" y="6736894"/>
                  <a:pt x="162771" y="6694444"/>
                </a:cubicBezTo>
                <a:cubicBezTo>
                  <a:pt x="161971" y="6687342"/>
                  <a:pt x="163342" y="6682014"/>
                  <a:pt x="165604" y="6677569"/>
                </a:cubicBezTo>
                <a:lnTo>
                  <a:pt x="171255" y="6669571"/>
                </a:lnTo>
                <a:lnTo>
                  <a:pt x="169240" y="6663304"/>
                </a:lnTo>
                <a:cubicBezTo>
                  <a:pt x="169082" y="6639651"/>
                  <a:pt x="174873" y="6632678"/>
                  <a:pt x="169039" y="6618916"/>
                </a:cubicBezTo>
                <a:cubicBezTo>
                  <a:pt x="181164" y="6598580"/>
                  <a:pt x="170248" y="6605428"/>
                  <a:pt x="168392" y="6589960"/>
                </a:cubicBezTo>
                <a:cubicBezTo>
                  <a:pt x="165975" y="6577758"/>
                  <a:pt x="161323" y="6600160"/>
                  <a:pt x="160636" y="6588200"/>
                </a:cubicBezTo>
                <a:cubicBezTo>
                  <a:pt x="163766" y="6575263"/>
                  <a:pt x="154044" y="6575871"/>
                  <a:pt x="157872" y="6562416"/>
                </a:cubicBezTo>
                <a:cubicBezTo>
                  <a:pt x="165196" y="6565685"/>
                  <a:pt x="156453" y="6535866"/>
                  <a:pt x="162851" y="6534939"/>
                </a:cubicBezTo>
                <a:cubicBezTo>
                  <a:pt x="153702" y="6523511"/>
                  <a:pt x="164973" y="6517769"/>
                  <a:pt x="162153" y="6502552"/>
                </a:cubicBezTo>
                <a:cubicBezTo>
                  <a:pt x="158692" y="6495386"/>
                  <a:pt x="158098" y="6490216"/>
                  <a:pt x="161821" y="6483172"/>
                </a:cubicBezTo>
                <a:cubicBezTo>
                  <a:pt x="144969" y="6450162"/>
                  <a:pt x="161066" y="6463202"/>
                  <a:pt x="154586" y="6432309"/>
                </a:cubicBezTo>
                <a:cubicBezTo>
                  <a:pt x="147771" y="6405695"/>
                  <a:pt x="143349" y="6375524"/>
                  <a:pt x="127078" y="6349783"/>
                </a:cubicBezTo>
                <a:cubicBezTo>
                  <a:pt x="122468" y="6345058"/>
                  <a:pt x="120723" y="6333456"/>
                  <a:pt x="123181" y="6323872"/>
                </a:cubicBezTo>
                <a:cubicBezTo>
                  <a:pt x="123604" y="6322225"/>
                  <a:pt x="124138" y="6320698"/>
                  <a:pt x="124767" y="6319343"/>
                </a:cubicBezTo>
                <a:cubicBezTo>
                  <a:pt x="122278" y="6297089"/>
                  <a:pt x="111161" y="6215694"/>
                  <a:pt x="108246" y="6190348"/>
                </a:cubicBezTo>
                <a:cubicBezTo>
                  <a:pt x="114169" y="6188296"/>
                  <a:pt x="103482" y="6175479"/>
                  <a:pt x="107279" y="6167269"/>
                </a:cubicBezTo>
                <a:cubicBezTo>
                  <a:pt x="110610" y="6161389"/>
                  <a:pt x="108145" y="6156128"/>
                  <a:pt x="107883" y="6149986"/>
                </a:cubicBezTo>
                <a:cubicBezTo>
                  <a:pt x="110502" y="6141894"/>
                  <a:pt x="105773" y="6115502"/>
                  <a:pt x="102380" y="6108622"/>
                </a:cubicBezTo>
                <a:cubicBezTo>
                  <a:pt x="90593" y="6092179"/>
                  <a:pt x="99346" y="6054816"/>
                  <a:pt x="90314" y="6041155"/>
                </a:cubicBezTo>
                <a:cubicBezTo>
                  <a:pt x="88990" y="6036198"/>
                  <a:pt x="88454" y="6031348"/>
                  <a:pt x="88409" y="6026587"/>
                </a:cubicBezTo>
                <a:lnTo>
                  <a:pt x="89403" y="6013265"/>
                </a:lnTo>
                <a:lnTo>
                  <a:pt x="91927" y="6009478"/>
                </a:lnTo>
                <a:lnTo>
                  <a:pt x="91302" y="6001336"/>
                </a:lnTo>
                <a:cubicBezTo>
                  <a:pt x="91431" y="6000558"/>
                  <a:pt x="91559" y="5999781"/>
                  <a:pt x="91687" y="5999003"/>
                </a:cubicBezTo>
                <a:cubicBezTo>
                  <a:pt x="92431" y="5994547"/>
                  <a:pt x="93080" y="5990148"/>
                  <a:pt x="93336" y="5985795"/>
                </a:cubicBezTo>
                <a:cubicBezTo>
                  <a:pt x="80676" y="5991520"/>
                  <a:pt x="93430" y="5949705"/>
                  <a:pt x="83190" y="5961758"/>
                </a:cubicBezTo>
                <a:cubicBezTo>
                  <a:pt x="82399" y="5938832"/>
                  <a:pt x="72862" y="5956319"/>
                  <a:pt x="81952" y="5928761"/>
                </a:cubicBezTo>
                <a:cubicBezTo>
                  <a:pt x="79324" y="5899676"/>
                  <a:pt x="72619" y="5823590"/>
                  <a:pt x="67420" y="5787247"/>
                </a:cubicBezTo>
                <a:cubicBezTo>
                  <a:pt x="53530" y="5750058"/>
                  <a:pt x="57730" y="5736292"/>
                  <a:pt x="50760" y="5710700"/>
                </a:cubicBezTo>
                <a:cubicBezTo>
                  <a:pt x="47368" y="5660911"/>
                  <a:pt x="30723" y="5663675"/>
                  <a:pt x="42956" y="5641754"/>
                </a:cubicBezTo>
                <a:cubicBezTo>
                  <a:pt x="39970" y="5608358"/>
                  <a:pt x="24769" y="5637338"/>
                  <a:pt x="29695" y="5602326"/>
                </a:cubicBezTo>
                <a:cubicBezTo>
                  <a:pt x="27700" y="5601239"/>
                  <a:pt x="20274" y="5573144"/>
                  <a:pt x="18841" y="5570885"/>
                </a:cubicBezTo>
                <a:lnTo>
                  <a:pt x="9977" y="5543492"/>
                </a:lnTo>
                <a:lnTo>
                  <a:pt x="5255" y="5531024"/>
                </a:lnTo>
                <a:lnTo>
                  <a:pt x="5447" y="5527845"/>
                </a:lnTo>
                <a:lnTo>
                  <a:pt x="0" y="5507724"/>
                </a:lnTo>
                <a:lnTo>
                  <a:pt x="435" y="5507045"/>
                </a:lnTo>
                <a:cubicBezTo>
                  <a:pt x="1286" y="5505065"/>
                  <a:pt x="1681" y="5502734"/>
                  <a:pt x="1128" y="5499619"/>
                </a:cubicBezTo>
                <a:cubicBezTo>
                  <a:pt x="9450" y="5498516"/>
                  <a:pt x="3652" y="5495435"/>
                  <a:pt x="1291" y="5486342"/>
                </a:cubicBezTo>
                <a:cubicBezTo>
                  <a:pt x="13688" y="5482600"/>
                  <a:pt x="2464" y="5460320"/>
                  <a:pt x="7976" y="5450755"/>
                </a:cubicBezTo>
                <a:cubicBezTo>
                  <a:pt x="5962" y="5444157"/>
                  <a:pt x="4058" y="5437113"/>
                  <a:pt x="2355" y="5429732"/>
                </a:cubicBezTo>
                <a:lnTo>
                  <a:pt x="1499" y="5370432"/>
                </a:lnTo>
                <a:lnTo>
                  <a:pt x="11483" y="5308330"/>
                </a:lnTo>
                <a:cubicBezTo>
                  <a:pt x="11701" y="5285359"/>
                  <a:pt x="15408" y="5265468"/>
                  <a:pt x="12793" y="5246026"/>
                </a:cubicBezTo>
                <a:cubicBezTo>
                  <a:pt x="15678" y="5238129"/>
                  <a:pt x="16842" y="5230685"/>
                  <a:pt x="12525" y="5223468"/>
                </a:cubicBezTo>
                <a:cubicBezTo>
                  <a:pt x="13966" y="5202031"/>
                  <a:pt x="20131" y="5196842"/>
                  <a:pt x="15322" y="5183258"/>
                </a:cubicBezTo>
                <a:cubicBezTo>
                  <a:pt x="25294" y="5171214"/>
                  <a:pt x="21488" y="5170502"/>
                  <a:pt x="18633" y="5164842"/>
                </a:cubicBezTo>
                <a:cubicBezTo>
                  <a:pt x="18565" y="5164573"/>
                  <a:pt x="18496" y="5164303"/>
                  <a:pt x="18428" y="5164034"/>
                </a:cubicBezTo>
                <a:lnTo>
                  <a:pt x="19854" y="5162388"/>
                </a:lnTo>
                <a:lnTo>
                  <a:pt x="20514" y="5158981"/>
                </a:lnTo>
                <a:lnTo>
                  <a:pt x="20089" y="5149681"/>
                </a:lnTo>
                <a:lnTo>
                  <a:pt x="19561" y="5146183"/>
                </a:lnTo>
                <a:cubicBezTo>
                  <a:pt x="19336" y="5143774"/>
                  <a:pt x="19361" y="5142173"/>
                  <a:pt x="19571" y="5141065"/>
                </a:cubicBezTo>
                <a:lnTo>
                  <a:pt x="19690" y="5140937"/>
                </a:lnTo>
                <a:cubicBezTo>
                  <a:pt x="19617" y="5139339"/>
                  <a:pt x="19544" y="5137742"/>
                  <a:pt x="19471" y="5136144"/>
                </a:cubicBezTo>
                <a:cubicBezTo>
                  <a:pt x="18832" y="5128055"/>
                  <a:pt x="17958" y="5120182"/>
                  <a:pt x="16918" y="5112689"/>
                </a:cubicBezTo>
                <a:cubicBezTo>
                  <a:pt x="23464" y="5106353"/>
                  <a:pt x="15733" y="5078666"/>
                  <a:pt x="28071" y="5081696"/>
                </a:cubicBezTo>
                <a:cubicBezTo>
                  <a:pt x="27036" y="5071588"/>
                  <a:pt x="21912" y="5065475"/>
                  <a:pt x="30005" y="5068879"/>
                </a:cubicBezTo>
                <a:cubicBezTo>
                  <a:pt x="29897" y="5065551"/>
                  <a:pt x="30585" y="5063501"/>
                  <a:pt x="31661" y="5062033"/>
                </a:cubicBezTo>
                <a:lnTo>
                  <a:pt x="32169" y="5061608"/>
                </a:lnTo>
                <a:lnTo>
                  <a:pt x="27436" y="5021480"/>
                </a:lnTo>
                <a:lnTo>
                  <a:pt x="26614" y="5013906"/>
                </a:lnTo>
                <a:lnTo>
                  <a:pt x="25056" y="5011767"/>
                </a:lnTo>
                <a:cubicBezTo>
                  <a:pt x="24110" y="5009457"/>
                  <a:pt x="23701" y="5006147"/>
                  <a:pt x="24513" y="5000592"/>
                </a:cubicBezTo>
                <a:lnTo>
                  <a:pt x="24951" y="4999307"/>
                </a:lnTo>
                <a:lnTo>
                  <a:pt x="22644" y="4990090"/>
                </a:lnTo>
                <a:cubicBezTo>
                  <a:pt x="21579" y="4987122"/>
                  <a:pt x="20222" y="4984494"/>
                  <a:pt x="18465" y="4982366"/>
                </a:cubicBezTo>
                <a:cubicBezTo>
                  <a:pt x="27858" y="4950984"/>
                  <a:pt x="19264" y="4921373"/>
                  <a:pt x="20888" y="4887310"/>
                </a:cubicBezTo>
                <a:cubicBezTo>
                  <a:pt x="17563" y="4848813"/>
                  <a:pt x="18386" y="4829570"/>
                  <a:pt x="15781" y="4807298"/>
                </a:cubicBezTo>
                <a:cubicBezTo>
                  <a:pt x="15634" y="4803627"/>
                  <a:pt x="14440" y="4773874"/>
                  <a:pt x="19649" y="4779990"/>
                </a:cubicBezTo>
                <a:cubicBezTo>
                  <a:pt x="18744" y="4746827"/>
                  <a:pt x="22869" y="4698305"/>
                  <a:pt x="21858" y="4664237"/>
                </a:cubicBezTo>
                <a:cubicBezTo>
                  <a:pt x="34232" y="4642340"/>
                  <a:pt x="11268" y="4621318"/>
                  <a:pt x="13583" y="4598607"/>
                </a:cubicBezTo>
                <a:cubicBezTo>
                  <a:pt x="2193" y="4604819"/>
                  <a:pt x="19974" y="4548010"/>
                  <a:pt x="7118" y="4546768"/>
                </a:cubicBezTo>
                <a:lnTo>
                  <a:pt x="14555" y="4522182"/>
                </a:lnTo>
                <a:lnTo>
                  <a:pt x="17290" y="4509768"/>
                </a:lnTo>
                <a:cubicBezTo>
                  <a:pt x="17884" y="4505118"/>
                  <a:pt x="18021" y="4500115"/>
                  <a:pt x="17421" y="4494586"/>
                </a:cubicBezTo>
                <a:cubicBezTo>
                  <a:pt x="12327" y="4480984"/>
                  <a:pt x="18571" y="4459805"/>
                  <a:pt x="18193" y="4440649"/>
                </a:cubicBezTo>
                <a:lnTo>
                  <a:pt x="16616" y="4431853"/>
                </a:lnTo>
                <a:lnTo>
                  <a:pt x="19246" y="4403141"/>
                </a:lnTo>
                <a:cubicBezTo>
                  <a:pt x="19372" y="4387638"/>
                  <a:pt x="19497" y="4372134"/>
                  <a:pt x="19623" y="4356631"/>
                </a:cubicBezTo>
                <a:cubicBezTo>
                  <a:pt x="19508" y="4349062"/>
                  <a:pt x="15847" y="4339045"/>
                  <a:pt x="20293" y="4339937"/>
                </a:cubicBezTo>
                <a:lnTo>
                  <a:pt x="18752" y="4331435"/>
                </a:lnTo>
                <a:cubicBezTo>
                  <a:pt x="19520" y="4328277"/>
                  <a:pt x="24070" y="4324711"/>
                  <a:pt x="24901" y="4320990"/>
                </a:cubicBezTo>
                <a:lnTo>
                  <a:pt x="23734" y="4309111"/>
                </a:lnTo>
                <a:cubicBezTo>
                  <a:pt x="24423" y="4299527"/>
                  <a:pt x="28090" y="4271878"/>
                  <a:pt x="29040" y="4263489"/>
                </a:cubicBezTo>
                <a:cubicBezTo>
                  <a:pt x="29169" y="4261918"/>
                  <a:pt x="29300" y="4260346"/>
                  <a:pt x="29429" y="4258775"/>
                </a:cubicBezTo>
                <a:lnTo>
                  <a:pt x="33702" y="4248512"/>
                </a:lnTo>
                <a:cubicBezTo>
                  <a:pt x="36933" y="4241044"/>
                  <a:pt x="39109" y="4235167"/>
                  <a:pt x="37356" y="4228644"/>
                </a:cubicBezTo>
                <a:cubicBezTo>
                  <a:pt x="41530" y="4217526"/>
                  <a:pt x="53227" y="4209759"/>
                  <a:pt x="50107" y="4193665"/>
                </a:cubicBezTo>
                <a:cubicBezTo>
                  <a:pt x="55406" y="4198550"/>
                  <a:pt x="50749" y="4175793"/>
                  <a:pt x="56192" y="4173105"/>
                </a:cubicBezTo>
                <a:cubicBezTo>
                  <a:pt x="60575" y="4171863"/>
                  <a:pt x="60184" y="4164671"/>
                  <a:pt x="61800" y="4159194"/>
                </a:cubicBezTo>
                <a:cubicBezTo>
                  <a:pt x="66276" y="4155290"/>
                  <a:pt x="70363" y="4127730"/>
                  <a:pt x="69720" y="4118135"/>
                </a:cubicBezTo>
                <a:cubicBezTo>
                  <a:pt x="65265" y="4091091"/>
                  <a:pt x="83289" y="4069336"/>
                  <a:pt x="80190" y="4047713"/>
                </a:cubicBezTo>
                <a:cubicBezTo>
                  <a:pt x="84682" y="4020435"/>
                  <a:pt x="92089" y="3998420"/>
                  <a:pt x="96666" y="3980780"/>
                </a:cubicBezTo>
                <a:cubicBezTo>
                  <a:pt x="98580" y="3977851"/>
                  <a:pt x="106155" y="3945259"/>
                  <a:pt x="107651" y="3941872"/>
                </a:cubicBezTo>
                <a:cubicBezTo>
                  <a:pt x="111761" y="3922504"/>
                  <a:pt x="112043" y="3930219"/>
                  <a:pt x="118444" y="3897465"/>
                </a:cubicBezTo>
                <a:cubicBezTo>
                  <a:pt x="124996" y="3869981"/>
                  <a:pt x="127657" y="3841768"/>
                  <a:pt x="134545" y="3811132"/>
                </a:cubicBezTo>
                <a:cubicBezTo>
                  <a:pt x="143817" y="3778601"/>
                  <a:pt x="141464" y="3759343"/>
                  <a:pt x="145381" y="3746540"/>
                </a:cubicBezTo>
                <a:cubicBezTo>
                  <a:pt x="156739" y="3719637"/>
                  <a:pt x="147664" y="3711291"/>
                  <a:pt x="146587" y="3670275"/>
                </a:cubicBezTo>
                <a:cubicBezTo>
                  <a:pt x="154134" y="3638754"/>
                  <a:pt x="151397" y="3605028"/>
                  <a:pt x="165690" y="3580981"/>
                </a:cubicBezTo>
                <a:cubicBezTo>
                  <a:pt x="164433" y="3577837"/>
                  <a:pt x="163639" y="3574469"/>
                  <a:pt x="163175" y="3570960"/>
                </a:cubicBezTo>
                <a:lnTo>
                  <a:pt x="162665" y="3560693"/>
                </a:lnTo>
                <a:lnTo>
                  <a:pt x="163299" y="3559743"/>
                </a:lnTo>
                <a:cubicBezTo>
                  <a:pt x="165039" y="3554949"/>
                  <a:pt x="165246" y="3551528"/>
                  <a:pt x="164777" y="3548721"/>
                </a:cubicBezTo>
                <a:lnTo>
                  <a:pt x="163708" y="3545693"/>
                </a:lnTo>
                <a:lnTo>
                  <a:pt x="164286" y="3537938"/>
                </a:lnTo>
                <a:cubicBezTo>
                  <a:pt x="164273" y="3532672"/>
                  <a:pt x="164261" y="3527407"/>
                  <a:pt x="164247" y="3522141"/>
                </a:cubicBezTo>
                <a:lnTo>
                  <a:pt x="165343" y="3519672"/>
                </a:lnTo>
                <a:lnTo>
                  <a:pt x="167001" y="3496604"/>
                </a:lnTo>
                <a:lnTo>
                  <a:pt x="167547" y="3496517"/>
                </a:lnTo>
                <a:cubicBezTo>
                  <a:pt x="168811" y="3495796"/>
                  <a:pt x="169814" y="3494272"/>
                  <a:pt x="170301" y="3491023"/>
                </a:cubicBezTo>
                <a:cubicBezTo>
                  <a:pt x="177219" y="3499391"/>
                  <a:pt x="173541" y="3490314"/>
                  <a:pt x="174371" y="3479998"/>
                </a:cubicBezTo>
                <a:cubicBezTo>
                  <a:pt x="185299" y="3490692"/>
                  <a:pt x="183023" y="3459350"/>
                  <a:pt x="190228" y="3457434"/>
                </a:cubicBezTo>
                <a:cubicBezTo>
                  <a:pt x="190591" y="3449617"/>
                  <a:pt x="191174" y="3441542"/>
                  <a:pt x="192016" y="3433411"/>
                </a:cubicBezTo>
                <a:lnTo>
                  <a:pt x="192663" y="3428691"/>
                </a:lnTo>
                <a:cubicBezTo>
                  <a:pt x="192706" y="3428676"/>
                  <a:pt x="192750" y="3428659"/>
                  <a:pt x="192793" y="3428643"/>
                </a:cubicBezTo>
                <a:cubicBezTo>
                  <a:pt x="193186" y="3427720"/>
                  <a:pt x="193494" y="3426206"/>
                  <a:pt x="193710" y="3423760"/>
                </a:cubicBezTo>
                <a:cubicBezTo>
                  <a:pt x="193753" y="3422535"/>
                  <a:pt x="193797" y="3421310"/>
                  <a:pt x="193839" y="3420085"/>
                </a:cubicBezTo>
                <a:lnTo>
                  <a:pt x="195094" y="3410930"/>
                </a:lnTo>
                <a:lnTo>
                  <a:pt x="196311" y="3408092"/>
                </a:lnTo>
                <a:lnTo>
                  <a:pt x="197928" y="3407419"/>
                </a:lnTo>
                <a:cubicBezTo>
                  <a:pt x="197912" y="3407119"/>
                  <a:pt x="197897" y="3406820"/>
                  <a:pt x="197881" y="3406520"/>
                </a:cubicBezTo>
                <a:cubicBezTo>
                  <a:pt x="196231" y="3399306"/>
                  <a:pt x="192821" y="3396220"/>
                  <a:pt x="204222" y="3391015"/>
                </a:cubicBezTo>
                <a:cubicBezTo>
                  <a:pt x="202162" y="3374996"/>
                  <a:pt x="208811" y="3373934"/>
                  <a:pt x="213950" y="3354361"/>
                </a:cubicBezTo>
                <a:cubicBezTo>
                  <a:pt x="211218" y="3344737"/>
                  <a:pt x="213619" y="3338360"/>
                  <a:pt x="217699" y="3332639"/>
                </a:cubicBezTo>
                <a:cubicBezTo>
                  <a:pt x="218717" y="3312409"/>
                  <a:pt x="225688" y="3295747"/>
                  <a:pt x="229963" y="3273935"/>
                </a:cubicBezTo>
                <a:cubicBezTo>
                  <a:pt x="228293" y="3248488"/>
                  <a:pt x="239257" y="3238943"/>
                  <a:pt x="243785" y="3215621"/>
                </a:cubicBezTo>
                <a:cubicBezTo>
                  <a:pt x="237893" y="3192522"/>
                  <a:pt x="253940" y="3201000"/>
                  <a:pt x="259175" y="3189909"/>
                </a:cubicBezTo>
                <a:lnTo>
                  <a:pt x="259988" y="3186579"/>
                </a:lnTo>
                <a:lnTo>
                  <a:pt x="259980" y="3177264"/>
                </a:lnTo>
                <a:lnTo>
                  <a:pt x="259609" y="3173723"/>
                </a:lnTo>
                <a:cubicBezTo>
                  <a:pt x="259490" y="3171299"/>
                  <a:pt x="259588" y="3169704"/>
                  <a:pt x="259848" y="3168622"/>
                </a:cubicBezTo>
                <a:lnTo>
                  <a:pt x="259971" y="3168508"/>
                </a:lnTo>
                <a:cubicBezTo>
                  <a:pt x="259969" y="3166907"/>
                  <a:pt x="259968" y="3165307"/>
                  <a:pt x="259966" y="3163706"/>
                </a:cubicBezTo>
                <a:cubicBezTo>
                  <a:pt x="259691" y="3155577"/>
                  <a:pt x="259171" y="3147642"/>
                  <a:pt x="258467" y="3140064"/>
                </a:cubicBezTo>
                <a:cubicBezTo>
                  <a:pt x="265286" y="3134408"/>
                  <a:pt x="258805" y="3106027"/>
                  <a:pt x="270990" y="3110288"/>
                </a:cubicBezTo>
                <a:cubicBezTo>
                  <a:pt x="270407" y="3100106"/>
                  <a:pt x="265565" y="3093497"/>
                  <a:pt x="273494" y="3097704"/>
                </a:cubicBezTo>
                <a:cubicBezTo>
                  <a:pt x="273534" y="3094376"/>
                  <a:pt x="274313" y="3092401"/>
                  <a:pt x="275456" y="3091047"/>
                </a:cubicBezTo>
                <a:lnTo>
                  <a:pt x="275980" y="3090672"/>
                </a:lnTo>
                <a:lnTo>
                  <a:pt x="274486" y="3068004"/>
                </a:lnTo>
                <a:lnTo>
                  <a:pt x="275226" y="3065087"/>
                </a:lnTo>
                <a:lnTo>
                  <a:pt x="273050" y="3050191"/>
                </a:lnTo>
                <a:cubicBezTo>
                  <a:pt x="272889" y="3047647"/>
                  <a:pt x="272728" y="3045103"/>
                  <a:pt x="272566" y="3042559"/>
                </a:cubicBezTo>
                <a:lnTo>
                  <a:pt x="271107" y="3040271"/>
                </a:lnTo>
                <a:cubicBezTo>
                  <a:pt x="270265" y="3037872"/>
                  <a:pt x="270006" y="3034528"/>
                  <a:pt x="271065" y="3029072"/>
                </a:cubicBezTo>
                <a:lnTo>
                  <a:pt x="271558" y="3027835"/>
                </a:lnTo>
                <a:cubicBezTo>
                  <a:pt x="270688" y="3024705"/>
                  <a:pt x="268559" y="2982922"/>
                  <a:pt x="268717" y="2964245"/>
                </a:cubicBezTo>
                <a:cubicBezTo>
                  <a:pt x="279502" y="2933904"/>
                  <a:pt x="269365" y="2949568"/>
                  <a:pt x="272511" y="2915772"/>
                </a:cubicBezTo>
                <a:cubicBezTo>
                  <a:pt x="272017" y="2877552"/>
                  <a:pt x="270125" y="2850992"/>
                  <a:pt x="270356" y="2825842"/>
                </a:cubicBezTo>
                <a:cubicBezTo>
                  <a:pt x="269433" y="2814032"/>
                  <a:pt x="268938" y="2727859"/>
                  <a:pt x="273897" y="2734957"/>
                </a:cubicBezTo>
                <a:cubicBezTo>
                  <a:pt x="264242" y="2698391"/>
                  <a:pt x="277769" y="2677127"/>
                  <a:pt x="274458" y="2636572"/>
                </a:cubicBezTo>
                <a:cubicBezTo>
                  <a:pt x="287792" y="2615986"/>
                  <a:pt x="275829" y="2626668"/>
                  <a:pt x="279157" y="2604260"/>
                </a:cubicBezTo>
                <a:cubicBezTo>
                  <a:pt x="279270" y="2587221"/>
                  <a:pt x="288019" y="2599786"/>
                  <a:pt x="288131" y="2582747"/>
                </a:cubicBezTo>
                <a:cubicBezTo>
                  <a:pt x="260352" y="2545890"/>
                  <a:pt x="290145" y="2525479"/>
                  <a:pt x="282516" y="2478755"/>
                </a:cubicBezTo>
                <a:lnTo>
                  <a:pt x="287359" y="2451804"/>
                </a:lnTo>
                <a:cubicBezTo>
                  <a:pt x="285426" y="2443087"/>
                  <a:pt x="285710" y="2414879"/>
                  <a:pt x="289577" y="2408801"/>
                </a:cubicBezTo>
                <a:cubicBezTo>
                  <a:pt x="290424" y="2402768"/>
                  <a:pt x="289064" y="2396183"/>
                  <a:pt x="293203" y="2392670"/>
                </a:cubicBezTo>
                <a:cubicBezTo>
                  <a:pt x="295637" y="2379564"/>
                  <a:pt x="301233" y="2349549"/>
                  <a:pt x="304183" y="2330165"/>
                </a:cubicBezTo>
                <a:cubicBezTo>
                  <a:pt x="298973" y="2319718"/>
                  <a:pt x="309550" y="2303314"/>
                  <a:pt x="310900" y="2276363"/>
                </a:cubicBezTo>
                <a:cubicBezTo>
                  <a:pt x="304874" y="2264930"/>
                  <a:pt x="311891" y="2258198"/>
                  <a:pt x="303909" y="2236310"/>
                </a:cubicBezTo>
                <a:cubicBezTo>
                  <a:pt x="304734" y="2235412"/>
                  <a:pt x="305502" y="2234293"/>
                  <a:pt x="306187" y="2232984"/>
                </a:cubicBezTo>
                <a:cubicBezTo>
                  <a:pt x="310170" y="2225381"/>
                  <a:pt x="310605" y="2213194"/>
                  <a:pt x="307158" y="2205763"/>
                </a:cubicBezTo>
                <a:cubicBezTo>
                  <a:pt x="296601" y="2170883"/>
                  <a:pt x="306474" y="2175442"/>
                  <a:pt x="304860" y="2145703"/>
                </a:cubicBezTo>
                <a:cubicBezTo>
                  <a:pt x="304314" y="2112090"/>
                  <a:pt x="314083" y="2134724"/>
                  <a:pt x="304273" y="2092533"/>
                </a:cubicBezTo>
                <a:cubicBezTo>
                  <a:pt x="308983" y="2088154"/>
                  <a:pt x="303590" y="2066396"/>
                  <a:pt x="301642" y="2057359"/>
                </a:cubicBezTo>
                <a:cubicBezTo>
                  <a:pt x="301720" y="2041038"/>
                  <a:pt x="313213" y="2032807"/>
                  <a:pt x="306736" y="2016105"/>
                </a:cubicBezTo>
                <a:cubicBezTo>
                  <a:pt x="312847" y="2019262"/>
                  <a:pt x="310007" y="1975377"/>
                  <a:pt x="316234" y="1983129"/>
                </a:cubicBezTo>
                <a:cubicBezTo>
                  <a:pt x="322177" y="1972692"/>
                  <a:pt x="313034" y="1967129"/>
                  <a:pt x="318238" y="1956745"/>
                </a:cubicBezTo>
                <a:cubicBezTo>
                  <a:pt x="319718" y="1944884"/>
                  <a:pt x="311423" y="1963350"/>
                  <a:pt x="311341" y="1950160"/>
                </a:cubicBezTo>
                <a:lnTo>
                  <a:pt x="323556" y="1879546"/>
                </a:lnTo>
                <a:cubicBezTo>
                  <a:pt x="320263" y="1869846"/>
                  <a:pt x="322312" y="1862247"/>
                  <a:pt x="326085" y="1854893"/>
                </a:cubicBezTo>
                <a:cubicBezTo>
                  <a:pt x="325955" y="1832625"/>
                  <a:pt x="332007" y="1812578"/>
                  <a:pt x="335058" y="1787684"/>
                </a:cubicBezTo>
                <a:cubicBezTo>
                  <a:pt x="331933" y="1760490"/>
                  <a:pt x="342400" y="1747069"/>
                  <a:pt x="345620" y="1720464"/>
                </a:cubicBezTo>
                <a:cubicBezTo>
                  <a:pt x="337355" y="1693643"/>
                  <a:pt x="360215" y="1703686"/>
                  <a:pt x="360760" y="1681196"/>
                </a:cubicBezTo>
                <a:cubicBezTo>
                  <a:pt x="353923" y="1644243"/>
                  <a:pt x="368449" y="1682451"/>
                  <a:pt x="368483" y="1625881"/>
                </a:cubicBezTo>
                <a:cubicBezTo>
                  <a:pt x="367181" y="1622619"/>
                  <a:pt x="369088" y="1615868"/>
                  <a:pt x="371077" y="1616704"/>
                </a:cubicBezTo>
                <a:cubicBezTo>
                  <a:pt x="371005" y="1604306"/>
                  <a:pt x="384453" y="1569256"/>
                  <a:pt x="383008" y="1551493"/>
                </a:cubicBezTo>
                <a:cubicBezTo>
                  <a:pt x="390598" y="1517303"/>
                  <a:pt x="381821" y="1500132"/>
                  <a:pt x="384834" y="1475233"/>
                </a:cubicBezTo>
                <a:cubicBezTo>
                  <a:pt x="393221" y="1446677"/>
                  <a:pt x="400498" y="1430031"/>
                  <a:pt x="418371" y="1380155"/>
                </a:cubicBezTo>
                <a:lnTo>
                  <a:pt x="469641" y="1210871"/>
                </a:lnTo>
                <a:cubicBezTo>
                  <a:pt x="507460" y="1148093"/>
                  <a:pt x="486915" y="1066841"/>
                  <a:pt x="489701" y="1028427"/>
                </a:cubicBezTo>
                <a:cubicBezTo>
                  <a:pt x="478454" y="1012506"/>
                  <a:pt x="490925" y="999600"/>
                  <a:pt x="486354" y="980383"/>
                </a:cubicBezTo>
                <a:cubicBezTo>
                  <a:pt x="483880" y="937629"/>
                  <a:pt x="471099" y="895192"/>
                  <a:pt x="479762" y="839699"/>
                </a:cubicBezTo>
                <a:cubicBezTo>
                  <a:pt x="444550" y="814685"/>
                  <a:pt x="465776" y="749644"/>
                  <a:pt x="445664" y="696545"/>
                </a:cubicBezTo>
                <a:cubicBezTo>
                  <a:pt x="441558" y="665722"/>
                  <a:pt x="459046" y="617297"/>
                  <a:pt x="440047" y="606615"/>
                </a:cubicBezTo>
                <a:cubicBezTo>
                  <a:pt x="451675" y="592509"/>
                  <a:pt x="432892" y="579307"/>
                  <a:pt x="431225" y="563889"/>
                </a:cubicBezTo>
                <a:cubicBezTo>
                  <a:pt x="438618" y="551582"/>
                  <a:pt x="432225" y="545475"/>
                  <a:pt x="430803" y="534294"/>
                </a:cubicBezTo>
                <a:cubicBezTo>
                  <a:pt x="435364" y="529230"/>
                  <a:pt x="435126" y="519767"/>
                  <a:pt x="429777" y="516548"/>
                </a:cubicBezTo>
                <a:cubicBezTo>
                  <a:pt x="417444" y="521116"/>
                  <a:pt x="423596" y="488251"/>
                  <a:pt x="415090" y="485808"/>
                </a:cubicBezTo>
                <a:cubicBezTo>
                  <a:pt x="413316" y="466733"/>
                  <a:pt x="424116" y="383903"/>
                  <a:pt x="410499" y="369873"/>
                </a:cubicBezTo>
                <a:cubicBezTo>
                  <a:pt x="404034" y="331308"/>
                  <a:pt x="425696" y="275570"/>
                  <a:pt x="425314" y="259180"/>
                </a:cubicBezTo>
                <a:cubicBezTo>
                  <a:pt x="450188" y="242918"/>
                  <a:pt x="384634" y="163766"/>
                  <a:pt x="383240" y="94173"/>
                </a:cubicBezTo>
                <a:cubicBezTo>
                  <a:pt x="385641" y="84795"/>
                  <a:pt x="385609" y="79782"/>
                  <a:pt x="379938" y="77267"/>
                </a:cubicBezTo>
                <a:cubicBezTo>
                  <a:pt x="378301" y="68220"/>
                  <a:pt x="376144" y="54774"/>
                  <a:pt x="373430" y="3885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E87D04-F5D8-272A-B156-0D46C893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400" y="609600"/>
            <a:ext cx="5310116" cy="1322887"/>
          </a:xfrm>
        </p:spPr>
        <p:txBody>
          <a:bodyPr>
            <a:normAutofit/>
          </a:bodyPr>
          <a:lstStyle/>
          <a:p>
            <a:r>
              <a:rPr kumimoji="1" lang="zh-CN" altLang="en-US" sz="2800"/>
              <a:t>链接必须是</a:t>
            </a:r>
            <a:r>
              <a:rPr kumimoji="1" lang="en-US" altLang="zh-CN" sz="2800"/>
              <a:t>Discovery</a:t>
            </a:r>
            <a:r>
              <a:rPr kumimoji="1" lang="zh-CN" altLang="en-US" sz="2800"/>
              <a:t> 不可以是</a:t>
            </a:r>
            <a:r>
              <a:rPr kumimoji="1" lang="en-US" altLang="zh-CN" sz="2800"/>
              <a:t>explore</a:t>
            </a:r>
            <a:r>
              <a:rPr kumimoji="1" lang="zh-CN" altLang="en-US" sz="2800"/>
              <a:t>，确切说，必须需要从手机端分享</a:t>
            </a:r>
            <a:endParaRPr kumimoji="1" lang="zh-CN" altLang="en-US" sz="2800" dirty="0"/>
          </a:p>
        </p:txBody>
      </p:sp>
      <p:pic>
        <p:nvPicPr>
          <p:cNvPr id="5" name="图片 4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8C4A186F-9E7D-3B4F-99C5-858F44F3C7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195" y="675564"/>
            <a:ext cx="2882615" cy="5516967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8F66EC-E872-229D-14B4-FABA051EE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400" y="2194102"/>
            <a:ext cx="5310116" cy="3908585"/>
          </a:xfrm>
        </p:spPr>
        <p:txBody>
          <a:bodyPr>
            <a:normAutofit/>
          </a:bodyPr>
          <a:lstStyle/>
          <a:p>
            <a:r>
              <a:rPr lang="en" altLang="zh-CN" sz="1900">
                <a:effectLst/>
              </a:rPr>
              <a:t>#notes = [r'https://www.xiaohongshu.com/</a:t>
            </a:r>
            <a:r>
              <a:rPr lang="en" altLang="zh-CN" sz="1900">
                <a:effectLst/>
                <a:highlight>
                  <a:srgbClr val="FFFF00"/>
                </a:highlight>
              </a:rPr>
              <a:t>discovery</a:t>
            </a:r>
            <a:r>
              <a:rPr lang="en" altLang="zh-CN" sz="1900">
                <a:effectLst/>
              </a:rPr>
              <a:t>/item/67fb2d21000000000f03bbfd?app_platform=android&amp;ignoreEngage=true&amp;app_version=8.77.0&amp;share_from_user_hidden=true&amp;xsec_source=app_share&amp;type=normal&amp;xsec_token=CBp5T_7K1b5aHFMEmpfutehdQaHfkKalr6-WZw50znRgE%3D&amp;author_share=1&amp;xhsshare=CopyLink&amp;shareRedId=ODw5NDU2Rk42NzUyOTgwNjZHOTk7STk_&amp;apptime=1744622793&amp;share_id=e0e99d53a8f54ceda71e3e18ec10b2cf&amp;share_channel=copy_link',</a:t>
            </a:r>
            <a:br>
              <a:rPr lang="en" altLang="zh-CN" sz="1900">
                <a:effectLst/>
              </a:rPr>
            </a:br>
            <a:endParaRPr lang="en" altLang="zh-CN" sz="1900">
              <a:effectLst/>
            </a:endParaRPr>
          </a:p>
          <a:p>
            <a:endParaRPr kumimoji="1" lang="zh-CN" altLang="en-US" sz="1900"/>
          </a:p>
        </p:txBody>
      </p:sp>
    </p:spTree>
    <p:extLst>
      <p:ext uri="{BB962C8B-B14F-4D97-AF65-F5344CB8AC3E}">
        <p14:creationId xmlns:p14="http://schemas.microsoft.com/office/powerpoint/2010/main" val="26222366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7ED87C-A3AB-2E96-3E09-05B78FE8B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3" name="图片 12" descr="图形用户界面, 应用程序&#10;&#10;AI 生成的内容可能不正确。">
            <a:extLst>
              <a:ext uri="{FF2B5EF4-FFF2-40B4-BE49-F238E27FC236}">
                <a16:creationId xmlns:a16="http://schemas.microsoft.com/office/drawing/2014/main" id="{C46DD0D9-DC51-FF8B-BB5E-E496D9654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16" y="511293"/>
            <a:ext cx="2960312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7" name="内容占位符 6">
            <a:extLst>
              <a:ext uri="{FF2B5EF4-FFF2-40B4-BE49-F238E27FC236}">
                <a16:creationId xmlns:a16="http://schemas.microsoft.com/office/drawing/2014/main" id="{496648B4-DDF5-33F8-0E79-C1F067084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CN" altLang="en-US" b="1" dirty="0"/>
              <a:t>注意事项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爬虫使用应遵守法律法规和平台规则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不要频繁发送请求，避免</a:t>
            </a:r>
            <a:r>
              <a:rPr lang="en" altLang="zh-CN" dirty="0"/>
              <a:t>IP</a:t>
            </a:r>
            <a:r>
              <a:rPr lang="zh-CN" altLang="en-US" dirty="0"/>
              <a:t>被封</a:t>
            </a:r>
          </a:p>
          <a:p>
            <a:pPr>
              <a:buFont typeface="+mj-lt"/>
              <a:buAutoNum type="arabicPeriod"/>
            </a:pPr>
            <a:r>
              <a:rPr lang="zh-CN" altLang="en-US" dirty="0"/>
              <a:t>尊重原创内容，合理使用爬取的数据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487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B4E8CA-61E2-4EBD-FF4E-87C6FFE5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Word2Vec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577C67-2996-96A0-665D-68B1521B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dirty="0"/>
              <a:t>要运行此</a:t>
            </a:r>
            <a:r>
              <a:rPr lang="en" altLang="zh-CN" dirty="0"/>
              <a:t>Word2Vec</a:t>
            </a:r>
            <a:r>
              <a:rPr lang="zh-CN" altLang="en-US" dirty="0"/>
              <a:t>应用程序，需要安装以下</a:t>
            </a:r>
            <a:r>
              <a:rPr lang="en" altLang="zh-CN" dirty="0"/>
              <a:t>Python</a:t>
            </a:r>
            <a:r>
              <a:rPr lang="zh-CN" altLang="en-US" dirty="0"/>
              <a:t>包：</a:t>
            </a:r>
          </a:p>
          <a:p>
            <a:pPr>
              <a:buFont typeface="+mj-lt"/>
              <a:buAutoNum type="arabicPeriod"/>
            </a:pPr>
            <a:r>
              <a:rPr lang="en" altLang="zh-CN" b="1" dirty="0"/>
              <a:t>pandas</a:t>
            </a:r>
            <a:r>
              <a:rPr lang="en" altLang="zh-CN" dirty="0"/>
              <a:t>: </a:t>
            </a:r>
            <a:r>
              <a:rPr lang="zh-CN" altLang="en-US" dirty="0"/>
              <a:t>用于数据处理和</a:t>
            </a:r>
            <a:r>
              <a:rPr lang="en" altLang="zh-CN" dirty="0"/>
              <a:t>CSV</a:t>
            </a:r>
            <a:r>
              <a:rPr lang="zh-CN" altLang="en-US" dirty="0"/>
              <a:t>文件读取 </a:t>
            </a:r>
          </a:p>
          <a:p>
            <a:pPr>
              <a:buFont typeface="+mj-lt"/>
              <a:buAutoNum type="arabicPeriod"/>
            </a:pPr>
            <a:r>
              <a:rPr lang="en" altLang="zh-CN" b="1" dirty="0" err="1"/>
              <a:t>numpy</a:t>
            </a:r>
            <a:r>
              <a:rPr lang="en" altLang="zh-CN" dirty="0"/>
              <a:t>: </a:t>
            </a:r>
            <a:r>
              <a:rPr lang="zh-CN" altLang="en-US" dirty="0"/>
              <a:t>用于数值计算和向量操作 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" altLang="zh-CN" b="1" dirty="0" err="1"/>
              <a:t>jieba</a:t>
            </a:r>
            <a:r>
              <a:rPr lang="en" altLang="zh-CN" dirty="0"/>
              <a:t>: </a:t>
            </a:r>
            <a:r>
              <a:rPr lang="zh-CN" altLang="en-US" dirty="0"/>
              <a:t>中文分词库 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" altLang="zh-CN" b="1" dirty="0"/>
              <a:t>matplotlib</a:t>
            </a:r>
            <a:r>
              <a:rPr lang="en" altLang="zh-CN" dirty="0"/>
              <a:t>: </a:t>
            </a:r>
            <a:r>
              <a:rPr lang="zh-CN" altLang="en-US" dirty="0"/>
              <a:t>用于可视化 </a:t>
            </a:r>
            <a:endParaRPr lang="en-US" altLang="zh-CN" dirty="0"/>
          </a:p>
          <a:p>
            <a:pPr>
              <a:buFont typeface="+mj-lt"/>
              <a:buAutoNum type="arabicPeriod"/>
            </a:pPr>
            <a:r>
              <a:rPr lang="en" altLang="zh-CN" b="1" dirty="0"/>
              <a:t>scikit-learn</a:t>
            </a:r>
            <a:r>
              <a:rPr lang="en" altLang="zh-CN" dirty="0"/>
              <a:t>: </a:t>
            </a:r>
            <a:r>
              <a:rPr lang="zh-CN" altLang="en-US" dirty="0"/>
              <a:t>包含</a:t>
            </a:r>
            <a:r>
              <a:rPr lang="en" altLang="zh-CN" dirty="0"/>
              <a:t>PCA</a:t>
            </a:r>
            <a:r>
              <a:rPr lang="zh-CN" altLang="en-US" dirty="0"/>
              <a:t>算法用于降维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07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2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D4F75D3-B488-8A9F-C2FB-9AEB8DC48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zh-CN" altLang="en-US" sz="6600"/>
              <a:t>功能讲解</a:t>
            </a:r>
          </a:p>
        </p:txBody>
      </p:sp>
      <p:sp>
        <p:nvSpPr>
          <p:cNvPr id="6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BF7D2DC-83D6-EFD5-0F4C-40C74400A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70" y="2642616"/>
            <a:ext cx="4593356" cy="3605784"/>
          </a:xfrm>
          <a:prstGeom prst="rect">
            <a:avLst/>
          </a:prstGeom>
        </p:spPr>
      </p:pic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3AD8C68-9BD6-431C-C3AE-9037E5DEE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2662931"/>
            <a:ext cx="5614416" cy="356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0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2" name="Rectangle 8202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213" name="Freeform: Shape 8204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198" name="Picture 6" descr="Word2Vec and FastText Word Embedding with Gensim – Towards Data Science">
            <a:extLst>
              <a:ext uri="{FF2B5EF4-FFF2-40B4-BE49-F238E27FC236}">
                <a16:creationId xmlns:a16="http://schemas.microsoft.com/office/drawing/2014/main" id="{2F96CA67-7D5B-132A-3374-89D74C19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41053" y="2279679"/>
            <a:ext cx="4777381" cy="212593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14" name="Arc 8206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4B763A-931F-8DAF-3B22-DB3BA7149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687" y="756892"/>
            <a:ext cx="5257800" cy="4873557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sz="2000" dirty="0"/>
              <a:t>词向量维度就是用多少个数字来描述一个词。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比如</a:t>
            </a:r>
            <a:r>
              <a:rPr lang="en-US" altLang="zh-CN" sz="2000" dirty="0"/>
              <a:t>100</a:t>
            </a:r>
            <a:r>
              <a:rPr lang="zh-CN" altLang="en-US" sz="2000" dirty="0"/>
              <a:t>维，就是用</a:t>
            </a:r>
            <a:r>
              <a:rPr lang="en-US" altLang="zh-CN" sz="2000" dirty="0"/>
              <a:t>100</a:t>
            </a:r>
            <a:r>
              <a:rPr lang="zh-CN" altLang="en-US" sz="2000" dirty="0"/>
              <a:t>个数字来表示一个词的意思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数字越多，描述越详细，但计算越复杂</a:t>
            </a:r>
          </a:p>
          <a:p>
            <a:pPr>
              <a:buNone/>
            </a:pPr>
            <a:r>
              <a:rPr lang="zh-CN" altLang="en-US" sz="2000" dirty="0"/>
              <a:t>窗口大小是指在学习词语关系时，看周围多少个词。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窗口为</a:t>
            </a:r>
            <a:r>
              <a:rPr lang="en-US" altLang="zh-CN" sz="2000" dirty="0"/>
              <a:t>2</a:t>
            </a:r>
            <a:r>
              <a:rPr lang="zh-CN" altLang="en-US" sz="2000" dirty="0"/>
              <a:t>，就是看目标词左右各</a:t>
            </a:r>
            <a:r>
              <a:rPr lang="en-US" altLang="zh-CN" sz="2000" dirty="0"/>
              <a:t>2</a:t>
            </a:r>
            <a:r>
              <a:rPr lang="zh-CN" altLang="en-US" sz="2000" dirty="0"/>
              <a:t>个词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窗口越大，捕捉的语境越广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窗口越小，关注的细节越精准</a:t>
            </a:r>
          </a:p>
          <a:p>
            <a:pPr>
              <a:buNone/>
            </a:pPr>
            <a:r>
              <a:rPr lang="zh-CN" altLang="en-US" sz="2000" dirty="0"/>
              <a:t>举个例子： </a:t>
            </a:r>
            <a:r>
              <a:rPr lang="en-US" altLang="zh-CN" sz="2000" dirty="0"/>
              <a:t>"</a:t>
            </a:r>
            <a:r>
              <a:rPr lang="zh-CN" altLang="en-US" sz="2000" dirty="0"/>
              <a:t>我喜欢学习</a:t>
            </a:r>
            <a:r>
              <a:rPr lang="en" altLang="zh-CN" sz="2000" dirty="0"/>
              <a:t>Python</a:t>
            </a:r>
            <a:r>
              <a:rPr lang="zh-CN" altLang="en-US" sz="2000" dirty="0"/>
              <a:t>编程</a:t>
            </a:r>
            <a:r>
              <a:rPr lang="en-US" altLang="zh-CN" sz="2000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如果以</a:t>
            </a:r>
            <a:r>
              <a:rPr lang="en-US" altLang="zh-CN" sz="2000" dirty="0"/>
              <a:t>"</a:t>
            </a:r>
            <a:r>
              <a:rPr lang="zh-CN" altLang="en-US" sz="2000" dirty="0"/>
              <a:t>学习</a:t>
            </a:r>
            <a:r>
              <a:rPr lang="en-US" altLang="zh-CN" sz="2000" dirty="0"/>
              <a:t>"</a:t>
            </a:r>
            <a:r>
              <a:rPr lang="zh-CN" altLang="en-US" sz="2000" dirty="0"/>
              <a:t>为目标词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>
                <a:highlight>
                  <a:srgbClr val="FFFF00"/>
                </a:highlight>
              </a:rPr>
              <a:t>窗口为</a:t>
            </a:r>
            <a:r>
              <a:rPr lang="en-US" altLang="zh-CN" sz="2000" dirty="0">
                <a:highlight>
                  <a:srgbClr val="FFFF00"/>
                </a:highlight>
              </a:rPr>
              <a:t>2</a:t>
            </a:r>
            <a:r>
              <a:rPr lang="zh-CN" altLang="en-US" sz="2000" dirty="0">
                <a:highlight>
                  <a:srgbClr val="FFFF00"/>
                </a:highlight>
              </a:rPr>
              <a:t>，就会看</a:t>
            </a:r>
            <a:r>
              <a:rPr lang="en-US" altLang="zh-CN" sz="2000" dirty="0">
                <a:highlight>
                  <a:srgbClr val="FFFF00"/>
                </a:highlight>
              </a:rPr>
              <a:t>"</a:t>
            </a:r>
            <a:r>
              <a:rPr lang="zh-CN" altLang="en-US" sz="2000" dirty="0">
                <a:highlight>
                  <a:srgbClr val="FFFF00"/>
                </a:highlight>
              </a:rPr>
              <a:t>我、喜欢、</a:t>
            </a:r>
            <a:r>
              <a:rPr lang="en" altLang="zh-CN" sz="2000" dirty="0">
                <a:highlight>
                  <a:srgbClr val="FFFF00"/>
                </a:highlight>
              </a:rPr>
              <a:t>Python</a:t>
            </a:r>
            <a:r>
              <a:rPr lang="zh-CN" altLang="en" sz="2000" dirty="0">
                <a:highlight>
                  <a:srgbClr val="FFFF00"/>
                </a:highlight>
              </a:rPr>
              <a:t>、</a:t>
            </a:r>
            <a:r>
              <a:rPr lang="zh-CN" altLang="en-US" sz="2000" dirty="0">
                <a:highlight>
                  <a:srgbClr val="FFFF00"/>
                </a:highlight>
              </a:rPr>
              <a:t>编程</a:t>
            </a:r>
            <a:r>
              <a:rPr lang="en-US" altLang="zh-CN" sz="2000" dirty="0">
                <a:highlight>
                  <a:srgbClr val="FFFF00"/>
                </a:highlight>
              </a:rPr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000" dirty="0"/>
              <a:t>这些词帮助理解</a:t>
            </a:r>
            <a:r>
              <a:rPr lang="en-US" altLang="zh-CN" sz="2000" dirty="0"/>
              <a:t>"</a:t>
            </a:r>
            <a:r>
              <a:rPr lang="zh-CN" altLang="en-US" sz="2000" dirty="0"/>
              <a:t>学习</a:t>
            </a:r>
            <a:r>
              <a:rPr lang="en-US" altLang="zh-CN" sz="2000" dirty="0"/>
              <a:t>"</a:t>
            </a:r>
            <a:r>
              <a:rPr lang="zh-CN" altLang="en-US" sz="2000" dirty="0"/>
              <a:t>的具体含义</a:t>
            </a:r>
          </a:p>
          <a:p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9080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FEDA3B-C41F-45ED-FA55-7F050169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文件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导入文件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74473FBD-E83A-35FD-13D5-C3737AF29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45217" cy="435133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3D23EB-135A-431E-3C53-DC9D861AB75C}"/>
              </a:ext>
            </a:extLst>
          </p:cNvPr>
          <p:cNvSpPr txBox="1"/>
          <p:nvPr/>
        </p:nvSpPr>
        <p:spPr>
          <a:xfrm>
            <a:off x="8032315" y="1690688"/>
            <a:ext cx="29780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/>
              <a:t>文件加载功能</a:t>
            </a:r>
            <a:endParaRPr lang="en-US" altLang="zh-CN" b="1" dirty="0"/>
          </a:p>
          <a:p>
            <a:pPr>
              <a:buNone/>
            </a:pPr>
            <a:endParaRPr lang="zh-CN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" altLang="zh-CN" b="1" dirty="0"/>
              <a:t>CSV</a:t>
            </a:r>
            <a:r>
              <a:rPr lang="zh-CN" altLang="en-US" b="1" dirty="0"/>
              <a:t>文件加载</a:t>
            </a:r>
            <a:r>
              <a:rPr lang="zh-CN" altLang="en-US" dirty="0"/>
              <a:t>：支持直接从 </a:t>
            </a:r>
            <a:r>
              <a:rPr lang="en" altLang="zh-CN" dirty="0"/>
              <a:t>CSV </a:t>
            </a:r>
            <a:r>
              <a:rPr lang="zh-CN" altLang="en-US" dirty="0"/>
              <a:t>文件中读取文本数据</a:t>
            </a:r>
          </a:p>
        </p:txBody>
      </p:sp>
    </p:spTree>
    <p:extLst>
      <p:ext uri="{BB962C8B-B14F-4D97-AF65-F5344CB8AC3E}">
        <p14:creationId xmlns:p14="http://schemas.microsoft.com/office/powerpoint/2010/main" val="158802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9E491-19E8-B42E-1C84-F90D0B493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F98DA77-D361-C09B-9E1A-CE3760479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文件</a:t>
            </a:r>
            <a:r>
              <a:rPr kumimoji="1" lang="en-US" altLang="zh-CN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——</a:t>
            </a:r>
            <a:r>
              <a:rPr kumimoji="1" lang="zh-CN" alt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导入文件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DFA3011-37E6-0313-0DD6-B6405EDF6178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 b="1"/>
              <a:t>模型训练与管理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 b="1"/>
              <a:t>模型参数可配置</a:t>
            </a:r>
            <a:r>
              <a:rPr lang="zh-CN" altLang="en-US" sz="1700"/>
              <a:t>：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/>
              <a:t>词向量维度（默认 </a:t>
            </a:r>
            <a:r>
              <a:rPr lang="en-US" altLang="zh-CN" sz="1700"/>
              <a:t>100</a:t>
            </a:r>
            <a:r>
              <a:rPr lang="zh-CN" altLang="en-US" sz="1700"/>
              <a:t>）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/>
              <a:t>上下文窗口大小（默认 </a:t>
            </a:r>
            <a:r>
              <a:rPr lang="en-US" altLang="zh-CN" sz="1700"/>
              <a:t>5</a:t>
            </a:r>
            <a:r>
              <a:rPr lang="zh-CN" altLang="en-US" sz="1700"/>
              <a:t>）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/>
              <a:t>最小词频阈值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 b="1"/>
              <a:t>模型训练</a:t>
            </a:r>
            <a:r>
              <a:rPr lang="zh-CN" altLang="en-US" sz="1700"/>
              <a:t>： 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/>
              <a:t>使用自定义的 </a:t>
            </a:r>
            <a:r>
              <a:rPr lang="en-US" altLang="zh-CN" sz="1700"/>
              <a:t>SimpleWord2Vec </a:t>
            </a:r>
            <a:r>
              <a:rPr lang="zh-CN" altLang="en-US" sz="1700"/>
              <a:t>实现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/>
              <a:t>基于共现信息学习词向量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700"/>
              <a:t>支持多轮迭代训练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C92892-95FA-9E75-2281-5C607F079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237069"/>
            <a:ext cx="6903720" cy="438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02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499AB91-A26A-2BD9-AE98-7820083D1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kumimoji="1" lang="zh-CN" altLang="en-US" sz="5400"/>
              <a:t>功能实现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6B9F1-8D25-D220-1D20-B3DDEE576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zh-CN" altLang="en-US" sz="1500" b="1"/>
              <a:t>相似词查找</a:t>
            </a:r>
          </a:p>
          <a:p>
            <a:pPr marL="0" indent="0">
              <a:buNone/>
            </a:pPr>
            <a:r>
              <a:rPr lang="zh-CN" altLang="en-US" sz="1500"/>
              <a:t>根据词向量计算词语相似度</a:t>
            </a:r>
          </a:p>
          <a:p>
            <a:pPr marL="0" indent="0">
              <a:buNone/>
            </a:pPr>
            <a:r>
              <a:rPr lang="zh-CN" altLang="en-US" sz="1500"/>
              <a:t>可返回与目标词最相似的前 </a:t>
            </a:r>
            <a:r>
              <a:rPr lang="en" altLang="zh-CN" sz="1500"/>
              <a:t>N </a:t>
            </a:r>
            <a:r>
              <a:rPr lang="zh-CN" altLang="en-US" sz="1500"/>
              <a:t>个词</a:t>
            </a:r>
          </a:p>
          <a:p>
            <a:pPr marL="0" indent="0">
              <a:buNone/>
            </a:pPr>
            <a:r>
              <a:rPr lang="zh-CN" altLang="en-US" sz="1500"/>
              <a:t>基于向量空间的语义相似性</a:t>
            </a:r>
          </a:p>
          <a:p>
            <a:pPr>
              <a:buNone/>
            </a:pPr>
            <a:r>
              <a:rPr lang="zh-CN" altLang="en-US" sz="1500" b="1"/>
              <a:t>词语关系计算</a:t>
            </a:r>
          </a:p>
          <a:p>
            <a:pPr marL="0" indent="0">
              <a:buNone/>
            </a:pPr>
            <a:r>
              <a:rPr lang="zh-CN" altLang="en-US" sz="1500"/>
              <a:t>支持词语类比分析</a:t>
            </a:r>
          </a:p>
          <a:p>
            <a:pPr marL="0" indent="0">
              <a:buNone/>
            </a:pPr>
            <a:r>
              <a:rPr lang="zh-CN" altLang="en-US" sz="1500"/>
              <a:t>探索词语间的语义和语法关系</a:t>
            </a:r>
          </a:p>
          <a:p>
            <a:pPr>
              <a:buNone/>
            </a:pPr>
            <a:r>
              <a:rPr lang="zh-CN" altLang="en-US" sz="1500" b="1"/>
              <a:t>词向量可视化</a:t>
            </a:r>
          </a:p>
          <a:p>
            <a:pPr marL="0" indent="0">
              <a:buNone/>
            </a:pPr>
            <a:r>
              <a:rPr lang="zh-CN" altLang="en-US" sz="1500"/>
              <a:t>将高维词向量映射到二维空间</a:t>
            </a:r>
          </a:p>
          <a:p>
            <a:pPr marL="0" indent="0">
              <a:buNone/>
            </a:pPr>
            <a:r>
              <a:rPr lang="zh-CN" altLang="en-US" sz="1500"/>
              <a:t>提供直观的词向量分布展示</a:t>
            </a:r>
          </a:p>
          <a:p>
            <a:endParaRPr kumimoji="1" lang="zh-CN" altLang="en-US" sz="1500"/>
          </a:p>
        </p:txBody>
      </p:sp>
      <p:pic>
        <p:nvPicPr>
          <p:cNvPr id="5" name="Picture 2" descr="word2vec模型评估_真 · Word2Vec从理论到实战（结合gensim）-CSDN博客">
            <a:extLst>
              <a:ext uri="{FF2B5EF4-FFF2-40B4-BE49-F238E27FC236}">
                <a16:creationId xmlns:a16="http://schemas.microsoft.com/office/drawing/2014/main" id="{F2584D3A-17E7-1F55-3392-90B89757A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40105"/>
            <a:ext cx="6903720" cy="517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938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7" name="Rectangle 307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B4F263F-5937-8863-2983-7964568DE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lang="zh-CN" altLang="en-US" b="1" dirty="0"/>
              <a:t>基于</a:t>
            </a:r>
            <a:r>
              <a:rPr lang="en" altLang="zh-CN" b="1" dirty="0"/>
              <a:t>PyCharm</a:t>
            </a:r>
            <a:r>
              <a:rPr lang="zh-CN" altLang="en-US" b="1" dirty="0"/>
              <a:t>的小红书爬虫操作</a:t>
            </a:r>
            <a:endParaRPr kumimoji="1" lang="zh-CN" altLang="en-US" dirty="0"/>
          </a:p>
        </p:txBody>
      </p:sp>
      <p:grpSp>
        <p:nvGrpSpPr>
          <p:cNvPr id="3088" name="Group 308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3082" name="Straight Connector 308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89" name="Rectangle 308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90" name="Rectangle 308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小红书怎么做品牌推广（怎么成为小红书品牌合作人）-8848SEO">
            <a:extLst>
              <a:ext uri="{FF2B5EF4-FFF2-40B4-BE49-F238E27FC236}">
                <a16:creationId xmlns:a16="http://schemas.microsoft.com/office/drawing/2014/main" id="{7BAC48FC-9C1A-07AD-103F-5A61990D0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0572" y="1424644"/>
            <a:ext cx="5608830" cy="389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859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687EA0B-77F9-1683-84E9-851BC9CF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CN" altLang="en-US" sz="5400" b="1"/>
              <a:t>小红书爬虫操作</a:t>
            </a:r>
            <a:endParaRPr kumimoji="1" lang="zh-CN" altLang="en-US" sz="54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A0FAE-FF1C-8853-F6C4-751F7B485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zh-CN" altLang="en-US" sz="2400" b="1"/>
              <a:t>教学目标</a:t>
            </a:r>
          </a:p>
          <a:p>
            <a:pPr>
              <a:buFont typeface="+mj-lt"/>
              <a:buAutoNum type="arabicPeriod"/>
            </a:pPr>
            <a:r>
              <a:rPr lang="zh-CN" altLang="en-US" sz="2400"/>
              <a:t>掌握</a:t>
            </a:r>
            <a:r>
              <a:rPr lang="en" altLang="zh-CN" sz="2400"/>
              <a:t>PyCharm</a:t>
            </a:r>
            <a:r>
              <a:rPr lang="zh-CN" altLang="en-US" sz="2400"/>
              <a:t>开发环境的基本使用</a:t>
            </a:r>
          </a:p>
          <a:p>
            <a:pPr>
              <a:buFont typeface="+mj-lt"/>
              <a:buAutoNum type="arabicPeriod"/>
            </a:pPr>
            <a:r>
              <a:rPr lang="zh-CN" altLang="en-US" sz="2400"/>
              <a:t>理解小红书爬虫代码的核心功能与结构</a:t>
            </a:r>
          </a:p>
          <a:p>
            <a:pPr>
              <a:buFont typeface="+mj-lt"/>
              <a:buAutoNum type="arabicPeriod"/>
            </a:pPr>
            <a:r>
              <a:rPr lang="zh-CN" altLang="en-US" sz="2400"/>
              <a:t>学会配置和运行小红书爬虫程序</a:t>
            </a:r>
          </a:p>
        </p:txBody>
      </p:sp>
      <p:pic>
        <p:nvPicPr>
          <p:cNvPr id="4098" name="Picture 2" descr="小红书怎么做品牌推广（怎么成为小红书品牌合作人）-8848SEO">
            <a:extLst>
              <a:ext uri="{FF2B5EF4-FFF2-40B4-BE49-F238E27FC236}">
                <a16:creationId xmlns:a16="http://schemas.microsoft.com/office/drawing/2014/main" id="{1915AF42-5A20-142E-B2E3-1DA1F6EB4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017" y="2627479"/>
            <a:ext cx="3513333" cy="244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580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816</Words>
  <Application>Microsoft Macintosh PowerPoint</Application>
  <PresentationFormat>宽屏</PresentationFormat>
  <Paragraphs>85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等线</vt:lpstr>
      <vt:lpstr>等线 Light</vt:lpstr>
      <vt:lpstr>Arial</vt:lpstr>
      <vt:lpstr>Calibri</vt:lpstr>
      <vt:lpstr>Helvetica</vt:lpstr>
      <vt:lpstr>Office 主题​​</vt:lpstr>
      <vt:lpstr>基于Word2Vec词向量操作</vt:lpstr>
      <vt:lpstr>Word2Vec</vt:lpstr>
      <vt:lpstr>功能讲解</vt:lpstr>
      <vt:lpstr>PowerPoint 演示文稿</vt:lpstr>
      <vt:lpstr>文件——导入文件</vt:lpstr>
      <vt:lpstr>文件——导入文件</vt:lpstr>
      <vt:lpstr>功能实现</vt:lpstr>
      <vt:lpstr>基于PyCharm的小红书爬虫操作</vt:lpstr>
      <vt:lpstr>小红书爬虫操作</vt:lpstr>
      <vt:lpstr>预先准备</vt:lpstr>
      <vt:lpstr>下载准备</vt:lpstr>
      <vt:lpstr>需要提前安装的python包</vt:lpstr>
      <vt:lpstr>1. 主要功能模块</vt:lpstr>
      <vt:lpstr>2. 工具类说明</vt:lpstr>
      <vt:lpstr>3. Cookie</vt:lpstr>
      <vt:lpstr>PowerPoint 演示文稿</vt:lpstr>
      <vt:lpstr>请在第117或122修改为你希望的笔记或者主页</vt:lpstr>
      <vt:lpstr>链接必须是Discovery 不可以是explore，确切说，必须需要从手机端分享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Lenders</dc:creator>
  <cp:lastModifiedBy>Lenders</cp:lastModifiedBy>
  <cp:revision>1</cp:revision>
  <dcterms:created xsi:type="dcterms:W3CDTF">2025-04-14T08:41:12Z</dcterms:created>
  <dcterms:modified xsi:type="dcterms:W3CDTF">2025-04-16T06:10:35Z</dcterms:modified>
</cp:coreProperties>
</file>